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8" d="100"/>
          <a:sy n="98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2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2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7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8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0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9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6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5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0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6CA4-35BB-4DD4-9802-FAC61B11A488}" type="datetimeFigureOut">
              <a:rPr kumimoji="1" lang="ja-JP" altLang="en-US" smtClean="0"/>
              <a:t>2016/7/21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B8E0-74DF-47C6-8E51-0EA477A23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35936" y="548968"/>
            <a:ext cx="11520128" cy="576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425938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599956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2" name="楕円 21"/>
          <p:cNvSpPr/>
          <p:nvPr/>
        </p:nvSpPr>
        <p:spPr>
          <a:xfrm>
            <a:off x="1865953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3" name="楕円 22"/>
          <p:cNvSpPr/>
          <p:nvPr/>
        </p:nvSpPr>
        <p:spPr>
          <a:xfrm>
            <a:off x="3305969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4" name="楕円 23"/>
          <p:cNvSpPr/>
          <p:nvPr/>
        </p:nvSpPr>
        <p:spPr>
          <a:xfrm>
            <a:off x="4745984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5" name="楕円 24"/>
          <p:cNvSpPr/>
          <p:nvPr/>
        </p:nvSpPr>
        <p:spPr>
          <a:xfrm>
            <a:off x="6186001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6" name="楕円 25"/>
          <p:cNvSpPr/>
          <p:nvPr/>
        </p:nvSpPr>
        <p:spPr>
          <a:xfrm>
            <a:off x="7626016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36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7" name="楕円 26"/>
          <p:cNvSpPr/>
          <p:nvPr/>
        </p:nvSpPr>
        <p:spPr>
          <a:xfrm>
            <a:off x="9066032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43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8" name="楕円 27"/>
          <p:cNvSpPr/>
          <p:nvPr/>
        </p:nvSpPr>
        <p:spPr>
          <a:xfrm>
            <a:off x="10506047" y="638969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0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29" name="楕円 28"/>
          <p:cNvSpPr/>
          <p:nvPr/>
        </p:nvSpPr>
        <p:spPr>
          <a:xfrm>
            <a:off x="425937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57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0" name="楕円 29"/>
          <p:cNvSpPr/>
          <p:nvPr/>
        </p:nvSpPr>
        <p:spPr>
          <a:xfrm>
            <a:off x="1865952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64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1" name="楕円 30"/>
          <p:cNvSpPr/>
          <p:nvPr/>
        </p:nvSpPr>
        <p:spPr>
          <a:xfrm>
            <a:off x="3305968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2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2" name="楕円 31"/>
          <p:cNvSpPr/>
          <p:nvPr/>
        </p:nvSpPr>
        <p:spPr>
          <a:xfrm>
            <a:off x="4745983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79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3" name="楕円 32"/>
          <p:cNvSpPr/>
          <p:nvPr/>
        </p:nvSpPr>
        <p:spPr>
          <a:xfrm>
            <a:off x="6186000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86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4" name="楕円 33"/>
          <p:cNvSpPr/>
          <p:nvPr/>
        </p:nvSpPr>
        <p:spPr>
          <a:xfrm>
            <a:off x="7626015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93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5" name="楕円 34"/>
          <p:cNvSpPr/>
          <p:nvPr/>
        </p:nvSpPr>
        <p:spPr>
          <a:xfrm>
            <a:off x="9066031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0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6" name="楕円 35"/>
          <p:cNvSpPr/>
          <p:nvPr/>
        </p:nvSpPr>
        <p:spPr>
          <a:xfrm>
            <a:off x="10506046" y="2078985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08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7" name="楕円 36"/>
          <p:cNvSpPr/>
          <p:nvPr/>
        </p:nvSpPr>
        <p:spPr>
          <a:xfrm>
            <a:off x="425937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15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8" name="楕円 37"/>
          <p:cNvSpPr/>
          <p:nvPr/>
        </p:nvSpPr>
        <p:spPr>
          <a:xfrm>
            <a:off x="1865952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2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39" name="楕円 38"/>
          <p:cNvSpPr/>
          <p:nvPr/>
        </p:nvSpPr>
        <p:spPr>
          <a:xfrm>
            <a:off x="3305968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29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0" name="楕円 39"/>
          <p:cNvSpPr/>
          <p:nvPr/>
        </p:nvSpPr>
        <p:spPr>
          <a:xfrm>
            <a:off x="4745983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36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1" name="楕円 40"/>
          <p:cNvSpPr/>
          <p:nvPr/>
        </p:nvSpPr>
        <p:spPr>
          <a:xfrm>
            <a:off x="6186000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44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2" name="楕円 41"/>
          <p:cNvSpPr/>
          <p:nvPr/>
        </p:nvSpPr>
        <p:spPr>
          <a:xfrm>
            <a:off x="7626015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1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3" name="楕円 42"/>
          <p:cNvSpPr/>
          <p:nvPr/>
        </p:nvSpPr>
        <p:spPr>
          <a:xfrm>
            <a:off x="9066031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58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4" name="楕円 43"/>
          <p:cNvSpPr/>
          <p:nvPr/>
        </p:nvSpPr>
        <p:spPr>
          <a:xfrm>
            <a:off x="10506046" y="3519001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65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5" name="楕円 44"/>
          <p:cNvSpPr/>
          <p:nvPr/>
        </p:nvSpPr>
        <p:spPr>
          <a:xfrm>
            <a:off x="425936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72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6" name="楕円 45"/>
          <p:cNvSpPr/>
          <p:nvPr/>
        </p:nvSpPr>
        <p:spPr>
          <a:xfrm>
            <a:off x="1865951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00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7" name="楕円 46"/>
          <p:cNvSpPr/>
          <p:nvPr/>
        </p:nvSpPr>
        <p:spPr>
          <a:xfrm>
            <a:off x="3305967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872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8" name="楕円 47"/>
          <p:cNvSpPr/>
          <p:nvPr/>
        </p:nvSpPr>
        <p:spPr>
          <a:xfrm>
            <a:off x="4745982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1944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49" name="楕円 48"/>
          <p:cNvSpPr/>
          <p:nvPr/>
        </p:nvSpPr>
        <p:spPr>
          <a:xfrm>
            <a:off x="6185999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16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  <p:sp>
        <p:nvSpPr>
          <p:cNvPr id="50" name="楕円 49"/>
          <p:cNvSpPr/>
          <p:nvPr/>
        </p:nvSpPr>
        <p:spPr>
          <a:xfrm>
            <a:off x="7626014" y="4959017"/>
            <a:ext cx="1260014" cy="1260014"/>
          </a:xfrm>
          <a:prstGeom prst="ellipse">
            <a:avLst/>
          </a:prstGeom>
          <a:gradFill>
            <a:gsLst>
              <a:gs pos="0">
                <a:srgbClr val="FFFF00"/>
              </a:gs>
              <a:gs pos="29000">
                <a:srgbClr val="FFFF00"/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>
            <a:solidFill>
              <a:schemeClr val="accent4">
                <a:lumMod val="75000"/>
              </a:schemeClr>
            </a:solidFill>
          </a:ln>
          <a:scene3d>
            <a:camera prst="perspectiveFront" fov="3600000">
              <a:rot lat="0" lon="20880000" rev="0"/>
            </a:camera>
            <a:lightRig rig="threePt" dir="t"/>
          </a:scene3d>
          <a:sp3d extrusionH="127000" contourW="12700" prstMaterial="metal">
            <a:bevelT prst="relaxedInset"/>
            <a:bevelB prst="relaxedInset"/>
            <a:contourClr>
              <a:schemeClr val="accent4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4000"/>
              </a:lnSpc>
            </a:pPr>
            <a:r>
              <a:rPr kumimoji="1" lang="ja-JP" altLang="en-US" sz="8000" b="1" dirty="0">
                <a:ln/>
                <a:solidFill>
                  <a:schemeClr val="accent4"/>
                </a:solidFill>
                <a:effectLst>
                  <a:outerShdw blurRad="63500" dist="63500" dir="2700000" algn="tl" rotWithShape="0">
                    <a:prstClr val="black"/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＄</a:t>
            </a:r>
          </a:p>
        </p:txBody>
      </p:sp>
    </p:spTree>
    <p:extLst>
      <p:ext uri="{BB962C8B-B14F-4D97-AF65-F5344CB8AC3E}">
        <p14:creationId xmlns:p14="http://schemas.microsoft.com/office/powerpoint/2010/main" val="40161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30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HGP創英角ｺﾞｼｯｸUB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Sinshu</dc:creator>
  <cp:lastModifiedBy>Sinshu</cp:lastModifiedBy>
  <cp:revision>5</cp:revision>
  <dcterms:created xsi:type="dcterms:W3CDTF">2016-07-20T11:25:05Z</dcterms:created>
  <dcterms:modified xsi:type="dcterms:W3CDTF">2016-07-21T12:47:53Z</dcterms:modified>
</cp:coreProperties>
</file>