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8" d="100"/>
          <a:sy n="98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8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9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6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0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6CA4-35BB-4DD4-9802-FAC61B11A488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35936" y="548968"/>
            <a:ext cx="11520128" cy="5760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425938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599956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2" name="楕円 21"/>
          <p:cNvSpPr/>
          <p:nvPr/>
        </p:nvSpPr>
        <p:spPr>
          <a:xfrm>
            <a:off x="1865953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3" name="楕円 22"/>
          <p:cNvSpPr/>
          <p:nvPr/>
        </p:nvSpPr>
        <p:spPr>
          <a:xfrm>
            <a:off x="3305969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4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4" name="楕円 23"/>
          <p:cNvSpPr/>
          <p:nvPr/>
        </p:nvSpPr>
        <p:spPr>
          <a:xfrm>
            <a:off x="4745984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5" name="楕円 24"/>
          <p:cNvSpPr/>
          <p:nvPr/>
        </p:nvSpPr>
        <p:spPr>
          <a:xfrm>
            <a:off x="6186001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8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6" name="楕円 25"/>
          <p:cNvSpPr/>
          <p:nvPr/>
        </p:nvSpPr>
        <p:spPr>
          <a:xfrm>
            <a:off x="7626016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36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7" name="楕円 26"/>
          <p:cNvSpPr/>
          <p:nvPr/>
        </p:nvSpPr>
        <p:spPr>
          <a:xfrm>
            <a:off x="9066032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43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8" name="楕円 27"/>
          <p:cNvSpPr/>
          <p:nvPr/>
        </p:nvSpPr>
        <p:spPr>
          <a:xfrm>
            <a:off x="10506047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50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9" name="楕円 28"/>
          <p:cNvSpPr/>
          <p:nvPr/>
        </p:nvSpPr>
        <p:spPr>
          <a:xfrm>
            <a:off x="425937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57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0" name="楕円 29"/>
          <p:cNvSpPr/>
          <p:nvPr/>
        </p:nvSpPr>
        <p:spPr>
          <a:xfrm>
            <a:off x="1865952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64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1" name="楕円 30"/>
          <p:cNvSpPr/>
          <p:nvPr/>
        </p:nvSpPr>
        <p:spPr>
          <a:xfrm>
            <a:off x="3305968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2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2" name="楕円 31"/>
          <p:cNvSpPr/>
          <p:nvPr/>
        </p:nvSpPr>
        <p:spPr>
          <a:xfrm>
            <a:off x="4745983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9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3" name="楕円 32"/>
          <p:cNvSpPr/>
          <p:nvPr/>
        </p:nvSpPr>
        <p:spPr>
          <a:xfrm>
            <a:off x="6186000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86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4" name="楕円 33"/>
          <p:cNvSpPr/>
          <p:nvPr/>
        </p:nvSpPr>
        <p:spPr>
          <a:xfrm>
            <a:off x="7626015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93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5" name="楕円 34"/>
          <p:cNvSpPr/>
          <p:nvPr/>
        </p:nvSpPr>
        <p:spPr>
          <a:xfrm>
            <a:off x="9066031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00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6" name="楕円 35"/>
          <p:cNvSpPr/>
          <p:nvPr/>
        </p:nvSpPr>
        <p:spPr>
          <a:xfrm>
            <a:off x="10506046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08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7" name="楕円 36"/>
          <p:cNvSpPr/>
          <p:nvPr/>
        </p:nvSpPr>
        <p:spPr>
          <a:xfrm>
            <a:off x="425937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15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8" name="楕円 37"/>
          <p:cNvSpPr/>
          <p:nvPr/>
        </p:nvSpPr>
        <p:spPr>
          <a:xfrm>
            <a:off x="1865952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22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9" name="楕円 38"/>
          <p:cNvSpPr/>
          <p:nvPr/>
        </p:nvSpPr>
        <p:spPr>
          <a:xfrm>
            <a:off x="3305968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29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0" name="楕円 39"/>
          <p:cNvSpPr/>
          <p:nvPr/>
        </p:nvSpPr>
        <p:spPr>
          <a:xfrm>
            <a:off x="4745983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36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1" name="楕円 40"/>
          <p:cNvSpPr/>
          <p:nvPr/>
        </p:nvSpPr>
        <p:spPr>
          <a:xfrm>
            <a:off x="6186000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44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2" name="楕円 41"/>
          <p:cNvSpPr/>
          <p:nvPr/>
        </p:nvSpPr>
        <p:spPr>
          <a:xfrm>
            <a:off x="7626015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51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3" name="楕円 42"/>
          <p:cNvSpPr/>
          <p:nvPr/>
        </p:nvSpPr>
        <p:spPr>
          <a:xfrm>
            <a:off x="9066031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58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4" name="楕円 43"/>
          <p:cNvSpPr/>
          <p:nvPr/>
        </p:nvSpPr>
        <p:spPr>
          <a:xfrm>
            <a:off x="10506046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65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5" name="楕円 44"/>
          <p:cNvSpPr/>
          <p:nvPr/>
        </p:nvSpPr>
        <p:spPr>
          <a:xfrm>
            <a:off x="425936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72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6" name="楕円 45"/>
          <p:cNvSpPr/>
          <p:nvPr/>
        </p:nvSpPr>
        <p:spPr>
          <a:xfrm>
            <a:off x="1865951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80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7" name="楕円 46"/>
          <p:cNvSpPr/>
          <p:nvPr/>
        </p:nvSpPr>
        <p:spPr>
          <a:xfrm>
            <a:off x="3305967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87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8" name="楕円 47"/>
          <p:cNvSpPr/>
          <p:nvPr/>
        </p:nvSpPr>
        <p:spPr>
          <a:xfrm>
            <a:off x="4745982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94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9" name="楕円 48"/>
          <p:cNvSpPr/>
          <p:nvPr/>
        </p:nvSpPr>
        <p:spPr>
          <a:xfrm>
            <a:off x="6185999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01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50" name="楕円 49"/>
          <p:cNvSpPr/>
          <p:nvPr/>
        </p:nvSpPr>
        <p:spPr>
          <a:xfrm>
            <a:off x="7626014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08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</p:spTree>
    <p:extLst>
      <p:ext uri="{BB962C8B-B14F-4D97-AF65-F5344CB8AC3E}">
        <p14:creationId xmlns:p14="http://schemas.microsoft.com/office/powerpoint/2010/main" val="40161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935976" y="1988984"/>
            <a:ext cx="1440016" cy="144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95960" y="1988984"/>
            <a:ext cx="1440016" cy="1440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楕円 1"/>
          <p:cNvSpPr/>
          <p:nvPr/>
        </p:nvSpPr>
        <p:spPr>
          <a:xfrm>
            <a:off x="2585961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599956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6" name="フリーフォーム: 図形 5"/>
          <p:cNvSpPr/>
          <p:nvPr/>
        </p:nvSpPr>
        <p:spPr>
          <a:xfrm>
            <a:off x="3935976" y="1988984"/>
            <a:ext cx="1440018" cy="1440016"/>
          </a:xfrm>
          <a:custGeom>
            <a:avLst/>
            <a:gdLst>
              <a:gd name="connsiteX0" fmla="*/ 720009 w 1440018"/>
              <a:gd name="connsiteY0" fmla="*/ 0 h 1440016"/>
              <a:gd name="connsiteX1" fmla="*/ 783383 w 1440018"/>
              <a:gd name="connsiteY1" fmla="*/ 96390 h 1440016"/>
              <a:gd name="connsiteX2" fmla="*/ 846978 w 1440018"/>
              <a:gd name="connsiteY2" fmla="*/ 102801 h 1440016"/>
              <a:gd name="connsiteX3" fmla="*/ 965236 w 1440018"/>
              <a:gd name="connsiteY3" fmla="*/ 139510 h 1440016"/>
              <a:gd name="connsiteX4" fmla="*/ 1045834 w 1440018"/>
              <a:gd name="connsiteY4" fmla="*/ 183257 h 1440016"/>
              <a:gd name="connsiteX5" fmla="*/ 1165001 w 1440018"/>
              <a:gd name="connsiteY5" fmla="*/ 137507 h 1440016"/>
              <a:gd name="connsiteX6" fmla="*/ 1155569 w 1440018"/>
              <a:gd name="connsiteY6" fmla="*/ 266340 h 1440016"/>
              <a:gd name="connsiteX7" fmla="*/ 1165491 w 1440018"/>
              <a:gd name="connsiteY7" fmla="*/ 274526 h 1440016"/>
              <a:gd name="connsiteX8" fmla="*/ 1242421 w 1440018"/>
              <a:gd name="connsiteY8" fmla="*/ 367765 h 1440016"/>
              <a:gd name="connsiteX9" fmla="*/ 1294031 w 1440018"/>
              <a:gd name="connsiteY9" fmla="*/ 462849 h 1440016"/>
              <a:gd name="connsiteX10" fmla="*/ 1440018 w 1440018"/>
              <a:gd name="connsiteY10" fmla="*/ 497511 h 1440016"/>
              <a:gd name="connsiteX11" fmla="*/ 1339122 w 1440018"/>
              <a:gd name="connsiteY11" fmla="*/ 611940 h 1440016"/>
              <a:gd name="connsiteX12" fmla="*/ 1350016 w 1440018"/>
              <a:gd name="connsiteY12" fmla="*/ 720008 h 1440016"/>
              <a:gd name="connsiteX13" fmla="*/ 1339122 w 1440018"/>
              <a:gd name="connsiteY13" fmla="*/ 828076 h 1440016"/>
              <a:gd name="connsiteX14" fmla="*/ 1440018 w 1440018"/>
              <a:gd name="connsiteY14" fmla="*/ 942505 h 1440016"/>
              <a:gd name="connsiteX15" fmla="*/ 1294031 w 1440018"/>
              <a:gd name="connsiteY15" fmla="*/ 977167 h 1440016"/>
              <a:gd name="connsiteX16" fmla="*/ 1242421 w 1440018"/>
              <a:gd name="connsiteY16" fmla="*/ 1072251 h 1440016"/>
              <a:gd name="connsiteX17" fmla="*/ 1165491 w 1440018"/>
              <a:gd name="connsiteY17" fmla="*/ 1165490 h 1440016"/>
              <a:gd name="connsiteX18" fmla="*/ 1155569 w 1440018"/>
              <a:gd name="connsiteY18" fmla="*/ 1173677 h 1440016"/>
              <a:gd name="connsiteX19" fmla="*/ 1165001 w 1440018"/>
              <a:gd name="connsiteY19" fmla="*/ 1302509 h 1440016"/>
              <a:gd name="connsiteX20" fmla="*/ 1045834 w 1440018"/>
              <a:gd name="connsiteY20" fmla="*/ 1256759 h 1440016"/>
              <a:gd name="connsiteX21" fmla="*/ 965236 w 1440018"/>
              <a:gd name="connsiteY21" fmla="*/ 1300506 h 1440016"/>
              <a:gd name="connsiteX22" fmla="*/ 846978 w 1440018"/>
              <a:gd name="connsiteY22" fmla="*/ 1337216 h 1440016"/>
              <a:gd name="connsiteX23" fmla="*/ 783383 w 1440018"/>
              <a:gd name="connsiteY23" fmla="*/ 1343626 h 1440016"/>
              <a:gd name="connsiteX24" fmla="*/ 720009 w 1440018"/>
              <a:gd name="connsiteY24" fmla="*/ 1440016 h 1440016"/>
              <a:gd name="connsiteX25" fmla="*/ 656635 w 1440018"/>
              <a:gd name="connsiteY25" fmla="*/ 1343626 h 1440016"/>
              <a:gd name="connsiteX26" fmla="*/ 593041 w 1440018"/>
              <a:gd name="connsiteY26" fmla="*/ 1337216 h 1440016"/>
              <a:gd name="connsiteX27" fmla="*/ 474782 w 1440018"/>
              <a:gd name="connsiteY27" fmla="*/ 1300506 h 1440016"/>
              <a:gd name="connsiteX28" fmla="*/ 394185 w 1440018"/>
              <a:gd name="connsiteY28" fmla="*/ 1256759 h 1440016"/>
              <a:gd name="connsiteX29" fmla="*/ 275017 w 1440018"/>
              <a:gd name="connsiteY29" fmla="*/ 1302509 h 1440016"/>
              <a:gd name="connsiteX30" fmla="*/ 284449 w 1440018"/>
              <a:gd name="connsiteY30" fmla="*/ 1173677 h 1440016"/>
              <a:gd name="connsiteX31" fmla="*/ 274527 w 1440018"/>
              <a:gd name="connsiteY31" fmla="*/ 1165490 h 1440016"/>
              <a:gd name="connsiteX32" fmla="*/ 197598 w 1440018"/>
              <a:gd name="connsiteY32" fmla="*/ 1072251 h 1440016"/>
              <a:gd name="connsiteX33" fmla="*/ 145988 w 1440018"/>
              <a:gd name="connsiteY33" fmla="*/ 977167 h 1440016"/>
              <a:gd name="connsiteX34" fmla="*/ 0 w 1440018"/>
              <a:gd name="connsiteY34" fmla="*/ 942505 h 1440016"/>
              <a:gd name="connsiteX35" fmla="*/ 100896 w 1440018"/>
              <a:gd name="connsiteY35" fmla="*/ 828076 h 1440016"/>
              <a:gd name="connsiteX36" fmla="*/ 90002 w 1440018"/>
              <a:gd name="connsiteY36" fmla="*/ 720008 h 1440016"/>
              <a:gd name="connsiteX37" fmla="*/ 100896 w 1440018"/>
              <a:gd name="connsiteY37" fmla="*/ 611940 h 1440016"/>
              <a:gd name="connsiteX38" fmla="*/ 0 w 1440018"/>
              <a:gd name="connsiteY38" fmla="*/ 497511 h 1440016"/>
              <a:gd name="connsiteX39" fmla="*/ 145988 w 1440018"/>
              <a:gd name="connsiteY39" fmla="*/ 462849 h 1440016"/>
              <a:gd name="connsiteX40" fmla="*/ 197598 w 1440018"/>
              <a:gd name="connsiteY40" fmla="*/ 367765 h 1440016"/>
              <a:gd name="connsiteX41" fmla="*/ 274527 w 1440018"/>
              <a:gd name="connsiteY41" fmla="*/ 274526 h 1440016"/>
              <a:gd name="connsiteX42" fmla="*/ 284449 w 1440018"/>
              <a:gd name="connsiteY42" fmla="*/ 266340 h 1440016"/>
              <a:gd name="connsiteX43" fmla="*/ 275017 w 1440018"/>
              <a:gd name="connsiteY43" fmla="*/ 137507 h 1440016"/>
              <a:gd name="connsiteX44" fmla="*/ 394185 w 1440018"/>
              <a:gd name="connsiteY44" fmla="*/ 183257 h 1440016"/>
              <a:gd name="connsiteX45" fmla="*/ 474782 w 1440018"/>
              <a:gd name="connsiteY45" fmla="*/ 139510 h 1440016"/>
              <a:gd name="connsiteX46" fmla="*/ 593041 w 1440018"/>
              <a:gd name="connsiteY46" fmla="*/ 102801 h 1440016"/>
              <a:gd name="connsiteX47" fmla="*/ 656635 w 1440018"/>
              <a:gd name="connsiteY47" fmla="*/ 9639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0018" h="1440016">
                <a:moveTo>
                  <a:pt x="720009" y="0"/>
                </a:moveTo>
                <a:lnTo>
                  <a:pt x="783383" y="96390"/>
                </a:lnTo>
                <a:lnTo>
                  <a:pt x="846978" y="102801"/>
                </a:lnTo>
                <a:cubicBezTo>
                  <a:pt x="887989" y="111193"/>
                  <a:pt x="927550" y="123570"/>
                  <a:pt x="965236" y="139510"/>
                </a:cubicBezTo>
                <a:lnTo>
                  <a:pt x="1045834" y="183257"/>
                </a:lnTo>
                <a:lnTo>
                  <a:pt x="1165001" y="137507"/>
                </a:lnTo>
                <a:lnTo>
                  <a:pt x="1155569" y="266340"/>
                </a:lnTo>
                <a:lnTo>
                  <a:pt x="1165491" y="274526"/>
                </a:lnTo>
                <a:cubicBezTo>
                  <a:pt x="1193994" y="303028"/>
                  <a:pt x="1219778" y="334249"/>
                  <a:pt x="1242421" y="367765"/>
                </a:cubicBezTo>
                <a:lnTo>
                  <a:pt x="1294031" y="462849"/>
                </a:lnTo>
                <a:lnTo>
                  <a:pt x="1440018" y="497511"/>
                </a:lnTo>
                <a:lnTo>
                  <a:pt x="1339122" y="611940"/>
                </a:lnTo>
                <a:lnTo>
                  <a:pt x="1350016" y="720008"/>
                </a:lnTo>
                <a:lnTo>
                  <a:pt x="1339122" y="828076"/>
                </a:lnTo>
                <a:lnTo>
                  <a:pt x="1440018" y="942505"/>
                </a:lnTo>
                <a:lnTo>
                  <a:pt x="1294031" y="977167"/>
                </a:lnTo>
                <a:lnTo>
                  <a:pt x="1242421" y="1072251"/>
                </a:lnTo>
                <a:cubicBezTo>
                  <a:pt x="1219778" y="1105768"/>
                  <a:pt x="1193994" y="1136988"/>
                  <a:pt x="1165491" y="1165490"/>
                </a:cubicBezTo>
                <a:lnTo>
                  <a:pt x="1155569" y="1173677"/>
                </a:lnTo>
                <a:lnTo>
                  <a:pt x="1165001" y="1302509"/>
                </a:lnTo>
                <a:lnTo>
                  <a:pt x="1045834" y="1256759"/>
                </a:lnTo>
                <a:lnTo>
                  <a:pt x="965236" y="1300506"/>
                </a:lnTo>
                <a:cubicBezTo>
                  <a:pt x="927550" y="1316446"/>
                  <a:pt x="887989" y="1328823"/>
                  <a:pt x="846978" y="1337216"/>
                </a:cubicBezTo>
                <a:lnTo>
                  <a:pt x="783383" y="1343626"/>
                </a:lnTo>
                <a:lnTo>
                  <a:pt x="720009" y="1440016"/>
                </a:lnTo>
                <a:lnTo>
                  <a:pt x="656635" y="1343626"/>
                </a:lnTo>
                <a:lnTo>
                  <a:pt x="593041" y="1337216"/>
                </a:lnTo>
                <a:cubicBezTo>
                  <a:pt x="552029" y="1328823"/>
                  <a:pt x="512469" y="1316446"/>
                  <a:pt x="474782" y="1300506"/>
                </a:cubicBezTo>
                <a:lnTo>
                  <a:pt x="394185" y="1256759"/>
                </a:lnTo>
                <a:lnTo>
                  <a:pt x="275017" y="1302509"/>
                </a:lnTo>
                <a:lnTo>
                  <a:pt x="284449" y="1173677"/>
                </a:lnTo>
                <a:lnTo>
                  <a:pt x="274527" y="1165490"/>
                </a:lnTo>
                <a:cubicBezTo>
                  <a:pt x="246025" y="1136988"/>
                  <a:pt x="220241" y="1105768"/>
                  <a:pt x="197598" y="1072251"/>
                </a:cubicBezTo>
                <a:lnTo>
                  <a:pt x="145988" y="977167"/>
                </a:lnTo>
                <a:lnTo>
                  <a:pt x="0" y="942505"/>
                </a:lnTo>
                <a:lnTo>
                  <a:pt x="100896" y="828076"/>
                </a:lnTo>
                <a:lnTo>
                  <a:pt x="90002" y="720008"/>
                </a:lnTo>
                <a:lnTo>
                  <a:pt x="100896" y="611940"/>
                </a:lnTo>
                <a:lnTo>
                  <a:pt x="0" y="497511"/>
                </a:lnTo>
                <a:lnTo>
                  <a:pt x="145988" y="462849"/>
                </a:lnTo>
                <a:lnTo>
                  <a:pt x="197598" y="367765"/>
                </a:lnTo>
                <a:cubicBezTo>
                  <a:pt x="220241" y="334249"/>
                  <a:pt x="246025" y="303028"/>
                  <a:pt x="274527" y="274526"/>
                </a:cubicBezTo>
                <a:lnTo>
                  <a:pt x="284449" y="266340"/>
                </a:lnTo>
                <a:lnTo>
                  <a:pt x="275017" y="137507"/>
                </a:lnTo>
                <a:lnTo>
                  <a:pt x="394185" y="183257"/>
                </a:lnTo>
                <a:lnTo>
                  <a:pt x="474782" y="139510"/>
                </a:lnTo>
                <a:cubicBezTo>
                  <a:pt x="512469" y="123570"/>
                  <a:pt x="552029" y="111193"/>
                  <a:pt x="593041" y="102801"/>
                </a:cubicBezTo>
                <a:lnTo>
                  <a:pt x="656635" y="9639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635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31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HGP創英角ｺﾞｼｯｸUB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Sinshu</dc:creator>
  <cp:lastModifiedBy>Sinshu</cp:lastModifiedBy>
  <cp:revision>8</cp:revision>
  <dcterms:created xsi:type="dcterms:W3CDTF">2016-07-20T11:25:05Z</dcterms:created>
  <dcterms:modified xsi:type="dcterms:W3CDTF">2016-09-11T06:35:25Z</dcterms:modified>
</cp:coreProperties>
</file>