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8" d="100"/>
          <a:sy n="98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82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89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4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0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3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99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76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5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0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6CA4-35BB-4DD4-9802-FAC61B11A488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35936" y="548968"/>
            <a:ext cx="11520128" cy="5760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25938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1599956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22" name="楕円 21"/>
          <p:cNvSpPr/>
          <p:nvPr/>
        </p:nvSpPr>
        <p:spPr>
          <a:xfrm>
            <a:off x="1865953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7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23" name="楕円 22"/>
          <p:cNvSpPr/>
          <p:nvPr/>
        </p:nvSpPr>
        <p:spPr>
          <a:xfrm>
            <a:off x="3305969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4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24" name="楕円 23"/>
          <p:cNvSpPr/>
          <p:nvPr/>
        </p:nvSpPr>
        <p:spPr>
          <a:xfrm>
            <a:off x="4745984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1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25" name="楕円 24"/>
          <p:cNvSpPr/>
          <p:nvPr/>
        </p:nvSpPr>
        <p:spPr>
          <a:xfrm>
            <a:off x="6186001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8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26" name="楕円 25"/>
          <p:cNvSpPr/>
          <p:nvPr/>
        </p:nvSpPr>
        <p:spPr>
          <a:xfrm>
            <a:off x="7626016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36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27" name="楕円 26"/>
          <p:cNvSpPr/>
          <p:nvPr/>
        </p:nvSpPr>
        <p:spPr>
          <a:xfrm>
            <a:off x="9066032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43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28" name="楕円 27"/>
          <p:cNvSpPr/>
          <p:nvPr/>
        </p:nvSpPr>
        <p:spPr>
          <a:xfrm>
            <a:off x="10506047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50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29" name="楕円 28"/>
          <p:cNvSpPr/>
          <p:nvPr/>
        </p:nvSpPr>
        <p:spPr>
          <a:xfrm>
            <a:off x="425937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57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30" name="楕円 29"/>
          <p:cNvSpPr/>
          <p:nvPr/>
        </p:nvSpPr>
        <p:spPr>
          <a:xfrm>
            <a:off x="1865952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64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31" name="楕円 30"/>
          <p:cNvSpPr/>
          <p:nvPr/>
        </p:nvSpPr>
        <p:spPr>
          <a:xfrm>
            <a:off x="3305968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72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32" name="楕円 31"/>
          <p:cNvSpPr/>
          <p:nvPr/>
        </p:nvSpPr>
        <p:spPr>
          <a:xfrm>
            <a:off x="4745983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79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33" name="楕円 32"/>
          <p:cNvSpPr/>
          <p:nvPr/>
        </p:nvSpPr>
        <p:spPr>
          <a:xfrm>
            <a:off x="6186000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86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34" name="楕円 33"/>
          <p:cNvSpPr/>
          <p:nvPr/>
        </p:nvSpPr>
        <p:spPr>
          <a:xfrm>
            <a:off x="7626015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93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35" name="楕円 34"/>
          <p:cNvSpPr/>
          <p:nvPr/>
        </p:nvSpPr>
        <p:spPr>
          <a:xfrm>
            <a:off x="9066031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00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36" name="楕円 35"/>
          <p:cNvSpPr/>
          <p:nvPr/>
        </p:nvSpPr>
        <p:spPr>
          <a:xfrm>
            <a:off x="10506046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08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37" name="楕円 36"/>
          <p:cNvSpPr/>
          <p:nvPr/>
        </p:nvSpPr>
        <p:spPr>
          <a:xfrm>
            <a:off x="425937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15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38" name="楕円 37"/>
          <p:cNvSpPr/>
          <p:nvPr/>
        </p:nvSpPr>
        <p:spPr>
          <a:xfrm>
            <a:off x="1865952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22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39" name="楕円 38"/>
          <p:cNvSpPr/>
          <p:nvPr/>
        </p:nvSpPr>
        <p:spPr>
          <a:xfrm>
            <a:off x="3305968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29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40" name="楕円 39"/>
          <p:cNvSpPr/>
          <p:nvPr/>
        </p:nvSpPr>
        <p:spPr>
          <a:xfrm>
            <a:off x="4745983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36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41" name="楕円 40"/>
          <p:cNvSpPr/>
          <p:nvPr/>
        </p:nvSpPr>
        <p:spPr>
          <a:xfrm>
            <a:off x="6186000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44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42" name="楕円 41"/>
          <p:cNvSpPr/>
          <p:nvPr/>
        </p:nvSpPr>
        <p:spPr>
          <a:xfrm>
            <a:off x="7626015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51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43" name="楕円 42"/>
          <p:cNvSpPr/>
          <p:nvPr/>
        </p:nvSpPr>
        <p:spPr>
          <a:xfrm>
            <a:off x="9066031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58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44" name="楕円 43"/>
          <p:cNvSpPr/>
          <p:nvPr/>
        </p:nvSpPr>
        <p:spPr>
          <a:xfrm>
            <a:off x="10506046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65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45" name="楕円 44"/>
          <p:cNvSpPr/>
          <p:nvPr/>
        </p:nvSpPr>
        <p:spPr>
          <a:xfrm>
            <a:off x="425936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72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46" name="楕円 45"/>
          <p:cNvSpPr/>
          <p:nvPr/>
        </p:nvSpPr>
        <p:spPr>
          <a:xfrm>
            <a:off x="1865951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80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47" name="楕円 46"/>
          <p:cNvSpPr/>
          <p:nvPr/>
        </p:nvSpPr>
        <p:spPr>
          <a:xfrm>
            <a:off x="3305967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87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48" name="楕円 47"/>
          <p:cNvSpPr/>
          <p:nvPr/>
        </p:nvSpPr>
        <p:spPr>
          <a:xfrm>
            <a:off x="4745982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94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49" name="楕円 48"/>
          <p:cNvSpPr/>
          <p:nvPr/>
        </p:nvSpPr>
        <p:spPr>
          <a:xfrm>
            <a:off x="6185999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01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  <p:sp>
        <p:nvSpPr>
          <p:cNvPr id="50" name="楕円 49"/>
          <p:cNvSpPr/>
          <p:nvPr/>
        </p:nvSpPr>
        <p:spPr>
          <a:xfrm>
            <a:off x="7626014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08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＄</a:t>
            </a:r>
          </a:p>
        </p:txBody>
      </p:sp>
    </p:spTree>
    <p:extLst>
      <p:ext uri="{BB962C8B-B14F-4D97-AF65-F5344CB8AC3E}">
        <p14:creationId xmlns:p14="http://schemas.microsoft.com/office/powerpoint/2010/main" val="401615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30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Sinshu</dc:creator>
  <cp:lastModifiedBy>Sinshu</cp:lastModifiedBy>
  <cp:revision>4</cp:revision>
  <dcterms:created xsi:type="dcterms:W3CDTF">2016-07-20T11:25:05Z</dcterms:created>
  <dcterms:modified xsi:type="dcterms:W3CDTF">2016-07-20T11:51:36Z</dcterms:modified>
</cp:coreProperties>
</file>