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85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34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0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4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2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1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0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41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67E5-4566-4D01-882A-3279D4869227}" type="datetimeFigureOut">
              <a:rPr kumimoji="1" lang="ja-JP" altLang="en-US" smtClean="0"/>
              <a:t>2016/7/31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0C13-C4E3-4235-81AA-53C69416D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1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096000" y="1268976"/>
            <a:ext cx="1440016" cy="1440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935976" y="1268976"/>
            <a:ext cx="1440016" cy="1440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/>
          <p:cNvSpPr/>
          <p:nvPr/>
        </p:nvSpPr>
        <p:spPr>
          <a:xfrm>
            <a:off x="3935976" y="1268976"/>
            <a:ext cx="1440018" cy="1440016"/>
          </a:xfrm>
          <a:custGeom>
            <a:avLst/>
            <a:gdLst>
              <a:gd name="connsiteX0" fmla="*/ 720009 w 1440018"/>
              <a:gd name="connsiteY0" fmla="*/ 0 h 1440016"/>
              <a:gd name="connsiteX1" fmla="*/ 796783 w 1440018"/>
              <a:gd name="connsiteY1" fmla="*/ 187741 h 1440016"/>
              <a:gd name="connsiteX2" fmla="*/ 828839 w 1440018"/>
              <a:gd name="connsiteY2" fmla="*/ 190973 h 1440016"/>
              <a:gd name="connsiteX3" fmla="*/ 930204 w 1440018"/>
              <a:gd name="connsiteY3" fmla="*/ 222438 h 1440016"/>
              <a:gd name="connsiteX4" fmla="*/ 981044 w 1440018"/>
              <a:gd name="connsiteY4" fmla="*/ 250034 h 1440016"/>
              <a:gd name="connsiteX5" fmla="*/ 1165001 w 1440018"/>
              <a:gd name="connsiteY5" fmla="*/ 137507 h 1440016"/>
              <a:gd name="connsiteX6" fmla="*/ 1107547 w 1440018"/>
              <a:gd name="connsiteY6" fmla="*/ 345070 h 1440016"/>
              <a:gd name="connsiteX7" fmla="*/ 1167790 w 1440018"/>
              <a:gd name="connsiteY7" fmla="*/ 418086 h 1440016"/>
              <a:gd name="connsiteX8" fmla="*/ 1203979 w 1440018"/>
              <a:gd name="connsiteY8" fmla="*/ 484758 h 1440016"/>
              <a:gd name="connsiteX9" fmla="*/ 1440018 w 1440018"/>
              <a:gd name="connsiteY9" fmla="*/ 497511 h 1440016"/>
              <a:gd name="connsiteX10" fmla="*/ 1252291 w 1440018"/>
              <a:gd name="connsiteY10" fmla="*/ 643392 h 1440016"/>
              <a:gd name="connsiteX11" fmla="*/ 1260015 w 1440018"/>
              <a:gd name="connsiteY11" fmla="*/ 720008 h 1440016"/>
              <a:gd name="connsiteX12" fmla="*/ 1252291 w 1440018"/>
              <a:gd name="connsiteY12" fmla="*/ 796624 h 1440016"/>
              <a:gd name="connsiteX13" fmla="*/ 1440018 w 1440018"/>
              <a:gd name="connsiteY13" fmla="*/ 942505 h 1440016"/>
              <a:gd name="connsiteX14" fmla="*/ 1203979 w 1440018"/>
              <a:gd name="connsiteY14" fmla="*/ 955258 h 1440016"/>
              <a:gd name="connsiteX15" fmla="*/ 1167790 w 1440018"/>
              <a:gd name="connsiteY15" fmla="*/ 1021931 h 1440016"/>
              <a:gd name="connsiteX16" fmla="*/ 1107547 w 1440018"/>
              <a:gd name="connsiteY16" fmla="*/ 1094946 h 1440016"/>
              <a:gd name="connsiteX17" fmla="*/ 1165001 w 1440018"/>
              <a:gd name="connsiteY17" fmla="*/ 1302509 h 1440016"/>
              <a:gd name="connsiteX18" fmla="*/ 981044 w 1440018"/>
              <a:gd name="connsiteY18" fmla="*/ 1189982 h 1440016"/>
              <a:gd name="connsiteX19" fmla="*/ 930204 w 1440018"/>
              <a:gd name="connsiteY19" fmla="*/ 1217578 h 1440016"/>
              <a:gd name="connsiteX20" fmla="*/ 828839 w 1440018"/>
              <a:gd name="connsiteY20" fmla="*/ 1249043 h 1440016"/>
              <a:gd name="connsiteX21" fmla="*/ 796783 w 1440018"/>
              <a:gd name="connsiteY21" fmla="*/ 1252275 h 1440016"/>
              <a:gd name="connsiteX22" fmla="*/ 720009 w 1440018"/>
              <a:gd name="connsiteY22" fmla="*/ 1440016 h 1440016"/>
              <a:gd name="connsiteX23" fmla="*/ 643236 w 1440018"/>
              <a:gd name="connsiteY23" fmla="*/ 1252275 h 1440016"/>
              <a:gd name="connsiteX24" fmla="*/ 611179 w 1440018"/>
              <a:gd name="connsiteY24" fmla="*/ 1249043 h 1440016"/>
              <a:gd name="connsiteX25" fmla="*/ 509815 w 1440018"/>
              <a:gd name="connsiteY25" fmla="*/ 1217578 h 1440016"/>
              <a:gd name="connsiteX26" fmla="*/ 458974 w 1440018"/>
              <a:gd name="connsiteY26" fmla="*/ 1189982 h 1440016"/>
              <a:gd name="connsiteX27" fmla="*/ 275017 w 1440018"/>
              <a:gd name="connsiteY27" fmla="*/ 1302509 h 1440016"/>
              <a:gd name="connsiteX28" fmla="*/ 332471 w 1440018"/>
              <a:gd name="connsiteY28" fmla="*/ 1094946 h 1440016"/>
              <a:gd name="connsiteX29" fmla="*/ 272228 w 1440018"/>
              <a:gd name="connsiteY29" fmla="*/ 1021931 h 1440016"/>
              <a:gd name="connsiteX30" fmla="*/ 236039 w 1440018"/>
              <a:gd name="connsiteY30" fmla="*/ 955258 h 1440016"/>
              <a:gd name="connsiteX31" fmla="*/ 0 w 1440018"/>
              <a:gd name="connsiteY31" fmla="*/ 942505 h 1440016"/>
              <a:gd name="connsiteX32" fmla="*/ 187727 w 1440018"/>
              <a:gd name="connsiteY32" fmla="*/ 796624 h 1440016"/>
              <a:gd name="connsiteX33" fmla="*/ 180003 w 1440018"/>
              <a:gd name="connsiteY33" fmla="*/ 720008 h 1440016"/>
              <a:gd name="connsiteX34" fmla="*/ 187727 w 1440018"/>
              <a:gd name="connsiteY34" fmla="*/ 643392 h 1440016"/>
              <a:gd name="connsiteX35" fmla="*/ 0 w 1440018"/>
              <a:gd name="connsiteY35" fmla="*/ 497511 h 1440016"/>
              <a:gd name="connsiteX36" fmla="*/ 236039 w 1440018"/>
              <a:gd name="connsiteY36" fmla="*/ 484758 h 1440016"/>
              <a:gd name="connsiteX37" fmla="*/ 272228 w 1440018"/>
              <a:gd name="connsiteY37" fmla="*/ 418086 h 1440016"/>
              <a:gd name="connsiteX38" fmla="*/ 332471 w 1440018"/>
              <a:gd name="connsiteY38" fmla="*/ 345070 h 1440016"/>
              <a:gd name="connsiteX39" fmla="*/ 275017 w 1440018"/>
              <a:gd name="connsiteY39" fmla="*/ 137507 h 1440016"/>
              <a:gd name="connsiteX40" fmla="*/ 458974 w 1440018"/>
              <a:gd name="connsiteY40" fmla="*/ 250034 h 1440016"/>
              <a:gd name="connsiteX41" fmla="*/ 509815 w 1440018"/>
              <a:gd name="connsiteY41" fmla="*/ 222438 h 1440016"/>
              <a:gd name="connsiteX42" fmla="*/ 611179 w 1440018"/>
              <a:gd name="connsiteY42" fmla="*/ 190973 h 1440016"/>
              <a:gd name="connsiteX43" fmla="*/ 643236 w 1440018"/>
              <a:gd name="connsiteY43" fmla="*/ 187741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40018" h="1440016">
                <a:moveTo>
                  <a:pt x="720009" y="0"/>
                </a:moveTo>
                <a:lnTo>
                  <a:pt x="796783" y="187741"/>
                </a:lnTo>
                <a:lnTo>
                  <a:pt x="828839" y="190973"/>
                </a:lnTo>
                <a:cubicBezTo>
                  <a:pt x="863992" y="198166"/>
                  <a:pt x="897901" y="208776"/>
                  <a:pt x="930204" y="222438"/>
                </a:cubicBezTo>
                <a:lnTo>
                  <a:pt x="981044" y="250034"/>
                </a:lnTo>
                <a:lnTo>
                  <a:pt x="1165001" y="137507"/>
                </a:lnTo>
                <a:lnTo>
                  <a:pt x="1107547" y="345070"/>
                </a:lnTo>
                <a:lnTo>
                  <a:pt x="1167790" y="418086"/>
                </a:lnTo>
                <a:lnTo>
                  <a:pt x="1203979" y="484758"/>
                </a:lnTo>
                <a:lnTo>
                  <a:pt x="1440018" y="497511"/>
                </a:lnTo>
                <a:lnTo>
                  <a:pt x="1252291" y="643392"/>
                </a:lnTo>
                <a:lnTo>
                  <a:pt x="1260015" y="720008"/>
                </a:lnTo>
                <a:lnTo>
                  <a:pt x="1252291" y="796624"/>
                </a:lnTo>
                <a:lnTo>
                  <a:pt x="1440018" y="942505"/>
                </a:lnTo>
                <a:lnTo>
                  <a:pt x="1203979" y="955258"/>
                </a:lnTo>
                <a:lnTo>
                  <a:pt x="1167790" y="1021931"/>
                </a:lnTo>
                <a:lnTo>
                  <a:pt x="1107547" y="1094946"/>
                </a:lnTo>
                <a:lnTo>
                  <a:pt x="1165001" y="1302509"/>
                </a:lnTo>
                <a:lnTo>
                  <a:pt x="981044" y="1189982"/>
                </a:lnTo>
                <a:lnTo>
                  <a:pt x="930204" y="1217578"/>
                </a:lnTo>
                <a:cubicBezTo>
                  <a:pt x="897901" y="1231241"/>
                  <a:pt x="863992" y="1241850"/>
                  <a:pt x="828839" y="1249043"/>
                </a:cubicBezTo>
                <a:lnTo>
                  <a:pt x="796783" y="1252275"/>
                </a:lnTo>
                <a:lnTo>
                  <a:pt x="720009" y="1440016"/>
                </a:lnTo>
                <a:lnTo>
                  <a:pt x="643236" y="1252275"/>
                </a:lnTo>
                <a:lnTo>
                  <a:pt x="611179" y="1249043"/>
                </a:lnTo>
                <a:cubicBezTo>
                  <a:pt x="576026" y="1241850"/>
                  <a:pt x="542117" y="1231241"/>
                  <a:pt x="509815" y="1217578"/>
                </a:cubicBezTo>
                <a:lnTo>
                  <a:pt x="458974" y="1189982"/>
                </a:lnTo>
                <a:lnTo>
                  <a:pt x="275017" y="1302509"/>
                </a:lnTo>
                <a:lnTo>
                  <a:pt x="332471" y="1094946"/>
                </a:lnTo>
                <a:lnTo>
                  <a:pt x="272228" y="1021931"/>
                </a:lnTo>
                <a:lnTo>
                  <a:pt x="236039" y="955258"/>
                </a:lnTo>
                <a:lnTo>
                  <a:pt x="0" y="942505"/>
                </a:lnTo>
                <a:lnTo>
                  <a:pt x="187727" y="796624"/>
                </a:lnTo>
                <a:lnTo>
                  <a:pt x="180003" y="720008"/>
                </a:lnTo>
                <a:lnTo>
                  <a:pt x="187727" y="643392"/>
                </a:lnTo>
                <a:lnTo>
                  <a:pt x="0" y="497511"/>
                </a:lnTo>
                <a:lnTo>
                  <a:pt x="236039" y="484758"/>
                </a:lnTo>
                <a:lnTo>
                  <a:pt x="272228" y="418086"/>
                </a:lnTo>
                <a:lnTo>
                  <a:pt x="332471" y="345070"/>
                </a:lnTo>
                <a:lnTo>
                  <a:pt x="275017" y="137507"/>
                </a:lnTo>
                <a:lnTo>
                  <a:pt x="458974" y="250034"/>
                </a:lnTo>
                <a:lnTo>
                  <a:pt x="509815" y="222438"/>
                </a:lnTo>
                <a:cubicBezTo>
                  <a:pt x="542117" y="208776"/>
                  <a:pt x="576026" y="198166"/>
                  <a:pt x="611179" y="190973"/>
                </a:cubicBezTo>
                <a:lnTo>
                  <a:pt x="643236" y="18774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635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/>
          <p:cNvSpPr/>
          <p:nvPr/>
        </p:nvSpPr>
        <p:spPr>
          <a:xfrm>
            <a:off x="6096000" y="1268976"/>
            <a:ext cx="1440018" cy="1440016"/>
          </a:xfrm>
          <a:custGeom>
            <a:avLst/>
            <a:gdLst>
              <a:gd name="connsiteX0" fmla="*/ 720009 w 1440018"/>
              <a:gd name="connsiteY0" fmla="*/ 0 h 1440016"/>
              <a:gd name="connsiteX1" fmla="*/ 783383 w 1440018"/>
              <a:gd name="connsiteY1" fmla="*/ 96390 h 1440016"/>
              <a:gd name="connsiteX2" fmla="*/ 846978 w 1440018"/>
              <a:gd name="connsiteY2" fmla="*/ 102801 h 1440016"/>
              <a:gd name="connsiteX3" fmla="*/ 965236 w 1440018"/>
              <a:gd name="connsiteY3" fmla="*/ 139510 h 1440016"/>
              <a:gd name="connsiteX4" fmla="*/ 1045834 w 1440018"/>
              <a:gd name="connsiteY4" fmla="*/ 183257 h 1440016"/>
              <a:gd name="connsiteX5" fmla="*/ 1165001 w 1440018"/>
              <a:gd name="connsiteY5" fmla="*/ 137507 h 1440016"/>
              <a:gd name="connsiteX6" fmla="*/ 1155569 w 1440018"/>
              <a:gd name="connsiteY6" fmla="*/ 266340 h 1440016"/>
              <a:gd name="connsiteX7" fmla="*/ 1165491 w 1440018"/>
              <a:gd name="connsiteY7" fmla="*/ 274526 h 1440016"/>
              <a:gd name="connsiteX8" fmla="*/ 1242421 w 1440018"/>
              <a:gd name="connsiteY8" fmla="*/ 367765 h 1440016"/>
              <a:gd name="connsiteX9" fmla="*/ 1294031 w 1440018"/>
              <a:gd name="connsiteY9" fmla="*/ 462849 h 1440016"/>
              <a:gd name="connsiteX10" fmla="*/ 1440018 w 1440018"/>
              <a:gd name="connsiteY10" fmla="*/ 497511 h 1440016"/>
              <a:gd name="connsiteX11" fmla="*/ 1339122 w 1440018"/>
              <a:gd name="connsiteY11" fmla="*/ 611940 h 1440016"/>
              <a:gd name="connsiteX12" fmla="*/ 1350016 w 1440018"/>
              <a:gd name="connsiteY12" fmla="*/ 720008 h 1440016"/>
              <a:gd name="connsiteX13" fmla="*/ 1339122 w 1440018"/>
              <a:gd name="connsiteY13" fmla="*/ 828076 h 1440016"/>
              <a:gd name="connsiteX14" fmla="*/ 1440018 w 1440018"/>
              <a:gd name="connsiteY14" fmla="*/ 942505 h 1440016"/>
              <a:gd name="connsiteX15" fmla="*/ 1294031 w 1440018"/>
              <a:gd name="connsiteY15" fmla="*/ 977167 h 1440016"/>
              <a:gd name="connsiteX16" fmla="*/ 1242421 w 1440018"/>
              <a:gd name="connsiteY16" fmla="*/ 1072251 h 1440016"/>
              <a:gd name="connsiteX17" fmla="*/ 1165491 w 1440018"/>
              <a:gd name="connsiteY17" fmla="*/ 1165490 h 1440016"/>
              <a:gd name="connsiteX18" fmla="*/ 1155569 w 1440018"/>
              <a:gd name="connsiteY18" fmla="*/ 1173677 h 1440016"/>
              <a:gd name="connsiteX19" fmla="*/ 1165001 w 1440018"/>
              <a:gd name="connsiteY19" fmla="*/ 1302509 h 1440016"/>
              <a:gd name="connsiteX20" fmla="*/ 1045834 w 1440018"/>
              <a:gd name="connsiteY20" fmla="*/ 1256759 h 1440016"/>
              <a:gd name="connsiteX21" fmla="*/ 965236 w 1440018"/>
              <a:gd name="connsiteY21" fmla="*/ 1300506 h 1440016"/>
              <a:gd name="connsiteX22" fmla="*/ 846978 w 1440018"/>
              <a:gd name="connsiteY22" fmla="*/ 1337216 h 1440016"/>
              <a:gd name="connsiteX23" fmla="*/ 783383 w 1440018"/>
              <a:gd name="connsiteY23" fmla="*/ 1343626 h 1440016"/>
              <a:gd name="connsiteX24" fmla="*/ 720009 w 1440018"/>
              <a:gd name="connsiteY24" fmla="*/ 1440016 h 1440016"/>
              <a:gd name="connsiteX25" fmla="*/ 656635 w 1440018"/>
              <a:gd name="connsiteY25" fmla="*/ 1343626 h 1440016"/>
              <a:gd name="connsiteX26" fmla="*/ 593041 w 1440018"/>
              <a:gd name="connsiteY26" fmla="*/ 1337216 h 1440016"/>
              <a:gd name="connsiteX27" fmla="*/ 474782 w 1440018"/>
              <a:gd name="connsiteY27" fmla="*/ 1300506 h 1440016"/>
              <a:gd name="connsiteX28" fmla="*/ 394185 w 1440018"/>
              <a:gd name="connsiteY28" fmla="*/ 1256759 h 1440016"/>
              <a:gd name="connsiteX29" fmla="*/ 275017 w 1440018"/>
              <a:gd name="connsiteY29" fmla="*/ 1302509 h 1440016"/>
              <a:gd name="connsiteX30" fmla="*/ 284449 w 1440018"/>
              <a:gd name="connsiteY30" fmla="*/ 1173677 h 1440016"/>
              <a:gd name="connsiteX31" fmla="*/ 274527 w 1440018"/>
              <a:gd name="connsiteY31" fmla="*/ 1165490 h 1440016"/>
              <a:gd name="connsiteX32" fmla="*/ 197598 w 1440018"/>
              <a:gd name="connsiteY32" fmla="*/ 1072251 h 1440016"/>
              <a:gd name="connsiteX33" fmla="*/ 145988 w 1440018"/>
              <a:gd name="connsiteY33" fmla="*/ 977167 h 1440016"/>
              <a:gd name="connsiteX34" fmla="*/ 0 w 1440018"/>
              <a:gd name="connsiteY34" fmla="*/ 942505 h 1440016"/>
              <a:gd name="connsiteX35" fmla="*/ 100896 w 1440018"/>
              <a:gd name="connsiteY35" fmla="*/ 828076 h 1440016"/>
              <a:gd name="connsiteX36" fmla="*/ 90002 w 1440018"/>
              <a:gd name="connsiteY36" fmla="*/ 720008 h 1440016"/>
              <a:gd name="connsiteX37" fmla="*/ 100896 w 1440018"/>
              <a:gd name="connsiteY37" fmla="*/ 611940 h 1440016"/>
              <a:gd name="connsiteX38" fmla="*/ 0 w 1440018"/>
              <a:gd name="connsiteY38" fmla="*/ 497511 h 1440016"/>
              <a:gd name="connsiteX39" fmla="*/ 145988 w 1440018"/>
              <a:gd name="connsiteY39" fmla="*/ 462849 h 1440016"/>
              <a:gd name="connsiteX40" fmla="*/ 197598 w 1440018"/>
              <a:gd name="connsiteY40" fmla="*/ 367765 h 1440016"/>
              <a:gd name="connsiteX41" fmla="*/ 274527 w 1440018"/>
              <a:gd name="connsiteY41" fmla="*/ 274526 h 1440016"/>
              <a:gd name="connsiteX42" fmla="*/ 284449 w 1440018"/>
              <a:gd name="connsiteY42" fmla="*/ 266340 h 1440016"/>
              <a:gd name="connsiteX43" fmla="*/ 275017 w 1440018"/>
              <a:gd name="connsiteY43" fmla="*/ 137507 h 1440016"/>
              <a:gd name="connsiteX44" fmla="*/ 394185 w 1440018"/>
              <a:gd name="connsiteY44" fmla="*/ 183257 h 1440016"/>
              <a:gd name="connsiteX45" fmla="*/ 474782 w 1440018"/>
              <a:gd name="connsiteY45" fmla="*/ 139510 h 1440016"/>
              <a:gd name="connsiteX46" fmla="*/ 593041 w 1440018"/>
              <a:gd name="connsiteY46" fmla="*/ 102801 h 1440016"/>
              <a:gd name="connsiteX47" fmla="*/ 656635 w 1440018"/>
              <a:gd name="connsiteY47" fmla="*/ 96390 h 14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0018" h="1440016">
                <a:moveTo>
                  <a:pt x="720009" y="0"/>
                </a:moveTo>
                <a:lnTo>
                  <a:pt x="783383" y="96390"/>
                </a:lnTo>
                <a:lnTo>
                  <a:pt x="846978" y="102801"/>
                </a:lnTo>
                <a:cubicBezTo>
                  <a:pt x="887989" y="111193"/>
                  <a:pt x="927550" y="123570"/>
                  <a:pt x="965236" y="139510"/>
                </a:cubicBezTo>
                <a:lnTo>
                  <a:pt x="1045834" y="183257"/>
                </a:lnTo>
                <a:lnTo>
                  <a:pt x="1165001" y="137507"/>
                </a:lnTo>
                <a:lnTo>
                  <a:pt x="1155569" y="266340"/>
                </a:lnTo>
                <a:lnTo>
                  <a:pt x="1165491" y="274526"/>
                </a:lnTo>
                <a:cubicBezTo>
                  <a:pt x="1193994" y="303028"/>
                  <a:pt x="1219778" y="334249"/>
                  <a:pt x="1242421" y="367765"/>
                </a:cubicBezTo>
                <a:lnTo>
                  <a:pt x="1294031" y="462849"/>
                </a:lnTo>
                <a:lnTo>
                  <a:pt x="1440018" y="497511"/>
                </a:lnTo>
                <a:lnTo>
                  <a:pt x="1339122" y="611940"/>
                </a:lnTo>
                <a:lnTo>
                  <a:pt x="1350016" y="720008"/>
                </a:lnTo>
                <a:lnTo>
                  <a:pt x="1339122" y="828076"/>
                </a:lnTo>
                <a:lnTo>
                  <a:pt x="1440018" y="942505"/>
                </a:lnTo>
                <a:lnTo>
                  <a:pt x="1294031" y="977167"/>
                </a:lnTo>
                <a:lnTo>
                  <a:pt x="1242421" y="1072251"/>
                </a:lnTo>
                <a:cubicBezTo>
                  <a:pt x="1219778" y="1105768"/>
                  <a:pt x="1193994" y="1136988"/>
                  <a:pt x="1165491" y="1165490"/>
                </a:cubicBezTo>
                <a:lnTo>
                  <a:pt x="1155569" y="1173677"/>
                </a:lnTo>
                <a:lnTo>
                  <a:pt x="1165001" y="1302509"/>
                </a:lnTo>
                <a:lnTo>
                  <a:pt x="1045834" y="1256759"/>
                </a:lnTo>
                <a:lnTo>
                  <a:pt x="965236" y="1300506"/>
                </a:lnTo>
                <a:cubicBezTo>
                  <a:pt x="927550" y="1316446"/>
                  <a:pt x="887989" y="1328823"/>
                  <a:pt x="846978" y="1337216"/>
                </a:cubicBezTo>
                <a:lnTo>
                  <a:pt x="783383" y="1343626"/>
                </a:lnTo>
                <a:lnTo>
                  <a:pt x="720009" y="1440016"/>
                </a:lnTo>
                <a:lnTo>
                  <a:pt x="656635" y="1343626"/>
                </a:lnTo>
                <a:lnTo>
                  <a:pt x="593041" y="1337216"/>
                </a:lnTo>
                <a:cubicBezTo>
                  <a:pt x="552029" y="1328823"/>
                  <a:pt x="512469" y="1316446"/>
                  <a:pt x="474782" y="1300506"/>
                </a:cubicBezTo>
                <a:lnTo>
                  <a:pt x="394185" y="1256759"/>
                </a:lnTo>
                <a:lnTo>
                  <a:pt x="275017" y="1302509"/>
                </a:lnTo>
                <a:lnTo>
                  <a:pt x="284449" y="1173677"/>
                </a:lnTo>
                <a:lnTo>
                  <a:pt x="274527" y="1165490"/>
                </a:lnTo>
                <a:cubicBezTo>
                  <a:pt x="246025" y="1136988"/>
                  <a:pt x="220241" y="1105768"/>
                  <a:pt x="197598" y="1072251"/>
                </a:cubicBezTo>
                <a:lnTo>
                  <a:pt x="145988" y="977167"/>
                </a:lnTo>
                <a:lnTo>
                  <a:pt x="0" y="942505"/>
                </a:lnTo>
                <a:lnTo>
                  <a:pt x="100896" y="828076"/>
                </a:lnTo>
                <a:lnTo>
                  <a:pt x="90002" y="720008"/>
                </a:lnTo>
                <a:lnTo>
                  <a:pt x="100896" y="611940"/>
                </a:lnTo>
                <a:lnTo>
                  <a:pt x="0" y="497511"/>
                </a:lnTo>
                <a:lnTo>
                  <a:pt x="145988" y="462849"/>
                </a:lnTo>
                <a:lnTo>
                  <a:pt x="197598" y="367765"/>
                </a:lnTo>
                <a:cubicBezTo>
                  <a:pt x="220241" y="334249"/>
                  <a:pt x="246025" y="303028"/>
                  <a:pt x="274527" y="274526"/>
                </a:cubicBezTo>
                <a:lnTo>
                  <a:pt x="284449" y="266340"/>
                </a:lnTo>
                <a:lnTo>
                  <a:pt x="275017" y="137507"/>
                </a:lnTo>
                <a:lnTo>
                  <a:pt x="394185" y="183257"/>
                </a:lnTo>
                <a:lnTo>
                  <a:pt x="474782" y="139510"/>
                </a:lnTo>
                <a:cubicBezTo>
                  <a:pt x="512469" y="123570"/>
                  <a:pt x="552029" y="111193"/>
                  <a:pt x="593041" y="102801"/>
                </a:cubicBezTo>
                <a:lnTo>
                  <a:pt x="656635" y="9639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635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5760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6595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0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05969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45985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8600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65953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5970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45986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86003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65952" y="360900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8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05969" y="360900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9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0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5760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910982" y="773984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0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50999" y="773984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91015" y="773984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31032" y="773984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910983" y="221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51000" y="221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91016" y="221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231033" y="221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10982" y="365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8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50999" y="365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9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2100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0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61017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01033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4105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21001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61018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01034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141051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821000" y="356403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8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61017" y="356403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9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82100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261017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701033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14105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821001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61018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701034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1051" y="212401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821000" y="356403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8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61017" y="356403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9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95960" y="1268976"/>
            <a:ext cx="5760064" cy="1440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爆発: 8 pt 2"/>
          <p:cNvSpPr/>
          <p:nvPr/>
        </p:nvSpPr>
        <p:spPr>
          <a:xfrm>
            <a:off x="2585960" y="1268976"/>
            <a:ext cx="1260015" cy="1440016"/>
          </a:xfrm>
          <a:prstGeom prst="irregularSeal1">
            <a:avLst/>
          </a:prstGeom>
          <a:gradFill flip="none" rotWithShape="1">
            <a:gsLst>
              <a:gs pos="40000">
                <a:srgbClr val="FFFF00"/>
              </a:gs>
              <a:gs pos="8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爆発: 8 pt 7"/>
          <p:cNvSpPr/>
          <p:nvPr/>
        </p:nvSpPr>
        <p:spPr>
          <a:xfrm rot="10800000">
            <a:off x="5465991" y="1268976"/>
            <a:ext cx="1260015" cy="1440016"/>
          </a:xfrm>
          <a:prstGeom prst="irregularSeal1">
            <a:avLst/>
          </a:prstGeom>
          <a:gradFill flip="none" rotWithShape="1">
            <a:gsLst>
              <a:gs pos="40000">
                <a:srgbClr val="FFFF00"/>
              </a:gs>
              <a:gs pos="8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: 14 pt 9"/>
          <p:cNvSpPr/>
          <p:nvPr/>
        </p:nvSpPr>
        <p:spPr>
          <a:xfrm rot="2700000">
            <a:off x="4025977" y="1358976"/>
            <a:ext cx="1260014" cy="1260015"/>
          </a:xfrm>
          <a:prstGeom prst="irregularSeal2">
            <a:avLst/>
          </a:prstGeom>
          <a:gradFill flip="none" rotWithShape="1">
            <a:gsLst>
              <a:gs pos="40000">
                <a:srgbClr val="FFFF00"/>
              </a:gs>
              <a:gs pos="8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爆発: 14 pt 10"/>
          <p:cNvSpPr/>
          <p:nvPr/>
        </p:nvSpPr>
        <p:spPr>
          <a:xfrm rot="13500000">
            <a:off x="6906008" y="1358975"/>
            <a:ext cx="1260014" cy="1260015"/>
          </a:xfrm>
          <a:prstGeom prst="irregularSeal2">
            <a:avLst/>
          </a:prstGeom>
          <a:gradFill flip="none" rotWithShape="1">
            <a:gsLst>
              <a:gs pos="40000">
                <a:srgbClr val="FFFF00"/>
              </a:gs>
              <a:gs pos="8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21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1775952" y="548968"/>
            <a:ext cx="5760064" cy="5760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: 5 pt 3"/>
          <p:cNvSpPr/>
          <p:nvPr/>
        </p:nvSpPr>
        <p:spPr>
          <a:xfrm>
            <a:off x="1775952" y="548968"/>
            <a:ext cx="1440016" cy="1440016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星: 5 pt 4"/>
          <p:cNvSpPr/>
          <p:nvPr/>
        </p:nvSpPr>
        <p:spPr>
          <a:xfrm>
            <a:off x="3261000" y="594000"/>
            <a:ext cx="1350000" cy="135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44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星: 5 pt 5"/>
          <p:cNvSpPr/>
          <p:nvPr/>
        </p:nvSpPr>
        <p:spPr>
          <a:xfrm>
            <a:off x="4746000" y="639000"/>
            <a:ext cx="1260000" cy="126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288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星: 5 pt 6"/>
          <p:cNvSpPr/>
          <p:nvPr/>
        </p:nvSpPr>
        <p:spPr>
          <a:xfrm>
            <a:off x="6231000" y="684000"/>
            <a:ext cx="1170000" cy="117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432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星: 5 pt 7"/>
          <p:cNvSpPr/>
          <p:nvPr/>
        </p:nvSpPr>
        <p:spPr>
          <a:xfrm>
            <a:off x="1956000" y="2169000"/>
            <a:ext cx="1080000" cy="108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576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星: 5 pt 8"/>
          <p:cNvSpPr/>
          <p:nvPr/>
        </p:nvSpPr>
        <p:spPr>
          <a:xfrm>
            <a:off x="3441000" y="2214000"/>
            <a:ext cx="990000" cy="99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720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星: 5 pt 9"/>
          <p:cNvSpPr/>
          <p:nvPr/>
        </p:nvSpPr>
        <p:spPr>
          <a:xfrm>
            <a:off x="4926000" y="2259000"/>
            <a:ext cx="900000" cy="90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864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星: 5 pt 10"/>
          <p:cNvSpPr/>
          <p:nvPr/>
        </p:nvSpPr>
        <p:spPr>
          <a:xfrm>
            <a:off x="6411000" y="2304000"/>
            <a:ext cx="810000" cy="81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008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星: 5 pt 11"/>
          <p:cNvSpPr/>
          <p:nvPr/>
        </p:nvSpPr>
        <p:spPr>
          <a:xfrm>
            <a:off x="2135957" y="3789004"/>
            <a:ext cx="720008" cy="720008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152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星: 5 pt 12"/>
          <p:cNvSpPr/>
          <p:nvPr/>
        </p:nvSpPr>
        <p:spPr>
          <a:xfrm>
            <a:off x="3620999" y="3834000"/>
            <a:ext cx="630001" cy="63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296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星: 5 pt 13"/>
          <p:cNvSpPr/>
          <p:nvPr/>
        </p:nvSpPr>
        <p:spPr>
          <a:xfrm>
            <a:off x="5105999" y="3879000"/>
            <a:ext cx="540001" cy="54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440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星: 5 pt 14"/>
          <p:cNvSpPr/>
          <p:nvPr/>
        </p:nvSpPr>
        <p:spPr>
          <a:xfrm>
            <a:off x="6590999" y="3924000"/>
            <a:ext cx="450001" cy="45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584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星: 5 pt 15"/>
          <p:cNvSpPr/>
          <p:nvPr/>
        </p:nvSpPr>
        <p:spPr>
          <a:xfrm>
            <a:off x="2315957" y="5409022"/>
            <a:ext cx="360005" cy="360004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728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星: 5 pt 16"/>
          <p:cNvSpPr/>
          <p:nvPr/>
        </p:nvSpPr>
        <p:spPr>
          <a:xfrm>
            <a:off x="3801000" y="5454000"/>
            <a:ext cx="270000" cy="27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1872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星: 5 pt 17"/>
          <p:cNvSpPr/>
          <p:nvPr/>
        </p:nvSpPr>
        <p:spPr>
          <a:xfrm>
            <a:off x="5286000" y="5499000"/>
            <a:ext cx="180000" cy="18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2016000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星: 5 pt 18"/>
          <p:cNvSpPr/>
          <p:nvPr/>
        </p:nvSpPr>
        <p:spPr>
          <a:xfrm>
            <a:off x="6771000" y="5544000"/>
            <a:ext cx="90000" cy="90000"/>
          </a:xfrm>
          <a:prstGeom prst="star5">
            <a:avLst/>
          </a:prstGeom>
          <a:solidFill>
            <a:srgbClr val="FFFF00"/>
          </a:solidFill>
          <a:ln w="63500">
            <a:noFill/>
          </a:ln>
          <a:scene3d>
            <a:camera prst="orthographicFront">
              <a:rot lat="0" lon="0" rev="0"/>
            </a:camera>
            <a:lightRig rig="contrasting" dir="t"/>
          </a:scene3d>
          <a:sp3d z="254000" prstMaterial="metal">
            <a:bevelT w="254000" h="254000" prst="angle"/>
            <a:bevelB w="254000" h="254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47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1268976"/>
            <a:ext cx="2880032" cy="1440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5952" y="1628980"/>
            <a:ext cx="2880031" cy="1080012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200" dirty="0">
                <a:ln w="1016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latin typeface="Bauhaus 93" panose="04030905020B02020C02" pitchFamily="82" charset="0"/>
              </a:rPr>
              <a:t>READY</a:t>
            </a:r>
            <a:endParaRPr kumimoji="1" lang="ja-JP" altLang="en-US" sz="7200" b="1" dirty="0">
              <a:ln w="10160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2"/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85951" y="1538979"/>
            <a:ext cx="2880031" cy="1080012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200" dirty="0">
                <a:ln w="10160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READY</a:t>
            </a:r>
            <a:endParaRPr kumimoji="1" lang="ja-JP" altLang="en-US" sz="7200" b="1" dirty="0">
              <a:ln w="101600"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685951" y="1538979"/>
            <a:ext cx="2880031" cy="1080012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READY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2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1440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65952" y="728970"/>
            <a:ext cx="810009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495960" y="1448977"/>
            <a:ext cx="720008" cy="450005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305969" y="1088974"/>
            <a:ext cx="810009" cy="720007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9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25976" y="1538979"/>
            <a:ext cx="630007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nd</a:t>
            </a:r>
            <a:endParaRPr kumimoji="1" lang="ja-JP" altLang="en-US" sz="3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25986" y="1178975"/>
            <a:ext cx="630007" cy="720008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7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65994" y="1538979"/>
            <a:ext cx="540006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rd</a:t>
            </a:r>
            <a:endParaRPr kumimoji="1" lang="ja-JP" altLang="en-US" sz="3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186001" y="1448978"/>
            <a:ext cx="1260014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ja-JP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うんこ</a:t>
            </a:r>
            <a:endParaRPr kumimoji="1" lang="ja-JP" alt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75952" y="2708992"/>
            <a:ext cx="5760064" cy="1440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865952" y="2888994"/>
            <a:ext cx="810009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95960" y="3609001"/>
            <a:ext cx="720008" cy="450005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305969" y="3248998"/>
            <a:ext cx="810009" cy="720007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9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025976" y="3699003"/>
            <a:ext cx="630007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nd</a:t>
            </a:r>
            <a:endParaRPr kumimoji="1" lang="ja-JP" altLang="en-US" sz="3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925986" y="3338999"/>
            <a:ext cx="630007" cy="720008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7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465994" y="3699003"/>
            <a:ext cx="540006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rd</a:t>
            </a:r>
            <a:endParaRPr kumimoji="1" lang="ja-JP" altLang="en-US" sz="3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86001" y="3609002"/>
            <a:ext cx="1260014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ja-JP" altLang="en-US" sz="36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うんこ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75952" y="4869016"/>
            <a:ext cx="5760064" cy="1440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866000" y="5049000"/>
            <a:ext cx="810009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496008" y="5769007"/>
            <a:ext cx="720008" cy="450005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 err="1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st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06017" y="5409004"/>
            <a:ext cx="810009" cy="720007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9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026024" y="5859009"/>
            <a:ext cx="630007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nd</a:t>
            </a:r>
            <a:endParaRPr kumimoji="1" lang="ja-JP" altLang="en-US" sz="3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26034" y="5499005"/>
            <a:ext cx="630007" cy="720008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7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66042" y="5859009"/>
            <a:ext cx="540006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rd</a:t>
            </a:r>
            <a:endParaRPr kumimoji="1" lang="ja-JP" altLang="en-US" sz="3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186049" y="5769008"/>
            <a:ext cx="1260014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ja-JP" altLang="en-US" sz="36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うんこ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1821000" y="5004000"/>
            <a:ext cx="810009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451008" y="5724007"/>
            <a:ext cx="720008" cy="450005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3261017" y="5364004"/>
            <a:ext cx="810009" cy="720007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9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981024" y="5814009"/>
            <a:ext cx="630007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nd</a:t>
            </a:r>
            <a:endParaRPr kumimoji="1" lang="ja-JP" altLang="en-US" sz="3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881034" y="5454005"/>
            <a:ext cx="630007" cy="720008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7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421042" y="5814009"/>
            <a:ext cx="540006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b="1" dirty="0" err="1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rd</a:t>
            </a:r>
            <a:endParaRPr kumimoji="1" lang="ja-JP" altLang="en-US" sz="3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141049" y="5724008"/>
            <a:ext cx="1260014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ja-JP" altLang="en-US" sz="36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うんこ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1821000" y="5004000"/>
            <a:ext cx="810009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51008" y="5724007"/>
            <a:ext cx="720008" cy="450005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261017" y="5364004"/>
            <a:ext cx="810009" cy="720007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9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9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981024" y="5814009"/>
            <a:ext cx="630007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nd</a:t>
            </a:r>
            <a:endParaRPr kumimoji="1" lang="ja-JP" altLang="en-US" sz="3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881034" y="5454005"/>
            <a:ext cx="630007" cy="720008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7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7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421042" y="5814009"/>
            <a:ext cx="540006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3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rd</a:t>
            </a:r>
            <a:endParaRPr kumimoji="1" lang="ja-JP" altLang="en-US" sz="3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141049" y="5724008"/>
            <a:ext cx="1260014" cy="360004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ja-JP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うんこ</a:t>
            </a:r>
            <a:endParaRPr kumimoji="1" lang="ja-JP" altLang="en-US" sz="3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54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2880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6595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215968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45985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865953" y="216898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START!</a:t>
            </a:r>
            <a:endParaRPr kumimoji="1" lang="ja-JP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745985" y="216898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TIME UP!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0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2880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6595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215968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45985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865953" y="216898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54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START!</a:t>
            </a:r>
            <a:endParaRPr kumimoji="1" lang="ja-JP" altLang="en-US" sz="54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745985" y="216898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TIME UP!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7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2880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911000" y="77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261016" y="77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4791033" y="77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911001" y="221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54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START!</a:t>
            </a:r>
            <a:endParaRPr kumimoji="1" lang="ja-JP" altLang="en-US" sz="54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791033" y="221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>
                <a:ln w="762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TIME UP!</a:t>
            </a:r>
            <a:endParaRPr kumimoji="1" lang="ja-JP" altLang="en-US" sz="4000" b="1" dirty="0"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2100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171016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701033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21001" y="212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54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START!</a:t>
            </a:r>
            <a:endParaRPr kumimoji="1" lang="ja-JP" altLang="en-US" sz="54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701033" y="212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b="1" dirty="0">
                <a:ln w="7620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TIME UP!</a:t>
            </a:r>
            <a:endParaRPr kumimoji="1" lang="ja-JP" altLang="en-US" sz="4000" b="1" dirty="0">
              <a:ln w="7620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21000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171016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701033" y="68400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21001" y="212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START!</a:t>
            </a:r>
            <a:endParaRPr kumimoji="1" lang="ja-JP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01033" y="2124016"/>
            <a:ext cx="2700030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TIME UP!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2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75952" y="548968"/>
            <a:ext cx="5760064" cy="5760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6595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0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05969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45985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86002" y="728970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65953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4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05970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5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45986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6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86003" y="2168986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865952" y="360900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8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05969" y="3609002"/>
            <a:ext cx="1260015" cy="1170013"/>
          </a:xfrm>
          <a:prstGeom prst="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9</a:t>
            </a:r>
            <a:endParaRPr kumimoji="1" lang="ja-JP" altLang="en-US"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glow rad="63500">
                  <a:schemeClr val="accent2"/>
                </a:glo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40000">
              <a:srgbClr val="FFFF00"/>
            </a:gs>
            <a:gs pos="80000">
              <a:srgbClr val="FF0000"/>
            </a:gs>
          </a:gsLst>
          <a:path path="shape">
            <a:fillToRect l="50000" t="50000" r="50000" b="50000"/>
          </a:path>
          <a:tileRect/>
        </a:gradFill>
        <a:ln w="63500"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128</Words>
  <Application>Microsoft Office PowerPoint</Application>
  <PresentationFormat>ワイド画面</PresentationFormat>
  <Paragraphs>113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HGP創英角ﾎﾟｯﾌﾟ体</vt:lpstr>
      <vt:lpstr>游ゴシック</vt:lpstr>
      <vt:lpstr>游ゴシック Light</vt:lpstr>
      <vt:lpstr>Arial</vt:lpstr>
      <vt:lpstr>Arial Black</vt:lpstr>
      <vt:lpstr>Bauhaus 93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Sinshu</dc:creator>
  <cp:lastModifiedBy>Sinshu</cp:lastModifiedBy>
  <cp:revision>28</cp:revision>
  <dcterms:created xsi:type="dcterms:W3CDTF">2016-07-31T10:08:50Z</dcterms:created>
  <dcterms:modified xsi:type="dcterms:W3CDTF">2016-07-31T12:15:57Z</dcterms:modified>
</cp:coreProperties>
</file>