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2E239A-2FBF-4251-B5A3-9F444C717BEF}">
  <a:tblStyle styleId="{DE2E239A-2FBF-4251-B5A3-9F444C717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d429ad4bb_6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d429ad4bb_6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d429ad4bb_6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d429ad4bb_6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d429ad4bb_6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d429ad4bb_6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아이템 복사는 꽤 오래된 문제이지만 가장 중요한 요점은 결국 트랜잭션의 문제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d429ad4bb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d429ad4bb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트랜잭션을 기반으로 블록을 발행하는 블록체인의 기법을 이용하여 재화의 단일성을 유지하자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d429ad4bb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d429ad4bb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d429ad4bb_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d429ad4bb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입문하기 쉬운 유니티 3d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d429ad4bb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d429ad4bb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쉽고 강력한 api를 가진 루니버스와 솔리디티를 이용한 스마트 컨트랙트 구현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d429ad4bb_7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d429ad4bb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d429ad4bb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d429ad4bb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d429ad4bb_1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d429ad4bb_1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429ad4bb_6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d429ad4bb_6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발표자의 노트북의 경우 GTX 760을 사용하고 있지만 최근에 나온 2080 TI의 경우 4배의 성능을 보여준다.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심지어 최근 발표된 30라인업의 벤치마크 성능은 반영되어 있지 않다.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d429ad4b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d429ad4b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그래픽 카드의 성능이 올라가면서 레이트레이싱 기술이 적용이 가능해짐.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d429ad4bb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d429ad4bb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이로인해 더욱 실감나는 그래픽의 게임을 즐길 수 있게 됨.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429ad4bb_6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d429ad4bb_6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d429ad4b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d429ad4b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꼭 그래픽만의 이유는 아니더라도 개발비는 무섭도록 치솟고 있음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d429ad4bb_6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d429ad4bb_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온라인 게임도 마찬가지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429ad4bb_6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d429ad4bb_6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풀프라이즈 AAA게임의 경우 한번 팔아버리면 그만이지만 온라인 게임의 경우 지속적인 서비스를 수행해야 하므로 게임을 출시하더라도 막대한 서버 유지비가 지속적으로 요구되고, 추가컨텐츠로 인한 추가 개발비 또한 무시할 수 없는 수준.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d429ad4b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d429ad4b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이러한 지속적 수익을 추구하는 온라인 게임에서 아이템 버그가 터진다는건 치명적인 문제.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블록체인을 이용한 게임 재화 관리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048650"/>
            <a:ext cx="15987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/>
              <a:t>201433813 신승빈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/>
              <a:t>201635903 강병찬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ko"/>
              <a:t>201635908 곽준수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6682525" y="3048650"/>
            <a:ext cx="15987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/>
              <a:t>201636002 오경민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/>
              <a:t>201636043 이창연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ko"/>
              <a:t>201835664 배연주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200" y="2028825"/>
            <a:ext cx="59055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사라지지 않는 아이템 버그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게임의 재미 저하 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수명 감소의 요인이 된다.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아이템 복사 원리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300" y="1307850"/>
            <a:ext cx="471351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해결책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518100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기대효과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안정적인 재화 관리를 통한 게임 운영 안정성 확보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게임 운영에 대한 유저들의 신뢰 확보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재화의 개념 확장을 통한 더 유연한 기술 적용 가능성에 대한 기대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사용 툴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662113"/>
            <a:ext cx="45720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사용 툴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75" y="1688288"/>
            <a:ext cx="3956675" cy="22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900" y="1917663"/>
            <a:ext cx="4294550" cy="17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 분담</a:t>
            </a:r>
            <a:endParaRPr/>
          </a:p>
        </p:txBody>
      </p:sp>
      <p:graphicFrame>
        <p:nvGraphicFramePr>
          <p:cNvPr id="241" name="Google Shape;241;p29"/>
          <p:cNvGraphicFramePr/>
          <p:nvPr/>
        </p:nvGraphicFramePr>
        <p:xfrm>
          <a:off x="129750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{DE2E239A-2FBF-4251-B5A3-9F444C717BEF}</a:tableStyleId>
              </a:tblPr>
              <a:tblGrid>
                <a:gridCol w="2130600"/>
                <a:gridCol w="510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신승빈</a:t>
                      </a: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unity</a:t>
                      </a: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강병찬</a:t>
                      </a: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solidity, 개발 외 작업</a:t>
                      </a: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곽준수</a:t>
                      </a: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Luniverse, solidity</a:t>
                      </a: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오경민</a:t>
                      </a: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unity</a:t>
                      </a: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이창연</a:t>
                      </a: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Luniverse, Solidity</a:t>
                      </a: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배연주</a:t>
                      </a: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문서 및 개발 외 작업</a:t>
                      </a: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마일스톤</a:t>
            </a:r>
            <a:endParaRPr/>
          </a:p>
        </p:txBody>
      </p:sp>
      <p:graphicFrame>
        <p:nvGraphicFramePr>
          <p:cNvPr id="247" name="Google Shape;247;p30"/>
          <p:cNvGraphicFramePr/>
          <p:nvPr/>
        </p:nvGraphicFramePr>
        <p:xfrm>
          <a:off x="129750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{DE2E239A-2FBF-4251-B5A3-9F444C717BEF}</a:tableStyleId>
              </a:tblPr>
              <a:tblGrid>
                <a:gridCol w="879850"/>
                <a:gridCol w="879850"/>
                <a:gridCol w="879850"/>
                <a:gridCol w="879850"/>
                <a:gridCol w="879850"/>
                <a:gridCol w="879850"/>
                <a:gridCol w="879850"/>
                <a:gridCol w="87985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Level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1주차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2주차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3주차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4주차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후반기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전반기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후반기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전반기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후반기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전반기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분석 및 설계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Usecase</a:t>
                      </a:r>
                      <a:endParaRPr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UI/UX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Solidity 분석</a:t>
                      </a:r>
                      <a:endParaRPr sz="9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개발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Data구조 설계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개발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마무리</a:t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테스팅 및 디버깅</a:t>
                      </a:r>
                      <a:endParaRPr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행복한 게이머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775" y="1307850"/>
            <a:ext cx="2627610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735" y="1307850"/>
            <a:ext cx="262761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행복한 게이머</a:t>
            </a:r>
            <a:endParaRPr/>
          </a:p>
        </p:txBody>
      </p:sp>
      <p:grpSp>
        <p:nvGrpSpPr>
          <p:cNvPr id="149" name="Google Shape;149;p15"/>
          <p:cNvGrpSpPr/>
          <p:nvPr/>
        </p:nvGrpSpPr>
        <p:grpSpPr>
          <a:xfrm>
            <a:off x="4191150" y="815225"/>
            <a:ext cx="3382950" cy="3991850"/>
            <a:chOff x="1297500" y="937800"/>
            <a:chExt cx="3382950" cy="3991850"/>
          </a:xfrm>
        </p:grpSpPr>
        <p:pic>
          <p:nvPicPr>
            <p:cNvPr id="150" name="Google Shape;15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7500" y="937800"/>
              <a:ext cx="3382950" cy="3991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54588" y="1168300"/>
              <a:ext cx="3268776" cy="3530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15"/>
          <p:cNvSpPr txBox="1"/>
          <p:nvPr/>
        </p:nvSpPr>
        <p:spPr>
          <a:xfrm>
            <a:off x="1679675" y="2571750"/>
            <a:ext cx="2051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Ray Tracing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행복한 게이머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460250"/>
            <a:ext cx="5715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행복한 게이머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675" y="1307850"/>
            <a:ext cx="57150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슬픈 개발사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2855594" cy="353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919" y="1307850"/>
            <a:ext cx="260355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슬픈 개발사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146374" cy="27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199" y="3768400"/>
            <a:ext cx="5089249" cy="7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슬픈 개발사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8525"/>
            <a:ext cx="5348424" cy="280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700" y="3465650"/>
            <a:ext cx="6878800" cy="10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00" y="1460250"/>
            <a:ext cx="55911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725" y="2571750"/>
            <a:ext cx="6457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425" y="3768975"/>
            <a:ext cx="67818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사라지지 않는 아이템 버그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