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69BsV9-23M" TargetMode="External"/><Relationship Id="rId2" Type="http://schemas.openxmlformats.org/officeDocument/2006/relationships/hyperlink" Target="https://pt.wikipedia.org/wiki/Adap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SXnIOldzV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6CA7-FA49-FDF4-8BA5-4658B838C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AdaPTER – Padrões estruturais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99FD6-319B-7C42-7706-BF889627B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Paulo Candido</a:t>
            </a:r>
          </a:p>
        </p:txBody>
      </p:sp>
    </p:spTree>
    <p:extLst>
      <p:ext uri="{BB962C8B-B14F-4D97-AF65-F5344CB8AC3E}">
        <p14:creationId xmlns:p14="http://schemas.microsoft.com/office/powerpoint/2010/main" val="10182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BCEB-3976-0C5C-B33D-91199AAA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Definição e 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4CD7-5635-4524-9DC6-D38CCC8F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Adapter </a:t>
            </a:r>
            <a:r>
              <a:rPr lang="en-US" dirty="0"/>
              <a:t>é um dos padrões de projeto estruturais do GoF (Gang of Four), também conhecido por </a:t>
            </a:r>
            <a:r>
              <a:rPr lang="en-US" b="1" i="1" dirty="0"/>
              <a:t>Wrapper.</a:t>
            </a:r>
          </a:p>
          <a:p>
            <a:r>
              <a:rPr lang="en-US" dirty="0"/>
              <a:t>Sua finalidade está na conversão da interface de uma classe para outra interface que o cliente espera encontrar, </a:t>
            </a:r>
            <a:r>
              <a:rPr lang="en-US" b="1" i="1" dirty="0"/>
              <a:t>adaptando</a:t>
            </a:r>
            <a:r>
              <a:rPr lang="en-US" dirty="0"/>
              <a:t> solicitações do formato requerido pelo usuário para o formato compatível com o a classe </a:t>
            </a:r>
            <a:r>
              <a:rPr lang="en-US" b="1" i="1" dirty="0"/>
              <a:t>adaptada </a:t>
            </a:r>
            <a:r>
              <a:rPr lang="en-US" dirty="0"/>
              <a:t>e as redirecionando. </a:t>
            </a:r>
          </a:p>
          <a:p>
            <a:endParaRPr lang="en-BR" dirty="0"/>
          </a:p>
          <a:p>
            <a:r>
              <a:rPr lang="en-BR" dirty="0"/>
              <a:t>Sendo assim, este padrão permite que interfaces distintas de compatibilidade possam haver depêndencias entre si.</a:t>
            </a:r>
          </a:p>
        </p:txBody>
      </p:sp>
    </p:spTree>
    <p:extLst>
      <p:ext uri="{BB962C8B-B14F-4D97-AF65-F5344CB8AC3E}">
        <p14:creationId xmlns:p14="http://schemas.microsoft.com/office/powerpoint/2010/main" val="12469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681A-2E76-B871-32E5-0034FB7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Exemplo de DIAGRAMA DO ADAPTER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03B692-8EF1-7564-BFC7-EE673A4B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14921"/>
            <a:ext cx="9183255" cy="4931748"/>
          </a:xfrm>
        </p:spPr>
      </p:pic>
    </p:spTree>
    <p:extLst>
      <p:ext uri="{BB962C8B-B14F-4D97-AF65-F5344CB8AC3E}">
        <p14:creationId xmlns:p14="http://schemas.microsoft.com/office/powerpoint/2010/main" val="27830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34CD-A6B3-31A0-0BF4-3B50B2DA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Quando utilizar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B844-5A15-11B2-DEBE-EF071E8A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Em casos onde seu código não puder depender de bibliotecas externas de terceiros, de sistemas legados ou em aplicação direta da interoperabilidade de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Na utilização de classes existentes que não são compatíveis com outras classes/camadas da sua aplicação.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Se necessário reutilizar subclasses sem determinadas funcionalidades e a extensão do código de cada uma delas for impraticável apenas para obter um comportamento desejado (Padrão Decorator faz a mesma coisa).</a:t>
            </a:r>
          </a:p>
        </p:txBody>
      </p:sp>
    </p:spTree>
    <p:extLst>
      <p:ext uri="{BB962C8B-B14F-4D97-AF65-F5344CB8AC3E}">
        <p14:creationId xmlns:p14="http://schemas.microsoft.com/office/powerpoint/2010/main" val="31890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E44-8301-BAF7-CD3D-257B52A5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prós</a:t>
            </a:r>
            <a:r>
              <a:rPr lang="en-BR" dirty="0"/>
              <a:t> e contras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3045-5E9C-BA74-6A64-76060BE8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Desacoplamento de códigos com dependências diretas.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Aplica o Single Respons</a:t>
            </a:r>
            <a:r>
              <a:rPr lang="en-US" dirty="0"/>
              <a:t>a</a:t>
            </a:r>
            <a:r>
              <a:rPr lang="en-BR" dirty="0"/>
              <a:t>bility Principle ao separar lógica e conversão de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Aplica o </a:t>
            </a:r>
            <a:r>
              <a:rPr lang="en-US" dirty="0"/>
              <a:t>Open–closed principle pois novos Adapters podem ser adicionados ao código existente.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Camada adicional de abstração a nível de código.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86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0FF9-230D-6EB7-05C5-8F1E6E0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Obrigado pela atenção </a:t>
            </a:r>
            <a:r>
              <a:rPr lang="en-BR" dirty="0">
                <a:sym typeface="Wingdings" pitchFamily="2" charset="2"/>
              </a:rPr>
              <a:t>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2868-7090-5EA1-BF21-CE54D2ED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Rererências:</a:t>
            </a:r>
          </a:p>
          <a:p>
            <a:endParaRPr lang="en-BR" dirty="0"/>
          </a:p>
          <a:p>
            <a:r>
              <a:rPr lang="en-US" dirty="0">
                <a:hlinkClick r:id="rId2"/>
              </a:rPr>
              <a:t>https://pt.wikipedia.org/wiki/Adapter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https://www.youtube.com/watch?v=Y69BsV9-23M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https://www.youtube.com/watch?v=mSXnIOldzV8</a:t>
            </a: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6032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261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AdaPTER – Padrões estruturais</vt:lpstr>
      <vt:lpstr>Definição e motivação</vt:lpstr>
      <vt:lpstr>Exemplo de DIAGRAMA DO ADAPTER</vt:lpstr>
      <vt:lpstr>Quando utilizar</vt:lpstr>
      <vt:lpstr>prós e contras</vt:lpstr>
      <vt:lpstr>Obrigado pela atenção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– Padrões estruturais</dc:title>
  <dc:creator>Paulo Cândido</dc:creator>
  <cp:lastModifiedBy>Paulo Cândido</cp:lastModifiedBy>
  <cp:revision>3</cp:revision>
  <dcterms:created xsi:type="dcterms:W3CDTF">2022-06-02T11:41:52Z</dcterms:created>
  <dcterms:modified xsi:type="dcterms:W3CDTF">2022-06-02T13:33:45Z</dcterms:modified>
</cp:coreProperties>
</file>