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C6D2F-F636-449F-9AED-1884E1B31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0"/>
            <a:ext cx="8791575" cy="2387600"/>
          </a:xfrm>
        </p:spPr>
        <p:txBody>
          <a:bodyPr/>
          <a:lstStyle/>
          <a:p>
            <a:r>
              <a:rPr lang="pt-BR" dirty="0"/>
              <a:t>DESIGN PATTERN: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3D07FF-65B7-2C24-3FE0-854538A8B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601119"/>
            <a:ext cx="8791575" cy="1655762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Padrão </a:t>
            </a:r>
            <a:r>
              <a:rPr lang="pt-BR" b="1" dirty="0" err="1">
                <a:solidFill>
                  <a:schemeClr val="tx1"/>
                </a:solidFill>
              </a:rPr>
              <a:t>factory</a:t>
            </a:r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err="1">
                <a:solidFill>
                  <a:schemeClr val="tx1"/>
                </a:solidFill>
              </a:rPr>
              <a:t>method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0EEE8-4AA0-6303-5113-88519B62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dirty="0" err="1"/>
              <a:t>factory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59A9B6-EE74-A610-1107-DC91C9DB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Roboto" panose="02000000000000000000" pitchFamily="2" charset="0"/>
              </a:rPr>
              <a:t>O padrão Factory </a:t>
            </a:r>
            <a:r>
              <a:rPr lang="pt-BR" b="0" i="0" dirty="0" err="1">
                <a:effectLst/>
                <a:latin typeface="Roboto" panose="02000000000000000000" pitchFamily="2" charset="0"/>
              </a:rPr>
              <a:t>Method</a:t>
            </a:r>
            <a:r>
              <a:rPr lang="pt-BR" b="0" i="0" dirty="0">
                <a:effectLst/>
                <a:latin typeface="Roboto" panose="02000000000000000000" pitchFamily="2" charset="0"/>
              </a:rPr>
              <a:t> é um padrão de design usado para definir uma interface de tempo de execução para criar um objeto. Chama-se </a:t>
            </a:r>
            <a:r>
              <a:rPr lang="pt-BR" b="0" i="1" dirty="0">
                <a:effectLst/>
                <a:latin typeface="Roboto" panose="02000000000000000000" pitchFamily="2" charset="0"/>
              </a:rPr>
              <a:t>Factory</a:t>
            </a:r>
            <a:r>
              <a:rPr lang="pt-BR" b="0" i="0" dirty="0">
                <a:effectLst/>
                <a:latin typeface="Roboto" panose="02000000000000000000" pitchFamily="2" charset="0"/>
              </a:rPr>
              <a:t> porque cria vários tipos de objetos sem necessariamente saber que tipo de objeto cria ou como criá-lo.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010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062D0-072D-876F-0A85-FC7CFA59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Geralmente é usado nas seguintes situações: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45CAE1-27D3-8DCB-E041-0F08E401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Roboto" panose="02000000000000000000" pitchFamily="2" charset="0"/>
              </a:rPr>
              <a:t>Uma classe não pode antecipar o tipo de objetos que precisa criar de antemão.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Roboto" panose="02000000000000000000" pitchFamily="2" charset="0"/>
              </a:rPr>
              <a:t>Uma classe requer que suas subclasses especifiquem os objetos que ela cria.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Roboto" panose="02000000000000000000" pitchFamily="2" charset="0"/>
              </a:rPr>
              <a:t>Você deseja localizar a lógica para instanciar um objeto complexo.</a:t>
            </a:r>
          </a:p>
        </p:txBody>
      </p:sp>
    </p:spTree>
    <p:extLst>
      <p:ext uri="{BB962C8B-B14F-4D97-AF65-F5344CB8AC3E}">
        <p14:creationId xmlns:p14="http://schemas.microsoft.com/office/powerpoint/2010/main" val="425985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59ABC-2AD4-F49A-F4FC-ED465D02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BD6E7A-B279-92E9-99D3-9336A7216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lato" panose="020B0604020202020204" pitchFamily="34" charset="0"/>
              </a:rPr>
              <a:t>A principal vantagem deste padrão é que você ganha muita flexibilidade quando precisa criar novas adições de classes. Ele é bem desacoplado na sua totalidade o que deixa o código flexível e extensível para implementações futuras.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14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18196-868D-6D8F-295C-4CE02455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744ECA-C1A1-92DF-08A4-D07CD2ED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de várias classes.</a:t>
            </a:r>
          </a:p>
          <a:p>
            <a:r>
              <a:rPr lang="pt-BR" dirty="0"/>
              <a:t>Caso haja um pequeno problema, pode gerar maior complexidade ao código.</a:t>
            </a:r>
          </a:p>
        </p:txBody>
      </p:sp>
    </p:spTree>
    <p:extLst>
      <p:ext uri="{BB962C8B-B14F-4D97-AF65-F5344CB8AC3E}">
        <p14:creationId xmlns:p14="http://schemas.microsoft.com/office/powerpoint/2010/main" val="161660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8FC91-44B6-76F2-1DA5-A9F19491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57199"/>
            <a:ext cx="9905998" cy="884520"/>
          </a:xfrm>
        </p:spPr>
        <p:txBody>
          <a:bodyPr/>
          <a:lstStyle/>
          <a:p>
            <a:r>
              <a:rPr lang="pt-BR" dirty="0"/>
              <a:t>Criando um novo tipo de produto: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D36C950-1210-451F-B302-2C374D0DB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204" y="1604865"/>
            <a:ext cx="8789437" cy="4721290"/>
          </a:xfrm>
        </p:spPr>
      </p:pic>
    </p:spTree>
    <p:extLst>
      <p:ext uri="{BB962C8B-B14F-4D97-AF65-F5344CB8AC3E}">
        <p14:creationId xmlns:p14="http://schemas.microsoft.com/office/powerpoint/2010/main" val="381254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58E38-5F43-8049-9B87-11607AB3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0608"/>
            <a:ext cx="9905998" cy="1163629"/>
          </a:xfrm>
        </p:spPr>
        <p:txBody>
          <a:bodyPr>
            <a:normAutofit/>
          </a:bodyPr>
          <a:lstStyle/>
          <a:p>
            <a:r>
              <a:rPr lang="pt-BR" sz="2800" dirty="0"/>
              <a:t>Adicionando componentes ao dispositivo: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3EB7075-A93C-549A-A867-70A824F4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76" y="1380931"/>
            <a:ext cx="8313575" cy="516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5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EEB89-DAD0-0245-039A-3819C5BF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3619"/>
            <a:ext cx="9905998" cy="1096014"/>
          </a:xfrm>
        </p:spPr>
        <p:txBody>
          <a:bodyPr/>
          <a:lstStyle/>
          <a:p>
            <a:r>
              <a:rPr lang="pt-BR" dirty="0"/>
              <a:t>Factory que usam outras factorys: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7B59E3-6035-4D01-79E1-0DC88173C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54" y="1324948"/>
            <a:ext cx="9274628" cy="526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13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1444</TotalTime>
  <Words>180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lato</vt:lpstr>
      <vt:lpstr>Roboto</vt:lpstr>
      <vt:lpstr>Tw Cen MT</vt:lpstr>
      <vt:lpstr>Circuito</vt:lpstr>
      <vt:lpstr>DESIGN PATTERN:</vt:lpstr>
      <vt:lpstr>O que é o factory method?</vt:lpstr>
      <vt:lpstr>Geralmente é usado nas seguintes situações:</vt:lpstr>
      <vt:lpstr>Vantagens:</vt:lpstr>
      <vt:lpstr>Desvantagens:</vt:lpstr>
      <vt:lpstr>Criando um novo tipo de produto:</vt:lpstr>
      <vt:lpstr>Adicionando componentes ao dispositivo:</vt:lpstr>
      <vt:lpstr>Factory que usam outras factorys: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PATTERN:</dc:title>
  <dc:creator>Everton Cézar</dc:creator>
  <cp:lastModifiedBy>Everton Cézar</cp:lastModifiedBy>
  <cp:revision>2</cp:revision>
  <dcterms:created xsi:type="dcterms:W3CDTF">2022-05-25T19:41:48Z</dcterms:created>
  <dcterms:modified xsi:type="dcterms:W3CDTF">2022-05-26T19:46:46Z</dcterms:modified>
</cp:coreProperties>
</file>