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CF7A-57A4-49F1-A3BF-1D87626CBDDD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CF1B0-2E62-43F7-8468-C29261D80C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9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6395-21C0-4F93-8C77-61BF06DC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D1295-32F0-4A44-A930-4188FD1CE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B778-D290-4BAC-B4A2-5AC0EC8D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EE90-7029-4484-A61E-C8DDB63E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6780-5235-4094-9E3C-3CF9E343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54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E68A-530F-45AD-ADC9-BF6E4013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CA4A8-2F70-484F-8562-E365C2924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F4F9-B34C-4305-A65F-2C85CFB1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A448-BD53-4DB7-A34A-FBC2B98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824D-82E1-45BE-A59C-61B6F7F4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8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B4F6D-24D7-4613-8BB4-5B33F2DC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D520-A77A-49B2-84A7-AB7A564E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EE3F-4B1D-4444-9264-30FAA2D4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4DF0-6D12-4C9D-B0D4-8F23731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9607-5F88-4F44-A2CF-32696A49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532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649E-2C36-4235-AF1C-0C7183E4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BEEA-20F6-4B82-9917-19DB14AB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534A-3D05-43DB-964D-16169CCE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7B6F-5EB8-4EB3-A05E-F2C9F16C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4190-E80F-45B9-A4D2-6535B1C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74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41EC-21CB-4A09-89C5-0E8A22A8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2083-5C53-43EB-B4CF-ECBD2251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75B6-9D8F-4263-91E7-698ED38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07EF-B518-40C1-A6BB-AF90AC37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6B71-7F24-4A1E-AE7B-B9C68659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80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6785-2B4B-41E1-9389-3F275191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9318-F3A3-46D5-8468-11C6DEF56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471E-0CE9-49B7-BC75-461327F8F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86EA-AD05-4E88-9C02-0B095D6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8521-1C79-433E-BC19-EE67F83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8880-BC32-4361-A3C9-E311C191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896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5574-E23F-474A-9E2B-A02B0B48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C25EB-BA5F-40F7-8780-8B470855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05B7-F703-4C41-B1BE-7C0E3361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5D2D5-6347-4741-907A-45B773EA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CCB87-F29C-45FF-B120-1B596A81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86B97-273D-498B-8C2A-670AD285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49153-B33B-424E-99E1-31EB0C1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F7551-A5BE-43F6-B06A-17F3E0E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180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425-1264-4080-9C8B-BE19B98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4A678-AEA9-4AD9-9D2C-477C088B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DFB26-51CE-4FD8-8D1B-C34B5F8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763EB-7F6F-4F01-96C3-489EC5FE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21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5E8CE-9F2E-4412-82D0-14BD1D2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8AE8D-3700-42C9-8AC5-96F613F9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B4A4C-D64F-4FFA-9576-BC4F5197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806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8440-83B6-49C0-890A-2B6600DD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48DB-A424-48B2-A35D-080E4F1C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86741-AA6B-4EC9-86FD-22EE84AC7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516AD-C727-46C4-832B-1757FA2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FDBA-FBC8-4E06-8642-59B791E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FAE1D-3D43-4A18-829E-EE276EE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13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984A-C005-46CA-9F70-8D445743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9E909-707C-4B48-84CF-23F489A97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72A62-ADD5-4630-965B-8AA0C917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0D9A-199D-414F-980A-561687D7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23A7-2350-4F16-97C9-FD5A7479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C1A84-E1EF-44D7-AD5B-CA1B9639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71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93E7F-58DC-4E6A-8746-D16919AC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646B6-1450-4FF6-A15D-A3686C76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C299-59AA-46DE-8A1E-2F9A8E170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4741-BE9D-4116-AD27-AD62F1F48E5F}" type="datetimeFigureOut">
              <a:rPr lang="en-ID" smtClean="0"/>
              <a:t>09/04/2022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D2C3-D668-4798-A356-2A7D34234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D5D0-9EAA-4C72-B7DA-DC19052C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8137-EC8A-478D-A3CC-BA48BC4083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8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>
            <a:extLst>
              <a:ext uri="{FF2B5EF4-FFF2-40B4-BE49-F238E27FC236}">
                <a16:creationId xmlns:a16="http://schemas.microsoft.com/office/drawing/2014/main" id="{02904493-5B75-4C66-960A-81BB48A79E79}"/>
              </a:ext>
            </a:extLst>
          </p:cNvPr>
          <p:cNvSpPr/>
          <p:nvPr/>
        </p:nvSpPr>
        <p:spPr>
          <a:xfrm>
            <a:off x="1710030" y="1247357"/>
            <a:ext cx="4320000" cy="3255385"/>
          </a:xfrm>
          <a:prstGeom prst="cube">
            <a:avLst>
              <a:gd name="adj" fmla="val 17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1773FFD-6540-4722-9DB1-21DF73A63025}"/>
              </a:ext>
            </a:extLst>
          </p:cNvPr>
          <p:cNvSpPr/>
          <p:nvPr/>
        </p:nvSpPr>
        <p:spPr>
          <a:xfrm>
            <a:off x="1681155" y="3425507"/>
            <a:ext cx="4875529" cy="2880000"/>
          </a:xfrm>
          <a:prstGeom prst="cube">
            <a:avLst>
              <a:gd name="adj" fmla="val 376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200E8-B828-469D-A227-8B847AA12E3F}"/>
              </a:ext>
            </a:extLst>
          </p:cNvPr>
          <p:cNvSpPr/>
          <p:nvPr/>
        </p:nvSpPr>
        <p:spPr>
          <a:xfrm>
            <a:off x="3142924" y="4861878"/>
            <a:ext cx="995680" cy="1148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31EC0-68A1-434C-AAF9-7973988089DE}"/>
              </a:ext>
            </a:extLst>
          </p:cNvPr>
          <p:cNvSpPr/>
          <p:nvPr/>
        </p:nvSpPr>
        <p:spPr>
          <a:xfrm>
            <a:off x="4077644" y="5207494"/>
            <a:ext cx="121920" cy="47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16A9A8-720C-4729-9C20-23F3846FD15C}"/>
              </a:ext>
            </a:extLst>
          </p:cNvPr>
          <p:cNvSpPr/>
          <p:nvPr/>
        </p:nvSpPr>
        <p:spPr>
          <a:xfrm>
            <a:off x="2256378" y="5287461"/>
            <a:ext cx="317586" cy="317586"/>
          </a:xfrm>
          <a:prstGeom prst="ellipse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288BF6-2DE7-426E-86BB-AB9AF7361D8E}"/>
              </a:ext>
            </a:extLst>
          </p:cNvPr>
          <p:cNvCxnSpPr/>
          <p:nvPr/>
        </p:nvCxnSpPr>
        <p:spPr>
          <a:xfrm>
            <a:off x="1681155" y="6396037"/>
            <a:ext cx="381888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84FA52-8A78-431F-96DB-4C2EF653D43F}"/>
              </a:ext>
            </a:extLst>
          </p:cNvPr>
          <p:cNvSpPr txBox="1"/>
          <p:nvPr/>
        </p:nvSpPr>
        <p:spPr>
          <a:xfrm>
            <a:off x="2956107" y="6350619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12 cm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60ECA-83B9-4B29-A219-1667D1E4DD25}"/>
              </a:ext>
            </a:extLst>
          </p:cNvPr>
          <p:cNvCxnSpPr>
            <a:cxnSpLocks/>
          </p:cNvCxnSpPr>
          <p:nvPr/>
        </p:nvCxnSpPr>
        <p:spPr>
          <a:xfrm flipV="1">
            <a:off x="5566402" y="5298757"/>
            <a:ext cx="1056640" cy="105664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1EE682-2EC9-4BCE-8A82-EC7BF4E4BF8E}"/>
              </a:ext>
            </a:extLst>
          </p:cNvPr>
          <p:cNvSpPr txBox="1"/>
          <p:nvPr/>
        </p:nvSpPr>
        <p:spPr>
          <a:xfrm>
            <a:off x="6120122" y="5796774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6 cm</a:t>
            </a:r>
            <a:endParaRPr lang="en-ID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19F4DD-2FC8-4645-83C2-667B67D020E3}"/>
              </a:ext>
            </a:extLst>
          </p:cNvPr>
          <p:cNvCxnSpPr>
            <a:cxnSpLocks/>
          </p:cNvCxnSpPr>
          <p:nvPr/>
        </p:nvCxnSpPr>
        <p:spPr>
          <a:xfrm flipV="1">
            <a:off x="5500044" y="4044123"/>
            <a:ext cx="564198" cy="54914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E58E3-30C0-4410-9FA8-B41547FCC307}"/>
              </a:ext>
            </a:extLst>
          </p:cNvPr>
          <p:cNvSpPr txBox="1"/>
          <p:nvPr/>
        </p:nvSpPr>
        <p:spPr>
          <a:xfrm>
            <a:off x="5828181" y="4247197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3 cm</a:t>
            </a:r>
            <a:endParaRPr lang="en-ID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3C0580-3BCF-44AC-A635-EFD1DF94B8E1}"/>
              </a:ext>
            </a:extLst>
          </p:cNvPr>
          <p:cNvCxnSpPr>
            <a:cxnSpLocks/>
          </p:cNvCxnSpPr>
          <p:nvPr/>
        </p:nvCxnSpPr>
        <p:spPr>
          <a:xfrm>
            <a:off x="3081964" y="4794506"/>
            <a:ext cx="110807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69E33E-64F9-481F-B24F-F5D23B9B88DF}"/>
              </a:ext>
            </a:extLst>
          </p:cNvPr>
          <p:cNvSpPr txBox="1"/>
          <p:nvPr/>
        </p:nvSpPr>
        <p:spPr>
          <a:xfrm>
            <a:off x="3156102" y="482474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dirty="0"/>
              <a:t>3cm</a:t>
            </a:r>
            <a:endParaRPr lang="en-ID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AA6923-55D1-4B13-AC49-73470B190C19}"/>
              </a:ext>
            </a:extLst>
          </p:cNvPr>
          <p:cNvCxnSpPr>
            <a:cxnSpLocks/>
          </p:cNvCxnSpPr>
          <p:nvPr/>
        </p:nvCxnSpPr>
        <p:spPr>
          <a:xfrm>
            <a:off x="3041324" y="4867362"/>
            <a:ext cx="0" cy="114259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FF65D7-1F77-40AD-9591-8392122BB97C}"/>
              </a:ext>
            </a:extLst>
          </p:cNvPr>
          <p:cNvSpPr txBox="1"/>
          <p:nvPr/>
        </p:nvSpPr>
        <p:spPr>
          <a:xfrm>
            <a:off x="2926547" y="528671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dirty="0"/>
              <a:t>5 cm</a:t>
            </a:r>
            <a:endParaRPr lang="en-ID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24F19-1D7B-4439-807B-1632560E5DDA}"/>
              </a:ext>
            </a:extLst>
          </p:cNvPr>
          <p:cNvCxnSpPr>
            <a:cxnSpLocks/>
          </p:cNvCxnSpPr>
          <p:nvPr/>
        </p:nvCxnSpPr>
        <p:spPr>
          <a:xfrm>
            <a:off x="3156102" y="6026608"/>
            <a:ext cx="0" cy="27899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CD280C-887F-44BD-A298-1F27A5A7A4F5}"/>
              </a:ext>
            </a:extLst>
          </p:cNvPr>
          <p:cNvSpPr txBox="1"/>
          <p:nvPr/>
        </p:nvSpPr>
        <p:spPr>
          <a:xfrm>
            <a:off x="3041324" y="5973066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dirty="0"/>
              <a:t>1cm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A9B9CC-BF56-4198-B071-1B12B9357A9B}"/>
              </a:ext>
            </a:extLst>
          </p:cNvPr>
          <p:cNvSpPr/>
          <p:nvPr/>
        </p:nvSpPr>
        <p:spPr>
          <a:xfrm>
            <a:off x="2137084" y="2240597"/>
            <a:ext cx="2974753" cy="214376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49B43D-59D2-435F-ADE4-1A95775654D2}"/>
              </a:ext>
            </a:extLst>
          </p:cNvPr>
          <p:cNvCxnSpPr>
            <a:cxnSpLocks/>
          </p:cNvCxnSpPr>
          <p:nvPr/>
        </p:nvCxnSpPr>
        <p:spPr>
          <a:xfrm>
            <a:off x="5540491" y="4620321"/>
            <a:ext cx="5716" cy="154578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F146C9-76F2-486F-91DC-266A6A6A4527}"/>
              </a:ext>
            </a:extLst>
          </p:cNvPr>
          <p:cNvSpPr txBox="1"/>
          <p:nvPr/>
        </p:nvSpPr>
        <p:spPr>
          <a:xfrm>
            <a:off x="5546207" y="5414962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8 cm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9C4C9D-F4A9-48A7-A81E-8E2BAD8E8DFA}"/>
              </a:ext>
            </a:extLst>
          </p:cNvPr>
          <p:cNvCxnSpPr>
            <a:cxnSpLocks/>
          </p:cNvCxnSpPr>
          <p:nvPr/>
        </p:nvCxnSpPr>
        <p:spPr>
          <a:xfrm>
            <a:off x="1608764" y="4511762"/>
            <a:ext cx="0" cy="181127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862022-1CFB-4FF3-9BE5-F8420FABBCE1}"/>
              </a:ext>
            </a:extLst>
          </p:cNvPr>
          <p:cNvSpPr txBox="1"/>
          <p:nvPr/>
        </p:nvSpPr>
        <p:spPr>
          <a:xfrm>
            <a:off x="1024883" y="511409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8 cm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0AD322-E429-4F9B-9AC2-90F65CB6B4DB}"/>
              </a:ext>
            </a:extLst>
          </p:cNvPr>
          <p:cNvSpPr txBox="1"/>
          <p:nvPr/>
        </p:nvSpPr>
        <p:spPr>
          <a:xfrm>
            <a:off x="4233384" y="4755840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Sesuaikan</a:t>
            </a:r>
            <a:r>
              <a:rPr lang="en-ZW" sz="1200" dirty="0"/>
              <a:t> </a:t>
            </a:r>
            <a:r>
              <a:rPr lang="en-ZW" sz="1200" dirty="0" err="1"/>
              <a:t>ukuran</a:t>
            </a:r>
            <a:r>
              <a:rPr lang="en-ZW" sz="1200" dirty="0"/>
              <a:t> </a:t>
            </a:r>
            <a:r>
              <a:rPr lang="en-ZW" sz="1200" dirty="0" err="1"/>
              <a:t>engsel</a:t>
            </a:r>
            <a:r>
              <a:rPr lang="en-ZW" sz="1200" dirty="0"/>
              <a:t> </a:t>
            </a:r>
            <a:r>
              <a:rPr lang="en-ZW" sz="1200" dirty="0" err="1"/>
              <a:t>nya</a:t>
            </a:r>
            <a:endParaRPr lang="en-ID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E0647D-D1D3-401A-BA2A-C9A0A7C90318}"/>
              </a:ext>
            </a:extLst>
          </p:cNvPr>
          <p:cNvCxnSpPr>
            <a:cxnSpLocks/>
          </p:cNvCxnSpPr>
          <p:nvPr/>
        </p:nvCxnSpPr>
        <p:spPr>
          <a:xfrm flipV="1">
            <a:off x="2157404" y="2331888"/>
            <a:ext cx="2875280" cy="757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F609D0-B824-4085-93AF-02E6110B44FE}"/>
              </a:ext>
            </a:extLst>
          </p:cNvPr>
          <p:cNvSpPr txBox="1"/>
          <p:nvPr/>
        </p:nvSpPr>
        <p:spPr>
          <a:xfrm>
            <a:off x="3214044" y="241240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7.5 cm</a:t>
            </a:r>
            <a:endParaRPr lang="en-ID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DFEB40-F936-47FA-899C-4B8E18FEAD11}"/>
              </a:ext>
            </a:extLst>
          </p:cNvPr>
          <p:cNvCxnSpPr>
            <a:cxnSpLocks/>
          </p:cNvCxnSpPr>
          <p:nvPr/>
        </p:nvCxnSpPr>
        <p:spPr>
          <a:xfrm>
            <a:off x="5022524" y="2449282"/>
            <a:ext cx="0" cy="181127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73E506-774E-49EF-A011-9A5998AEBAE8}"/>
              </a:ext>
            </a:extLst>
          </p:cNvPr>
          <p:cNvSpPr txBox="1"/>
          <p:nvPr/>
        </p:nvSpPr>
        <p:spPr>
          <a:xfrm>
            <a:off x="4257980" y="3054206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5.5 cm</a:t>
            </a:r>
            <a:endParaRPr lang="en-ID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76F800-D74C-468C-B6E2-4FECC08DF4DB}"/>
              </a:ext>
            </a:extLst>
          </p:cNvPr>
          <p:cNvCxnSpPr>
            <a:cxnSpLocks/>
          </p:cNvCxnSpPr>
          <p:nvPr/>
        </p:nvCxnSpPr>
        <p:spPr>
          <a:xfrm>
            <a:off x="1611308" y="1831224"/>
            <a:ext cx="0" cy="265119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7AFE07E-141E-461F-8297-9A1C2AD58A98}"/>
              </a:ext>
            </a:extLst>
          </p:cNvPr>
          <p:cNvSpPr txBox="1"/>
          <p:nvPr/>
        </p:nvSpPr>
        <p:spPr>
          <a:xfrm>
            <a:off x="736275" y="315031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7 cm</a:t>
            </a:r>
            <a:endParaRPr lang="en-ID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56350C-719C-4B55-9911-57357AC34A69}"/>
              </a:ext>
            </a:extLst>
          </p:cNvPr>
          <p:cNvCxnSpPr>
            <a:cxnSpLocks/>
          </p:cNvCxnSpPr>
          <p:nvPr/>
        </p:nvCxnSpPr>
        <p:spPr>
          <a:xfrm>
            <a:off x="5111837" y="4318697"/>
            <a:ext cx="0" cy="19306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136CDC4-EC38-4CC7-8B46-7AC895F17FAF}"/>
              </a:ext>
            </a:extLst>
          </p:cNvPr>
          <p:cNvSpPr txBox="1"/>
          <p:nvPr/>
        </p:nvSpPr>
        <p:spPr>
          <a:xfrm>
            <a:off x="4955214" y="4152304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dirty="0"/>
              <a:t>0.5cm</a:t>
            </a:r>
            <a:endParaRPr lang="en-ID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5F8AEC-EBB7-481E-9863-12D85667577D}"/>
              </a:ext>
            </a:extLst>
          </p:cNvPr>
          <p:cNvCxnSpPr>
            <a:cxnSpLocks/>
          </p:cNvCxnSpPr>
          <p:nvPr/>
        </p:nvCxnSpPr>
        <p:spPr>
          <a:xfrm flipV="1">
            <a:off x="5473324" y="1338163"/>
            <a:ext cx="545323" cy="53249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07BC88-C846-4927-BCD1-9EF748A81AB8}"/>
              </a:ext>
            </a:extLst>
          </p:cNvPr>
          <p:cNvSpPr txBox="1"/>
          <p:nvPr/>
        </p:nvSpPr>
        <p:spPr>
          <a:xfrm>
            <a:off x="5759442" y="146840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3 cm</a:t>
            </a:r>
            <a:endParaRPr lang="en-ID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C099EB-4D27-4467-9F4D-6E3F26B91063}"/>
              </a:ext>
            </a:extLst>
          </p:cNvPr>
          <p:cNvCxnSpPr/>
          <p:nvPr/>
        </p:nvCxnSpPr>
        <p:spPr>
          <a:xfrm>
            <a:off x="2153595" y="941696"/>
            <a:ext cx="381888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71F10AE-6176-421B-B2E5-AF74C14AE621}"/>
              </a:ext>
            </a:extLst>
          </p:cNvPr>
          <p:cNvSpPr txBox="1"/>
          <p:nvPr/>
        </p:nvSpPr>
        <p:spPr>
          <a:xfrm>
            <a:off x="3686484" y="532409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12 cm</a:t>
            </a:r>
            <a:endParaRPr lang="en-ID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BEA753-0556-4181-9BFD-1CD1D6BA931E}"/>
              </a:ext>
            </a:extLst>
          </p:cNvPr>
          <p:cNvSpPr/>
          <p:nvPr/>
        </p:nvSpPr>
        <p:spPr>
          <a:xfrm>
            <a:off x="9610790" y="309247"/>
            <a:ext cx="943272" cy="369332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8420-1E22-4687-B2DE-F4AD6F7A85B7}"/>
              </a:ext>
            </a:extLst>
          </p:cNvPr>
          <p:cNvSpPr txBox="1"/>
          <p:nvPr/>
        </p:nvSpPr>
        <p:spPr>
          <a:xfrm>
            <a:off x="10554063" y="321086"/>
            <a:ext cx="13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/>
              <a:t>BOLONGKAN</a:t>
            </a:r>
            <a:endParaRPr lang="en-ID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F53C3D-6D21-4BC1-89BE-204A0E2B6FE4}"/>
              </a:ext>
            </a:extLst>
          </p:cNvPr>
          <p:cNvSpPr/>
          <p:nvPr/>
        </p:nvSpPr>
        <p:spPr>
          <a:xfrm>
            <a:off x="2112463" y="1405047"/>
            <a:ext cx="3620066" cy="426177"/>
          </a:xfrm>
          <a:custGeom>
            <a:avLst/>
            <a:gdLst>
              <a:gd name="connsiteX0" fmla="*/ 0 w 1277715"/>
              <a:gd name="connsiteY0" fmla="*/ 0 h 504191"/>
              <a:gd name="connsiteX1" fmla="*/ 1277715 w 1277715"/>
              <a:gd name="connsiteY1" fmla="*/ 0 h 504191"/>
              <a:gd name="connsiteX2" fmla="*/ 1277715 w 1277715"/>
              <a:gd name="connsiteY2" fmla="*/ 504191 h 504191"/>
              <a:gd name="connsiteX3" fmla="*/ 0 w 1277715"/>
              <a:gd name="connsiteY3" fmla="*/ 504191 h 504191"/>
              <a:gd name="connsiteX4" fmla="*/ 0 w 1277715"/>
              <a:gd name="connsiteY4" fmla="*/ 0 h 504191"/>
              <a:gd name="connsiteX0" fmla="*/ 477520 w 1755235"/>
              <a:gd name="connsiteY0" fmla="*/ 0 h 519431"/>
              <a:gd name="connsiteX1" fmla="*/ 1755235 w 1755235"/>
              <a:gd name="connsiteY1" fmla="*/ 0 h 519431"/>
              <a:gd name="connsiteX2" fmla="*/ 1755235 w 1755235"/>
              <a:gd name="connsiteY2" fmla="*/ 504191 h 519431"/>
              <a:gd name="connsiteX3" fmla="*/ 0 w 1755235"/>
              <a:gd name="connsiteY3" fmla="*/ 519431 h 519431"/>
              <a:gd name="connsiteX4" fmla="*/ 477520 w 1755235"/>
              <a:gd name="connsiteY4" fmla="*/ 0 h 519431"/>
              <a:gd name="connsiteX0" fmla="*/ 487680 w 1755235"/>
              <a:gd name="connsiteY0" fmla="*/ 10160 h 519431"/>
              <a:gd name="connsiteX1" fmla="*/ 1755235 w 1755235"/>
              <a:gd name="connsiteY1" fmla="*/ 0 h 519431"/>
              <a:gd name="connsiteX2" fmla="*/ 1755235 w 1755235"/>
              <a:gd name="connsiteY2" fmla="*/ 504191 h 519431"/>
              <a:gd name="connsiteX3" fmla="*/ 0 w 1755235"/>
              <a:gd name="connsiteY3" fmla="*/ 519431 h 519431"/>
              <a:gd name="connsiteX4" fmla="*/ 487680 w 1755235"/>
              <a:gd name="connsiteY4" fmla="*/ 10160 h 519431"/>
              <a:gd name="connsiteX0" fmla="*/ 487680 w 1755235"/>
              <a:gd name="connsiteY0" fmla="*/ 10160 h 519431"/>
              <a:gd name="connsiteX1" fmla="*/ 1755235 w 1755235"/>
              <a:gd name="connsiteY1" fmla="*/ 0 h 519431"/>
              <a:gd name="connsiteX2" fmla="*/ 1546955 w 1755235"/>
              <a:gd name="connsiteY2" fmla="*/ 499111 h 519431"/>
              <a:gd name="connsiteX3" fmla="*/ 0 w 1755235"/>
              <a:gd name="connsiteY3" fmla="*/ 519431 h 519431"/>
              <a:gd name="connsiteX4" fmla="*/ 487680 w 1755235"/>
              <a:gd name="connsiteY4" fmla="*/ 10160 h 519431"/>
              <a:gd name="connsiteX0" fmla="*/ 487680 w 1755235"/>
              <a:gd name="connsiteY0" fmla="*/ 10160 h 519431"/>
              <a:gd name="connsiteX1" fmla="*/ 1755235 w 1755235"/>
              <a:gd name="connsiteY1" fmla="*/ 0 h 519431"/>
              <a:gd name="connsiteX2" fmla="*/ 1552035 w 1755235"/>
              <a:gd name="connsiteY2" fmla="*/ 514351 h 519431"/>
              <a:gd name="connsiteX3" fmla="*/ 0 w 1755235"/>
              <a:gd name="connsiteY3" fmla="*/ 519431 h 519431"/>
              <a:gd name="connsiteX4" fmla="*/ 487680 w 1755235"/>
              <a:gd name="connsiteY4" fmla="*/ 10160 h 519431"/>
              <a:gd name="connsiteX0" fmla="*/ 487680 w 2034635"/>
              <a:gd name="connsiteY0" fmla="*/ 10160 h 519431"/>
              <a:gd name="connsiteX1" fmla="*/ 2034635 w 2034635"/>
              <a:gd name="connsiteY1" fmla="*/ 0 h 519431"/>
              <a:gd name="connsiteX2" fmla="*/ 1552035 w 2034635"/>
              <a:gd name="connsiteY2" fmla="*/ 514351 h 519431"/>
              <a:gd name="connsiteX3" fmla="*/ 0 w 2034635"/>
              <a:gd name="connsiteY3" fmla="*/ 519431 h 519431"/>
              <a:gd name="connsiteX4" fmla="*/ 487680 w 2034635"/>
              <a:gd name="connsiteY4" fmla="*/ 10160 h 519431"/>
              <a:gd name="connsiteX0" fmla="*/ 487680 w 2034635"/>
              <a:gd name="connsiteY0" fmla="*/ 10160 h 519431"/>
              <a:gd name="connsiteX1" fmla="*/ 2034635 w 2034635"/>
              <a:gd name="connsiteY1" fmla="*/ 0 h 519431"/>
              <a:gd name="connsiteX2" fmla="*/ 1526635 w 2034635"/>
              <a:gd name="connsiteY2" fmla="*/ 519431 h 519431"/>
              <a:gd name="connsiteX3" fmla="*/ 0 w 2034635"/>
              <a:gd name="connsiteY3" fmla="*/ 519431 h 519431"/>
              <a:gd name="connsiteX4" fmla="*/ 487680 w 2034635"/>
              <a:gd name="connsiteY4" fmla="*/ 10160 h 519431"/>
              <a:gd name="connsiteX0" fmla="*/ 317799 w 2034635"/>
              <a:gd name="connsiteY0" fmla="*/ 19449 h 519431"/>
              <a:gd name="connsiteX1" fmla="*/ 2034635 w 2034635"/>
              <a:gd name="connsiteY1" fmla="*/ 0 h 519431"/>
              <a:gd name="connsiteX2" fmla="*/ 1526635 w 2034635"/>
              <a:gd name="connsiteY2" fmla="*/ 519431 h 519431"/>
              <a:gd name="connsiteX3" fmla="*/ 0 w 2034635"/>
              <a:gd name="connsiteY3" fmla="*/ 519431 h 519431"/>
              <a:gd name="connsiteX4" fmla="*/ 317799 w 2034635"/>
              <a:gd name="connsiteY4" fmla="*/ 19449 h 519431"/>
              <a:gd name="connsiteX0" fmla="*/ 317799 w 2034635"/>
              <a:gd name="connsiteY0" fmla="*/ 19449 h 533365"/>
              <a:gd name="connsiteX1" fmla="*/ 2034635 w 2034635"/>
              <a:gd name="connsiteY1" fmla="*/ 0 h 533365"/>
              <a:gd name="connsiteX2" fmla="*/ 1676696 w 2034635"/>
              <a:gd name="connsiteY2" fmla="*/ 533365 h 533365"/>
              <a:gd name="connsiteX3" fmla="*/ 0 w 2034635"/>
              <a:gd name="connsiteY3" fmla="*/ 519431 h 533365"/>
              <a:gd name="connsiteX4" fmla="*/ 317799 w 2034635"/>
              <a:gd name="connsiteY4" fmla="*/ 19449 h 533365"/>
              <a:gd name="connsiteX0" fmla="*/ 317799 w 2034635"/>
              <a:gd name="connsiteY0" fmla="*/ 19449 h 528720"/>
              <a:gd name="connsiteX1" fmla="*/ 2034635 w 2034635"/>
              <a:gd name="connsiteY1" fmla="*/ 0 h 528720"/>
              <a:gd name="connsiteX2" fmla="*/ 1679527 w 2034635"/>
              <a:gd name="connsiteY2" fmla="*/ 528720 h 528720"/>
              <a:gd name="connsiteX3" fmla="*/ 0 w 2034635"/>
              <a:gd name="connsiteY3" fmla="*/ 519431 h 528720"/>
              <a:gd name="connsiteX4" fmla="*/ 317799 w 2034635"/>
              <a:gd name="connsiteY4" fmla="*/ 19449 h 528720"/>
              <a:gd name="connsiteX0" fmla="*/ 317799 w 2017647"/>
              <a:gd name="connsiteY0" fmla="*/ 14804 h 524075"/>
              <a:gd name="connsiteX1" fmla="*/ 2017647 w 2017647"/>
              <a:gd name="connsiteY1" fmla="*/ 0 h 524075"/>
              <a:gd name="connsiteX2" fmla="*/ 1679527 w 2017647"/>
              <a:gd name="connsiteY2" fmla="*/ 524075 h 524075"/>
              <a:gd name="connsiteX3" fmla="*/ 0 w 2017647"/>
              <a:gd name="connsiteY3" fmla="*/ 514786 h 524075"/>
              <a:gd name="connsiteX4" fmla="*/ 317799 w 2017647"/>
              <a:gd name="connsiteY4" fmla="*/ 14804 h 524075"/>
              <a:gd name="connsiteX0" fmla="*/ 323462 w 2017647"/>
              <a:gd name="connsiteY0" fmla="*/ 870 h 524075"/>
              <a:gd name="connsiteX1" fmla="*/ 2017647 w 2017647"/>
              <a:gd name="connsiteY1" fmla="*/ 0 h 524075"/>
              <a:gd name="connsiteX2" fmla="*/ 1679527 w 2017647"/>
              <a:gd name="connsiteY2" fmla="*/ 524075 h 524075"/>
              <a:gd name="connsiteX3" fmla="*/ 0 w 2017647"/>
              <a:gd name="connsiteY3" fmla="*/ 514786 h 524075"/>
              <a:gd name="connsiteX4" fmla="*/ 323462 w 2017647"/>
              <a:gd name="connsiteY4" fmla="*/ 870 h 5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7647" h="524075">
                <a:moveTo>
                  <a:pt x="323462" y="870"/>
                </a:moveTo>
                <a:lnTo>
                  <a:pt x="2017647" y="0"/>
                </a:lnTo>
                <a:lnTo>
                  <a:pt x="1679527" y="524075"/>
                </a:lnTo>
                <a:lnTo>
                  <a:pt x="0" y="514786"/>
                </a:lnTo>
                <a:lnTo>
                  <a:pt x="323462" y="870"/>
                </a:lnTo>
                <a:close/>
              </a:path>
            </a:pathLst>
          </a:cu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5B332F-2C2D-47F1-B591-8DEB00907396}"/>
              </a:ext>
            </a:extLst>
          </p:cNvPr>
          <p:cNvSpPr/>
          <p:nvPr/>
        </p:nvSpPr>
        <p:spPr>
          <a:xfrm>
            <a:off x="2947080" y="1068403"/>
            <a:ext cx="269767" cy="7462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944986-C5C3-4B57-BCE8-511CFA67AD1E}"/>
              </a:ext>
            </a:extLst>
          </p:cNvPr>
          <p:cNvSpPr/>
          <p:nvPr/>
        </p:nvSpPr>
        <p:spPr>
          <a:xfrm>
            <a:off x="4024040" y="1076204"/>
            <a:ext cx="269767" cy="7462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D1665EC-52AA-430B-B8FB-CF71D3BBA6B1}"/>
              </a:ext>
            </a:extLst>
          </p:cNvPr>
          <p:cNvSpPr/>
          <p:nvPr/>
        </p:nvSpPr>
        <p:spPr>
          <a:xfrm>
            <a:off x="3034981" y="1588467"/>
            <a:ext cx="93964" cy="93964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0D386A5-7E5B-49F2-B469-86777C9D3BD3}"/>
              </a:ext>
            </a:extLst>
          </p:cNvPr>
          <p:cNvSpPr/>
          <p:nvPr/>
        </p:nvSpPr>
        <p:spPr>
          <a:xfrm>
            <a:off x="4116754" y="1600157"/>
            <a:ext cx="93964" cy="93964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7C9C1F1-47F9-4503-9FBE-A99F2DADAA2D}"/>
              </a:ext>
            </a:extLst>
          </p:cNvPr>
          <p:cNvSpPr/>
          <p:nvPr/>
        </p:nvSpPr>
        <p:spPr>
          <a:xfrm>
            <a:off x="3033662" y="1213436"/>
            <a:ext cx="93964" cy="93964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F79EF5-A589-4CB2-81E0-C8A2A2038D83}"/>
              </a:ext>
            </a:extLst>
          </p:cNvPr>
          <p:cNvSpPr/>
          <p:nvPr/>
        </p:nvSpPr>
        <p:spPr>
          <a:xfrm>
            <a:off x="4115435" y="1225126"/>
            <a:ext cx="93964" cy="93964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29CCEA-E83F-4B9E-AFA8-B6E300443F7D}"/>
              </a:ext>
            </a:extLst>
          </p:cNvPr>
          <p:cNvSpPr/>
          <p:nvPr/>
        </p:nvSpPr>
        <p:spPr>
          <a:xfrm>
            <a:off x="5948154" y="2331888"/>
            <a:ext cx="157472" cy="801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DEA7C5-E1E2-45B6-B9DA-86424DF27665}"/>
              </a:ext>
            </a:extLst>
          </p:cNvPr>
          <p:cNvSpPr txBox="1"/>
          <p:nvPr/>
        </p:nvSpPr>
        <p:spPr>
          <a:xfrm>
            <a:off x="6150602" y="240787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Sesuaikan</a:t>
            </a:r>
            <a:r>
              <a:rPr lang="en-ZW" sz="1200" dirty="0"/>
              <a:t> </a:t>
            </a:r>
            <a:r>
              <a:rPr lang="en-ZW" sz="1200" dirty="0" err="1"/>
              <a:t>ukuran</a:t>
            </a:r>
            <a:r>
              <a:rPr lang="en-ZW" sz="1200" dirty="0"/>
              <a:t> </a:t>
            </a:r>
            <a:r>
              <a:rPr lang="en-ZW" sz="1200" dirty="0" err="1"/>
              <a:t>engsel</a:t>
            </a:r>
            <a:r>
              <a:rPr lang="en-ZW" sz="1200" dirty="0"/>
              <a:t> </a:t>
            </a:r>
            <a:r>
              <a:rPr lang="en-ZW" sz="1200" dirty="0" err="1"/>
              <a:t>nya</a:t>
            </a:r>
            <a:endParaRPr lang="en-ID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ACD96-317C-4BCE-95E3-7C191F26985A}"/>
              </a:ext>
            </a:extLst>
          </p:cNvPr>
          <p:cNvSpPr/>
          <p:nvPr/>
        </p:nvSpPr>
        <p:spPr>
          <a:xfrm>
            <a:off x="6475997" y="4072188"/>
            <a:ext cx="133075" cy="801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80B7CB-6DBE-45CB-AC50-70753D635482}"/>
              </a:ext>
            </a:extLst>
          </p:cNvPr>
          <p:cNvSpPr txBox="1"/>
          <p:nvPr/>
        </p:nvSpPr>
        <p:spPr>
          <a:xfrm>
            <a:off x="6697629" y="4148175"/>
            <a:ext cx="94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Sesuaikan</a:t>
            </a:r>
            <a:r>
              <a:rPr lang="en-ZW" sz="1200" dirty="0"/>
              <a:t> </a:t>
            </a:r>
            <a:r>
              <a:rPr lang="en-ZW" sz="1200" dirty="0" err="1"/>
              <a:t>ukuran</a:t>
            </a:r>
            <a:r>
              <a:rPr lang="en-ZW" sz="1200" dirty="0"/>
              <a:t> </a:t>
            </a:r>
            <a:r>
              <a:rPr lang="en-ZW" sz="1200" dirty="0" err="1"/>
              <a:t>engsel</a:t>
            </a:r>
            <a:r>
              <a:rPr lang="en-ZW" sz="1200" dirty="0"/>
              <a:t> </a:t>
            </a:r>
            <a:r>
              <a:rPr lang="en-ZW" sz="1200" dirty="0" err="1"/>
              <a:t>nya</a:t>
            </a:r>
            <a:endParaRPr lang="en-ID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CA68E9-E8AB-471C-9870-3FD5ED73A1C4}"/>
              </a:ext>
            </a:extLst>
          </p:cNvPr>
          <p:cNvCxnSpPr>
            <a:cxnSpLocks/>
          </p:cNvCxnSpPr>
          <p:nvPr/>
        </p:nvCxnSpPr>
        <p:spPr>
          <a:xfrm>
            <a:off x="6457084" y="3807454"/>
            <a:ext cx="2196740" cy="3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B6959B1-AFCA-4330-BC42-BB7E8B999323}"/>
              </a:ext>
            </a:extLst>
          </p:cNvPr>
          <p:cNvSpPr txBox="1"/>
          <p:nvPr/>
        </p:nvSpPr>
        <p:spPr>
          <a:xfrm rot="6792">
            <a:off x="9459810" y="1470562"/>
            <a:ext cx="2188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Tampat</a:t>
            </a:r>
            <a:r>
              <a:rPr lang="en-ZW" sz="1200" dirty="0"/>
              <a:t> </a:t>
            </a:r>
            <a:r>
              <a:rPr lang="en-ZW" sz="1200" dirty="0" err="1"/>
              <a:t>masukkan</a:t>
            </a:r>
            <a:r>
              <a:rPr lang="en-ZW" sz="1200" dirty="0"/>
              <a:t> </a:t>
            </a:r>
            <a:r>
              <a:rPr lang="en-ZW" sz="1200" dirty="0" err="1"/>
              <a:t>kabel</a:t>
            </a:r>
            <a:r>
              <a:rPr lang="en-ZW" sz="1200" dirty="0"/>
              <a:t> </a:t>
            </a:r>
            <a:r>
              <a:rPr lang="en-ZW" sz="1200" dirty="0" err="1"/>
              <a:t>kamera</a:t>
            </a:r>
            <a:endParaRPr lang="en-ID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492BC5-7C82-4C0A-A87C-FBD82CFC5203}"/>
              </a:ext>
            </a:extLst>
          </p:cNvPr>
          <p:cNvSpPr/>
          <p:nvPr/>
        </p:nvSpPr>
        <p:spPr>
          <a:xfrm>
            <a:off x="9183714" y="3699540"/>
            <a:ext cx="2105926" cy="1415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Flowchart: Terminator 90">
            <a:extLst>
              <a:ext uri="{FF2B5EF4-FFF2-40B4-BE49-F238E27FC236}">
                <a16:creationId xmlns:a16="http://schemas.microsoft.com/office/drawing/2014/main" id="{31CF7559-1263-4071-BD9D-5609E8BEA5FD}"/>
              </a:ext>
            </a:extLst>
          </p:cNvPr>
          <p:cNvSpPr/>
          <p:nvPr/>
        </p:nvSpPr>
        <p:spPr>
          <a:xfrm>
            <a:off x="9626600" y="3995998"/>
            <a:ext cx="1232484" cy="104052"/>
          </a:xfrm>
          <a:prstGeom prst="flowChartTerminator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98ABF0FE-0298-4EE8-8FC3-8320A01F790B}"/>
              </a:ext>
            </a:extLst>
          </p:cNvPr>
          <p:cNvSpPr/>
          <p:nvPr/>
        </p:nvSpPr>
        <p:spPr>
          <a:xfrm>
            <a:off x="9626600" y="4245869"/>
            <a:ext cx="1232484" cy="104052"/>
          </a:xfrm>
          <a:prstGeom prst="flowChartTerminator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3" name="Flowchart: Terminator 92">
            <a:extLst>
              <a:ext uri="{FF2B5EF4-FFF2-40B4-BE49-F238E27FC236}">
                <a16:creationId xmlns:a16="http://schemas.microsoft.com/office/drawing/2014/main" id="{2821487E-212F-4CAD-899A-DB5515057CF7}"/>
              </a:ext>
            </a:extLst>
          </p:cNvPr>
          <p:cNvSpPr/>
          <p:nvPr/>
        </p:nvSpPr>
        <p:spPr>
          <a:xfrm>
            <a:off x="9626600" y="4493121"/>
            <a:ext cx="1232484" cy="104052"/>
          </a:xfrm>
          <a:prstGeom prst="flowChartTerminator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CBCA48DA-68E5-4530-9F62-FF0385140316}"/>
              </a:ext>
            </a:extLst>
          </p:cNvPr>
          <p:cNvSpPr/>
          <p:nvPr/>
        </p:nvSpPr>
        <p:spPr>
          <a:xfrm>
            <a:off x="9626600" y="4709701"/>
            <a:ext cx="1232484" cy="104052"/>
          </a:xfrm>
          <a:prstGeom prst="flowChartTerminator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5B6AE3-EB7E-4DF2-958C-74D9B9133F43}"/>
              </a:ext>
            </a:extLst>
          </p:cNvPr>
          <p:cNvCxnSpPr>
            <a:cxnSpLocks/>
          </p:cNvCxnSpPr>
          <p:nvPr/>
        </p:nvCxnSpPr>
        <p:spPr>
          <a:xfrm flipV="1">
            <a:off x="6150602" y="2564254"/>
            <a:ext cx="2877895" cy="95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98C93DD-7963-4AA8-A85F-063E2823544A}"/>
              </a:ext>
            </a:extLst>
          </p:cNvPr>
          <p:cNvSpPr/>
          <p:nvPr/>
        </p:nvSpPr>
        <p:spPr>
          <a:xfrm>
            <a:off x="9183714" y="2035430"/>
            <a:ext cx="2105926" cy="1415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3CC5D3CB-B5D1-4916-80B3-D35B4D46317D}"/>
              </a:ext>
            </a:extLst>
          </p:cNvPr>
          <p:cNvSpPr/>
          <p:nvPr/>
        </p:nvSpPr>
        <p:spPr>
          <a:xfrm>
            <a:off x="9626600" y="2110245"/>
            <a:ext cx="1232484" cy="109138"/>
          </a:xfrm>
          <a:prstGeom prst="flowChartTerminator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FFC885-371A-438D-A6F9-A4ABF9BE9F07}"/>
              </a:ext>
            </a:extLst>
          </p:cNvPr>
          <p:cNvSpPr txBox="1"/>
          <p:nvPr/>
        </p:nvSpPr>
        <p:spPr>
          <a:xfrm rot="20548944">
            <a:off x="6996579" y="2636238"/>
            <a:ext cx="182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Akrilik</a:t>
            </a:r>
            <a:r>
              <a:rPr lang="en-ZW" sz="1200" dirty="0"/>
              <a:t> </a:t>
            </a:r>
            <a:r>
              <a:rPr lang="en-ZW" sz="1200" dirty="0" err="1"/>
              <a:t>atas</a:t>
            </a:r>
            <a:r>
              <a:rPr lang="en-ZW" sz="1200" dirty="0"/>
              <a:t> </a:t>
            </a:r>
            <a:r>
              <a:rPr lang="en-ZW" sz="1200" dirty="0" err="1"/>
              <a:t>bagian</a:t>
            </a:r>
            <a:r>
              <a:rPr lang="en-ZW" sz="1200" dirty="0"/>
              <a:t> </a:t>
            </a:r>
            <a:r>
              <a:rPr lang="en-ZW" sz="1200" dirty="0" err="1"/>
              <a:t>bawah</a:t>
            </a:r>
            <a:endParaRPr lang="en-ID" sz="12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B370958-DF7B-4443-8521-AA5D75DC8924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10242842" y="1747960"/>
            <a:ext cx="137644" cy="36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3F9D669-2946-4781-8C79-3F8CDF82779A}"/>
              </a:ext>
            </a:extLst>
          </p:cNvPr>
          <p:cNvSpPr txBox="1"/>
          <p:nvPr/>
        </p:nvSpPr>
        <p:spPr>
          <a:xfrm rot="6792">
            <a:off x="6752473" y="3520004"/>
            <a:ext cx="2188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akrilik</a:t>
            </a:r>
            <a:r>
              <a:rPr lang="en-ZW" sz="1200" dirty="0"/>
              <a:t> </a:t>
            </a:r>
            <a:r>
              <a:rPr lang="en-ZW" sz="1200" dirty="0" err="1"/>
              <a:t>belakang</a:t>
            </a:r>
            <a:r>
              <a:rPr lang="en-ZW" sz="1200" dirty="0"/>
              <a:t> </a:t>
            </a:r>
            <a:r>
              <a:rPr lang="en-ZW" sz="1200" dirty="0" err="1"/>
              <a:t>bagian</a:t>
            </a:r>
            <a:r>
              <a:rPr lang="en-ZW" sz="1200" dirty="0"/>
              <a:t> </a:t>
            </a:r>
            <a:r>
              <a:rPr lang="en-ZW" sz="1200" dirty="0" err="1"/>
              <a:t>bawah</a:t>
            </a:r>
            <a:endParaRPr lang="en-ID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CDBD9F-845A-434A-A874-9792362272BF}"/>
              </a:ext>
            </a:extLst>
          </p:cNvPr>
          <p:cNvSpPr/>
          <p:nvPr/>
        </p:nvSpPr>
        <p:spPr>
          <a:xfrm>
            <a:off x="11218451" y="3983429"/>
            <a:ext cx="133075" cy="801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28440C-2466-461C-B05F-CCC4EC81EBDF}"/>
              </a:ext>
            </a:extLst>
          </p:cNvPr>
          <p:cNvSpPr txBox="1"/>
          <p:nvPr/>
        </p:nvSpPr>
        <p:spPr>
          <a:xfrm rot="6792">
            <a:off x="11322896" y="4212153"/>
            <a:ext cx="62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engsel</a:t>
            </a:r>
            <a:endParaRPr lang="en-ID" sz="12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35D10F-D0F3-41FB-B0E0-63CECFAA29EF}"/>
              </a:ext>
            </a:extLst>
          </p:cNvPr>
          <p:cNvCxnSpPr>
            <a:cxnSpLocks/>
          </p:cNvCxnSpPr>
          <p:nvPr/>
        </p:nvCxnSpPr>
        <p:spPr>
          <a:xfrm flipV="1">
            <a:off x="4224985" y="513515"/>
            <a:ext cx="797539" cy="61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AA37991-66E0-4D60-BB34-9B783EB73B48}"/>
              </a:ext>
            </a:extLst>
          </p:cNvPr>
          <p:cNvSpPr txBox="1"/>
          <p:nvPr/>
        </p:nvSpPr>
        <p:spPr>
          <a:xfrm rot="6792">
            <a:off x="5044864" y="168471"/>
            <a:ext cx="195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Potongan</a:t>
            </a:r>
            <a:r>
              <a:rPr lang="en-ZW" sz="1200" dirty="0"/>
              <a:t> </a:t>
            </a:r>
            <a:r>
              <a:rPr lang="en-ZW" sz="1200" dirty="0" err="1"/>
              <a:t>akrilik</a:t>
            </a:r>
            <a:r>
              <a:rPr lang="en-ZW" sz="1200" dirty="0"/>
              <a:t> </a:t>
            </a:r>
            <a:r>
              <a:rPr lang="en-ZW" sz="1200" dirty="0" err="1"/>
              <a:t>deberi</a:t>
            </a:r>
            <a:r>
              <a:rPr lang="en-ZW" sz="1200" dirty="0"/>
              <a:t> </a:t>
            </a:r>
            <a:r>
              <a:rPr lang="en-ZW" sz="1200" dirty="0" err="1"/>
              <a:t>lobang</a:t>
            </a:r>
            <a:r>
              <a:rPr lang="en-ZW" sz="1200" dirty="0"/>
              <a:t> </a:t>
            </a:r>
            <a:r>
              <a:rPr lang="en-ZW" sz="1200" dirty="0" err="1"/>
              <a:t>untuk</a:t>
            </a:r>
            <a:r>
              <a:rPr lang="en-ZW" sz="1200" dirty="0"/>
              <a:t> </a:t>
            </a:r>
            <a:r>
              <a:rPr lang="en-ZW" sz="1200" dirty="0" err="1"/>
              <a:t>baut</a:t>
            </a:r>
            <a:r>
              <a:rPr lang="en-ZW" sz="1200" dirty="0"/>
              <a:t> pasang </a:t>
            </a:r>
            <a:r>
              <a:rPr lang="en-ZW" sz="1200" dirty="0" err="1"/>
              <a:t>kamera</a:t>
            </a:r>
            <a:endParaRPr lang="en-ID" sz="12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EBC715C-79C8-4305-94EA-5FF348B4555F}"/>
              </a:ext>
            </a:extLst>
          </p:cNvPr>
          <p:cNvCxnSpPr>
            <a:cxnSpLocks/>
          </p:cNvCxnSpPr>
          <p:nvPr/>
        </p:nvCxnSpPr>
        <p:spPr>
          <a:xfrm>
            <a:off x="3243714" y="1926260"/>
            <a:ext cx="780326" cy="404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6E24B48-11C3-41B3-97FB-7846C07817EE}"/>
              </a:ext>
            </a:extLst>
          </p:cNvPr>
          <p:cNvSpPr txBox="1"/>
          <p:nvPr/>
        </p:nvSpPr>
        <p:spPr>
          <a:xfrm rot="6792">
            <a:off x="2822693" y="1979076"/>
            <a:ext cx="182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Sesuaikan</a:t>
            </a:r>
            <a:r>
              <a:rPr lang="en-ZW" sz="1200" dirty="0"/>
              <a:t> </a:t>
            </a:r>
            <a:r>
              <a:rPr lang="en-ZW" sz="1200" dirty="0" err="1"/>
              <a:t>dengan</a:t>
            </a:r>
            <a:r>
              <a:rPr lang="en-ZW" sz="1200" dirty="0"/>
              <a:t> </a:t>
            </a:r>
            <a:r>
              <a:rPr lang="en-ZW" sz="1200" dirty="0" err="1"/>
              <a:t>kamera</a:t>
            </a:r>
            <a:endParaRPr lang="en-ID" sz="12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A4B62C-AE62-4247-946A-B7A6FEEFC03B}"/>
              </a:ext>
            </a:extLst>
          </p:cNvPr>
          <p:cNvSpPr/>
          <p:nvPr/>
        </p:nvSpPr>
        <p:spPr>
          <a:xfrm>
            <a:off x="9636452" y="2358189"/>
            <a:ext cx="1193757" cy="222669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C0785E7-28F6-48B4-941E-B02D9CC09AB7}"/>
              </a:ext>
            </a:extLst>
          </p:cNvPr>
          <p:cNvCxnSpPr>
            <a:cxnSpLocks/>
          </p:cNvCxnSpPr>
          <p:nvPr/>
        </p:nvCxnSpPr>
        <p:spPr>
          <a:xfrm>
            <a:off x="10106058" y="2618090"/>
            <a:ext cx="274428" cy="25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0FA4F1-81B3-46E7-9783-89FE0DCD1335}"/>
              </a:ext>
            </a:extLst>
          </p:cNvPr>
          <p:cNvSpPr txBox="1"/>
          <p:nvPr/>
        </p:nvSpPr>
        <p:spPr>
          <a:xfrm rot="6792">
            <a:off x="9184168" y="2831989"/>
            <a:ext cx="21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sz="1200" dirty="0" err="1"/>
              <a:t>Tampat</a:t>
            </a:r>
            <a:r>
              <a:rPr lang="en-ZW" sz="1200" dirty="0"/>
              <a:t> </a:t>
            </a:r>
            <a:r>
              <a:rPr lang="en-ZW" sz="1200" dirty="0" err="1"/>
              <a:t>masukkan</a:t>
            </a:r>
            <a:r>
              <a:rPr lang="en-ZW" sz="1200" dirty="0"/>
              <a:t> </a:t>
            </a:r>
            <a:r>
              <a:rPr lang="en-ZW" sz="1200" dirty="0" err="1"/>
              <a:t>kabel</a:t>
            </a:r>
            <a:r>
              <a:rPr lang="en-ZW" sz="1200" dirty="0"/>
              <a:t> power dan HDMI</a:t>
            </a:r>
            <a:endParaRPr lang="en-ID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BEBFA0B-E327-42A3-BE3C-5DE03FEF494F}"/>
              </a:ext>
            </a:extLst>
          </p:cNvPr>
          <p:cNvCxnSpPr>
            <a:cxnSpLocks/>
          </p:cNvCxnSpPr>
          <p:nvPr/>
        </p:nvCxnSpPr>
        <p:spPr>
          <a:xfrm>
            <a:off x="6239918" y="4653694"/>
            <a:ext cx="1896964" cy="88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22197-5C07-4887-90B4-5019392EC64A}"/>
              </a:ext>
            </a:extLst>
          </p:cNvPr>
          <p:cNvSpPr/>
          <p:nvPr/>
        </p:nvSpPr>
        <p:spPr>
          <a:xfrm>
            <a:off x="8306417" y="5246003"/>
            <a:ext cx="2105926" cy="1415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0F484E6-380E-46DC-9223-E879079A810E}"/>
              </a:ext>
            </a:extLst>
          </p:cNvPr>
          <p:cNvSpPr txBox="1"/>
          <p:nvPr/>
        </p:nvSpPr>
        <p:spPr>
          <a:xfrm rot="1525364">
            <a:off x="6483985" y="5312358"/>
            <a:ext cx="2105865" cy="2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akrilik</a:t>
            </a:r>
            <a:r>
              <a:rPr lang="en-ZW" sz="1200" dirty="0"/>
              <a:t> </a:t>
            </a:r>
            <a:r>
              <a:rPr lang="en-ZW" sz="1200" dirty="0" err="1"/>
              <a:t>samping</a:t>
            </a:r>
            <a:r>
              <a:rPr lang="en-ZW" sz="1200" dirty="0"/>
              <a:t> </a:t>
            </a:r>
            <a:r>
              <a:rPr lang="en-ZW" sz="1200" dirty="0" err="1"/>
              <a:t>bagian</a:t>
            </a:r>
            <a:r>
              <a:rPr lang="en-ZW" sz="1200" dirty="0"/>
              <a:t> </a:t>
            </a:r>
            <a:r>
              <a:rPr lang="en-ZW" sz="1200" dirty="0" err="1"/>
              <a:t>bawah</a:t>
            </a:r>
            <a:endParaRPr lang="en-ID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299E75-AE7B-4508-BF50-A97582BD88FB}"/>
              </a:ext>
            </a:extLst>
          </p:cNvPr>
          <p:cNvSpPr/>
          <p:nvPr/>
        </p:nvSpPr>
        <p:spPr>
          <a:xfrm>
            <a:off x="9935622" y="5477591"/>
            <a:ext cx="296390" cy="987380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D21A128-6DD1-426A-AAF9-7C21CF105F43}"/>
              </a:ext>
            </a:extLst>
          </p:cNvPr>
          <p:cNvCxnSpPr>
            <a:cxnSpLocks/>
          </p:cNvCxnSpPr>
          <p:nvPr/>
        </p:nvCxnSpPr>
        <p:spPr>
          <a:xfrm flipV="1">
            <a:off x="10258458" y="5895483"/>
            <a:ext cx="323420" cy="2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329314D-6AF0-4192-963B-98FBD9B961FB}"/>
              </a:ext>
            </a:extLst>
          </p:cNvPr>
          <p:cNvSpPr txBox="1"/>
          <p:nvPr/>
        </p:nvSpPr>
        <p:spPr>
          <a:xfrm rot="6792">
            <a:off x="10565946" y="5645893"/>
            <a:ext cx="157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Tampat</a:t>
            </a:r>
            <a:r>
              <a:rPr lang="en-ZW" sz="1200" dirty="0"/>
              <a:t> </a:t>
            </a:r>
            <a:r>
              <a:rPr lang="en-ZW" sz="1200" dirty="0" err="1"/>
              <a:t>masukkan</a:t>
            </a:r>
            <a:r>
              <a:rPr lang="en-ZW" sz="1200" dirty="0"/>
              <a:t> </a:t>
            </a:r>
            <a:r>
              <a:rPr lang="en-ZW" sz="1200" dirty="0" err="1"/>
              <a:t>kabel</a:t>
            </a:r>
            <a:r>
              <a:rPr lang="en-ZW" sz="1200" dirty="0"/>
              <a:t> </a:t>
            </a:r>
            <a:r>
              <a:rPr lang="en-ZW" sz="1200" dirty="0" err="1"/>
              <a:t>usb</a:t>
            </a:r>
            <a:r>
              <a:rPr lang="en-ZW" sz="1200" dirty="0"/>
              <a:t> </a:t>
            </a:r>
            <a:r>
              <a:rPr lang="en-ZW" sz="1200" dirty="0" err="1"/>
              <a:t>ke</a:t>
            </a:r>
            <a:r>
              <a:rPr lang="en-ZW" sz="1200" dirty="0"/>
              <a:t> raspberry</a:t>
            </a:r>
            <a:endParaRPr lang="en-ID" sz="12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D0B3CF-DC2C-4DF2-927F-25843D4F6BDF}"/>
              </a:ext>
            </a:extLst>
          </p:cNvPr>
          <p:cNvCxnSpPr>
            <a:cxnSpLocks/>
          </p:cNvCxnSpPr>
          <p:nvPr/>
        </p:nvCxnSpPr>
        <p:spPr>
          <a:xfrm flipV="1">
            <a:off x="5582883" y="1870653"/>
            <a:ext cx="1597937" cy="5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9345D70-0AE3-4A6D-B4C5-D6F836E86973}"/>
              </a:ext>
            </a:extLst>
          </p:cNvPr>
          <p:cNvSpPr txBox="1"/>
          <p:nvPr/>
        </p:nvSpPr>
        <p:spPr>
          <a:xfrm rot="20548944">
            <a:off x="5442013" y="1831013"/>
            <a:ext cx="1909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Akrilik</a:t>
            </a:r>
            <a:r>
              <a:rPr lang="en-ZW" sz="1200" dirty="0"/>
              <a:t> </a:t>
            </a:r>
            <a:r>
              <a:rPr lang="en-ZW" sz="1200" dirty="0" err="1"/>
              <a:t>samping</a:t>
            </a:r>
            <a:r>
              <a:rPr lang="en-ZW" sz="1200" dirty="0"/>
              <a:t> </a:t>
            </a:r>
            <a:r>
              <a:rPr lang="en-ZW" sz="1200" dirty="0" err="1"/>
              <a:t>bagian</a:t>
            </a:r>
            <a:r>
              <a:rPr lang="en-ZW" sz="1200" dirty="0"/>
              <a:t> </a:t>
            </a:r>
            <a:r>
              <a:rPr lang="en-ZW" sz="1200" dirty="0" err="1"/>
              <a:t>atas</a:t>
            </a:r>
            <a:endParaRPr lang="en-ID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CF717C-045C-4474-A640-C64D8E6A9AB1}"/>
              </a:ext>
            </a:extLst>
          </p:cNvPr>
          <p:cNvSpPr/>
          <p:nvPr/>
        </p:nvSpPr>
        <p:spPr>
          <a:xfrm>
            <a:off x="7341298" y="736689"/>
            <a:ext cx="760122" cy="15710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2D499CF-24F5-4B2E-BAB9-86FA37D93F9F}"/>
              </a:ext>
            </a:extLst>
          </p:cNvPr>
          <p:cNvSpPr/>
          <p:nvPr/>
        </p:nvSpPr>
        <p:spPr>
          <a:xfrm>
            <a:off x="7462607" y="1193463"/>
            <a:ext cx="230298" cy="445518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62C1B2B-DA24-4529-A83C-A170C3A3C9AC}"/>
              </a:ext>
            </a:extLst>
          </p:cNvPr>
          <p:cNvCxnSpPr>
            <a:cxnSpLocks/>
          </p:cNvCxnSpPr>
          <p:nvPr/>
        </p:nvCxnSpPr>
        <p:spPr>
          <a:xfrm flipV="1">
            <a:off x="7709081" y="1258033"/>
            <a:ext cx="552817" cy="23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2B48489-3F6B-4AAE-981A-C42FA1EC6946}"/>
              </a:ext>
            </a:extLst>
          </p:cNvPr>
          <p:cNvSpPr txBox="1"/>
          <p:nvPr/>
        </p:nvSpPr>
        <p:spPr>
          <a:xfrm rot="6792">
            <a:off x="8215719" y="951888"/>
            <a:ext cx="156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Tempat</a:t>
            </a:r>
            <a:r>
              <a:rPr lang="en-ZW" sz="1200" dirty="0"/>
              <a:t> </a:t>
            </a:r>
            <a:r>
              <a:rPr lang="en-ZW" sz="1200" dirty="0" err="1"/>
              <a:t>masukkan</a:t>
            </a:r>
            <a:r>
              <a:rPr lang="en-ZW" sz="1200" dirty="0"/>
              <a:t> </a:t>
            </a:r>
            <a:r>
              <a:rPr lang="en-ZW" sz="1200" dirty="0" err="1"/>
              <a:t>kabel</a:t>
            </a:r>
            <a:r>
              <a:rPr lang="en-ZW" sz="1200" dirty="0"/>
              <a:t> power </a:t>
            </a:r>
            <a:r>
              <a:rPr lang="en-ZW" sz="1200" dirty="0" err="1"/>
              <a:t>usb</a:t>
            </a:r>
            <a:r>
              <a:rPr lang="en-ZW" sz="1200" dirty="0"/>
              <a:t> LCD</a:t>
            </a:r>
            <a:endParaRPr lang="en-ID" sz="12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8E91088-A9EE-4718-BAE4-DFEC38319F13}"/>
              </a:ext>
            </a:extLst>
          </p:cNvPr>
          <p:cNvCxnSpPr>
            <a:cxnSpLocks/>
            <a:stCxn id="12" idx="2"/>
            <a:endCxn id="12" idx="6"/>
          </p:cNvCxnSpPr>
          <p:nvPr/>
        </p:nvCxnSpPr>
        <p:spPr>
          <a:xfrm>
            <a:off x="2256378" y="5446254"/>
            <a:ext cx="3175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836E267-E0CC-4C0D-9050-0616311EFA22}"/>
              </a:ext>
            </a:extLst>
          </p:cNvPr>
          <p:cNvSpPr txBox="1"/>
          <p:nvPr/>
        </p:nvSpPr>
        <p:spPr>
          <a:xfrm>
            <a:off x="1939600" y="558879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W" dirty="0"/>
              <a:t>0.7 cm</a:t>
            </a:r>
            <a:endParaRPr lang="en-ID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D18227-51B5-400A-A460-DC6EB2B38630}"/>
              </a:ext>
            </a:extLst>
          </p:cNvPr>
          <p:cNvSpPr txBox="1"/>
          <p:nvPr/>
        </p:nvSpPr>
        <p:spPr>
          <a:xfrm rot="6792">
            <a:off x="6000692" y="6141806"/>
            <a:ext cx="195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Dibelakang</a:t>
            </a:r>
            <a:r>
              <a:rPr lang="en-ZW" sz="1200" dirty="0"/>
              <a:t> </a:t>
            </a:r>
            <a:r>
              <a:rPr lang="en-ZW" sz="1200" dirty="0" err="1"/>
              <a:t>pintu</a:t>
            </a:r>
            <a:r>
              <a:rPr lang="en-ZW" sz="1200" dirty="0"/>
              <a:t> </a:t>
            </a:r>
            <a:r>
              <a:rPr lang="en-ZW" sz="1200" dirty="0" err="1"/>
              <a:t>tambahkan</a:t>
            </a:r>
            <a:r>
              <a:rPr lang="en-ZW" sz="1200" dirty="0"/>
              <a:t> </a:t>
            </a:r>
            <a:r>
              <a:rPr lang="en-ZW" sz="1200" dirty="0" err="1"/>
              <a:t>pengait</a:t>
            </a:r>
            <a:r>
              <a:rPr lang="en-ZW" sz="1200" dirty="0"/>
              <a:t> </a:t>
            </a:r>
            <a:r>
              <a:rPr lang="en-ZW" sz="1200" dirty="0" err="1"/>
              <a:t>sejajar</a:t>
            </a:r>
            <a:r>
              <a:rPr lang="en-ZW" sz="1200" dirty="0"/>
              <a:t> </a:t>
            </a:r>
            <a:r>
              <a:rPr lang="en-ZW" sz="1200" dirty="0" err="1"/>
              <a:t>dengan</a:t>
            </a:r>
            <a:r>
              <a:rPr lang="en-ZW" sz="1200" dirty="0"/>
              <a:t> </a:t>
            </a:r>
            <a:r>
              <a:rPr lang="en-ZW" sz="1200" dirty="0" err="1"/>
              <a:t>besi</a:t>
            </a:r>
            <a:r>
              <a:rPr lang="en-ZW" sz="1200" dirty="0"/>
              <a:t> </a:t>
            </a:r>
            <a:r>
              <a:rPr lang="en-ZW" sz="1200" dirty="0" err="1"/>
              <a:t>pengait</a:t>
            </a:r>
            <a:r>
              <a:rPr lang="en-ZW" sz="1200" dirty="0"/>
              <a:t> servo</a:t>
            </a:r>
            <a:endParaRPr lang="en-ID" sz="12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335A189-A646-40AA-BDA5-7DCBC2825FDB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3863725" y="5574312"/>
            <a:ext cx="2136969" cy="88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4D8725E-A561-43B4-A4E3-D0FDC8BF2589}"/>
              </a:ext>
            </a:extLst>
          </p:cNvPr>
          <p:cNvSpPr/>
          <p:nvPr/>
        </p:nvSpPr>
        <p:spPr>
          <a:xfrm>
            <a:off x="4453561" y="5792375"/>
            <a:ext cx="526730" cy="196505"/>
          </a:xfrm>
          <a:custGeom>
            <a:avLst/>
            <a:gdLst>
              <a:gd name="connsiteX0" fmla="*/ 0 w 265241"/>
              <a:gd name="connsiteY0" fmla="*/ 0 h 214906"/>
              <a:gd name="connsiteX1" fmla="*/ 265241 w 265241"/>
              <a:gd name="connsiteY1" fmla="*/ 0 h 214906"/>
              <a:gd name="connsiteX2" fmla="*/ 265241 w 265241"/>
              <a:gd name="connsiteY2" fmla="*/ 214906 h 214906"/>
              <a:gd name="connsiteX3" fmla="*/ 0 w 265241"/>
              <a:gd name="connsiteY3" fmla="*/ 214906 h 214906"/>
              <a:gd name="connsiteX4" fmla="*/ 0 w 265241"/>
              <a:gd name="connsiteY4" fmla="*/ 0 h 214906"/>
              <a:gd name="connsiteX0" fmla="*/ 0 w 432881"/>
              <a:gd name="connsiteY0" fmla="*/ 15240 h 230146"/>
              <a:gd name="connsiteX1" fmla="*/ 432881 w 432881"/>
              <a:gd name="connsiteY1" fmla="*/ 0 h 230146"/>
              <a:gd name="connsiteX2" fmla="*/ 265241 w 432881"/>
              <a:gd name="connsiteY2" fmla="*/ 230146 h 230146"/>
              <a:gd name="connsiteX3" fmla="*/ 0 w 432881"/>
              <a:gd name="connsiteY3" fmla="*/ 230146 h 230146"/>
              <a:gd name="connsiteX4" fmla="*/ 0 w 432881"/>
              <a:gd name="connsiteY4" fmla="*/ 15240 h 230146"/>
              <a:gd name="connsiteX0" fmla="*/ 116840 w 432881"/>
              <a:gd name="connsiteY0" fmla="*/ 0 h 230146"/>
              <a:gd name="connsiteX1" fmla="*/ 432881 w 432881"/>
              <a:gd name="connsiteY1" fmla="*/ 0 h 230146"/>
              <a:gd name="connsiteX2" fmla="*/ 265241 w 432881"/>
              <a:gd name="connsiteY2" fmla="*/ 230146 h 230146"/>
              <a:gd name="connsiteX3" fmla="*/ 0 w 432881"/>
              <a:gd name="connsiteY3" fmla="*/ 230146 h 230146"/>
              <a:gd name="connsiteX4" fmla="*/ 116840 w 432881"/>
              <a:gd name="connsiteY4" fmla="*/ 0 h 230146"/>
              <a:gd name="connsiteX0" fmla="*/ 147320 w 432881"/>
              <a:gd name="connsiteY0" fmla="*/ 5080 h 230146"/>
              <a:gd name="connsiteX1" fmla="*/ 432881 w 432881"/>
              <a:gd name="connsiteY1" fmla="*/ 0 h 230146"/>
              <a:gd name="connsiteX2" fmla="*/ 265241 w 432881"/>
              <a:gd name="connsiteY2" fmla="*/ 230146 h 230146"/>
              <a:gd name="connsiteX3" fmla="*/ 0 w 432881"/>
              <a:gd name="connsiteY3" fmla="*/ 230146 h 230146"/>
              <a:gd name="connsiteX4" fmla="*/ 147320 w 432881"/>
              <a:gd name="connsiteY4" fmla="*/ 5080 h 23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881" h="230146">
                <a:moveTo>
                  <a:pt x="147320" y="5080"/>
                </a:moveTo>
                <a:lnTo>
                  <a:pt x="432881" y="0"/>
                </a:lnTo>
                <a:lnTo>
                  <a:pt x="265241" y="230146"/>
                </a:lnTo>
                <a:lnTo>
                  <a:pt x="0" y="230146"/>
                </a:lnTo>
                <a:lnTo>
                  <a:pt x="147320" y="508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0738A1A6-813C-4F9F-9F6E-F356EC1C17A4}"/>
              </a:ext>
            </a:extLst>
          </p:cNvPr>
          <p:cNvSpPr/>
          <p:nvPr/>
        </p:nvSpPr>
        <p:spPr>
          <a:xfrm>
            <a:off x="5286684" y="5793210"/>
            <a:ext cx="526730" cy="196505"/>
          </a:xfrm>
          <a:custGeom>
            <a:avLst/>
            <a:gdLst>
              <a:gd name="connsiteX0" fmla="*/ 0 w 265241"/>
              <a:gd name="connsiteY0" fmla="*/ 0 h 214906"/>
              <a:gd name="connsiteX1" fmla="*/ 265241 w 265241"/>
              <a:gd name="connsiteY1" fmla="*/ 0 h 214906"/>
              <a:gd name="connsiteX2" fmla="*/ 265241 w 265241"/>
              <a:gd name="connsiteY2" fmla="*/ 214906 h 214906"/>
              <a:gd name="connsiteX3" fmla="*/ 0 w 265241"/>
              <a:gd name="connsiteY3" fmla="*/ 214906 h 214906"/>
              <a:gd name="connsiteX4" fmla="*/ 0 w 265241"/>
              <a:gd name="connsiteY4" fmla="*/ 0 h 214906"/>
              <a:gd name="connsiteX0" fmla="*/ 0 w 432881"/>
              <a:gd name="connsiteY0" fmla="*/ 15240 h 230146"/>
              <a:gd name="connsiteX1" fmla="*/ 432881 w 432881"/>
              <a:gd name="connsiteY1" fmla="*/ 0 h 230146"/>
              <a:gd name="connsiteX2" fmla="*/ 265241 w 432881"/>
              <a:gd name="connsiteY2" fmla="*/ 230146 h 230146"/>
              <a:gd name="connsiteX3" fmla="*/ 0 w 432881"/>
              <a:gd name="connsiteY3" fmla="*/ 230146 h 230146"/>
              <a:gd name="connsiteX4" fmla="*/ 0 w 432881"/>
              <a:gd name="connsiteY4" fmla="*/ 15240 h 230146"/>
              <a:gd name="connsiteX0" fmla="*/ 116840 w 432881"/>
              <a:gd name="connsiteY0" fmla="*/ 0 h 230146"/>
              <a:gd name="connsiteX1" fmla="*/ 432881 w 432881"/>
              <a:gd name="connsiteY1" fmla="*/ 0 h 230146"/>
              <a:gd name="connsiteX2" fmla="*/ 265241 w 432881"/>
              <a:gd name="connsiteY2" fmla="*/ 230146 h 230146"/>
              <a:gd name="connsiteX3" fmla="*/ 0 w 432881"/>
              <a:gd name="connsiteY3" fmla="*/ 230146 h 230146"/>
              <a:gd name="connsiteX4" fmla="*/ 116840 w 432881"/>
              <a:gd name="connsiteY4" fmla="*/ 0 h 230146"/>
              <a:gd name="connsiteX0" fmla="*/ 147320 w 432881"/>
              <a:gd name="connsiteY0" fmla="*/ 5080 h 230146"/>
              <a:gd name="connsiteX1" fmla="*/ 432881 w 432881"/>
              <a:gd name="connsiteY1" fmla="*/ 0 h 230146"/>
              <a:gd name="connsiteX2" fmla="*/ 265241 w 432881"/>
              <a:gd name="connsiteY2" fmla="*/ 230146 h 230146"/>
              <a:gd name="connsiteX3" fmla="*/ 0 w 432881"/>
              <a:gd name="connsiteY3" fmla="*/ 230146 h 230146"/>
              <a:gd name="connsiteX4" fmla="*/ 147320 w 432881"/>
              <a:gd name="connsiteY4" fmla="*/ 5080 h 23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881" h="230146">
                <a:moveTo>
                  <a:pt x="147320" y="5080"/>
                </a:moveTo>
                <a:lnTo>
                  <a:pt x="432881" y="0"/>
                </a:lnTo>
                <a:lnTo>
                  <a:pt x="265241" y="230146"/>
                </a:lnTo>
                <a:lnTo>
                  <a:pt x="0" y="230146"/>
                </a:lnTo>
                <a:lnTo>
                  <a:pt x="147320" y="508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46609BB-64AF-42E9-8288-D766AE6EAEB8}"/>
              </a:ext>
            </a:extLst>
          </p:cNvPr>
          <p:cNvSpPr/>
          <p:nvPr/>
        </p:nvSpPr>
        <p:spPr>
          <a:xfrm>
            <a:off x="4707376" y="5833644"/>
            <a:ext cx="93964" cy="9396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5242B96-93BB-4FBA-A573-7876725853C7}"/>
              </a:ext>
            </a:extLst>
          </p:cNvPr>
          <p:cNvSpPr/>
          <p:nvPr/>
        </p:nvSpPr>
        <p:spPr>
          <a:xfrm>
            <a:off x="5424277" y="5847982"/>
            <a:ext cx="93964" cy="93964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DDDF6B-CB02-43B0-BE0D-C08F29994A3D}"/>
              </a:ext>
            </a:extLst>
          </p:cNvPr>
          <p:cNvCxnSpPr>
            <a:cxnSpLocks/>
          </p:cNvCxnSpPr>
          <p:nvPr/>
        </p:nvCxnSpPr>
        <p:spPr>
          <a:xfrm>
            <a:off x="4631364" y="5931786"/>
            <a:ext cx="208114" cy="59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67A205-58DA-4856-9358-A83878CA9833}"/>
              </a:ext>
            </a:extLst>
          </p:cNvPr>
          <p:cNvCxnSpPr>
            <a:cxnSpLocks/>
          </p:cNvCxnSpPr>
          <p:nvPr/>
        </p:nvCxnSpPr>
        <p:spPr>
          <a:xfrm flipH="1">
            <a:off x="5061564" y="6057025"/>
            <a:ext cx="315704" cy="46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35991B-14F9-45DA-81C9-B96144068072}"/>
              </a:ext>
            </a:extLst>
          </p:cNvPr>
          <p:cNvSpPr txBox="1"/>
          <p:nvPr/>
        </p:nvSpPr>
        <p:spPr>
          <a:xfrm>
            <a:off x="3698537" y="6426098"/>
            <a:ext cx="242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err="1"/>
              <a:t>Potongan</a:t>
            </a:r>
            <a:r>
              <a:rPr lang="en-ZW" sz="1200" dirty="0"/>
              <a:t> </a:t>
            </a:r>
            <a:r>
              <a:rPr lang="en-ZW" sz="1200" dirty="0" err="1"/>
              <a:t>akrilik</a:t>
            </a:r>
            <a:r>
              <a:rPr lang="en-ZW" sz="1200" dirty="0"/>
              <a:t> </a:t>
            </a:r>
            <a:r>
              <a:rPr lang="en-ZW" sz="1200" dirty="0" err="1"/>
              <a:t>tempat</a:t>
            </a:r>
            <a:r>
              <a:rPr lang="en-ZW" sz="1200" dirty="0"/>
              <a:t> </a:t>
            </a:r>
            <a:r>
              <a:rPr lang="en-ZW" sz="1200" dirty="0" err="1"/>
              <a:t>bautkan</a:t>
            </a:r>
            <a:r>
              <a:rPr lang="en-ZW" sz="1200" dirty="0"/>
              <a:t> servo, </a:t>
            </a:r>
            <a:r>
              <a:rPr lang="en-ZW" sz="1200" dirty="0" err="1"/>
              <a:t>sesuaikan</a:t>
            </a:r>
            <a:r>
              <a:rPr lang="en-ZW" sz="1200" dirty="0"/>
              <a:t> dg </a:t>
            </a:r>
            <a:r>
              <a:rPr lang="en-ZW" sz="1200" dirty="0" err="1"/>
              <a:t>ukuran</a:t>
            </a:r>
            <a:r>
              <a:rPr lang="en-ZW" sz="1200" dirty="0"/>
              <a:t> servo</a:t>
            </a:r>
            <a:endParaRPr lang="en-ID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7AC4AD5-20F4-4F97-9344-26BB90FD1485}"/>
              </a:ext>
            </a:extLst>
          </p:cNvPr>
          <p:cNvSpPr txBox="1"/>
          <p:nvPr/>
        </p:nvSpPr>
        <p:spPr>
          <a:xfrm rot="6792">
            <a:off x="314513" y="311772"/>
            <a:ext cx="157116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ZW" sz="1200" dirty="0" err="1"/>
              <a:t>Lihat</a:t>
            </a:r>
            <a:r>
              <a:rPr lang="en-ZW" sz="1200" dirty="0"/>
              <a:t> </a:t>
            </a:r>
            <a:r>
              <a:rPr lang="en-ZW" sz="1200" dirty="0" err="1"/>
              <a:t>ukuran</a:t>
            </a:r>
            <a:r>
              <a:rPr lang="en-ZW" sz="1200" dirty="0"/>
              <a:t> servo </a:t>
            </a:r>
            <a:r>
              <a:rPr lang="en-ZW" sz="1200" dirty="0" err="1"/>
              <a:t>dibawah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777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04EF3-E68B-4751-8F01-00764823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727869"/>
            <a:ext cx="5895975" cy="5895975"/>
          </a:xfrm>
        </p:spPr>
      </p:pic>
    </p:spTree>
    <p:extLst>
      <p:ext uri="{BB962C8B-B14F-4D97-AF65-F5344CB8AC3E}">
        <p14:creationId xmlns:p14="http://schemas.microsoft.com/office/powerpoint/2010/main" val="22670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25</cp:revision>
  <dcterms:created xsi:type="dcterms:W3CDTF">2022-04-09T07:07:29Z</dcterms:created>
  <dcterms:modified xsi:type="dcterms:W3CDTF">2022-04-09T09:20:50Z</dcterms:modified>
</cp:coreProperties>
</file>