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3790822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c3790822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igma.com/file/HZXqenPFBW3fNRnG2JV831/mini-project?node-id=0:1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ns-store-galerry.netlify.app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Bro and Sister Store Galerry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B – Anak Agung Sinta Trisnajayanti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Latar Belakang Pembuatan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Karena sebelumnya BnS Store ini belum mempunyai website mengenai produk yang mereka jual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Diharapkan dengan adanya sebuah website dimana terdapat fitur collection produk dapat mempermudah pelanggan dalam melihat koleksi yang tersedia sebelum datang langsung ke toko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Selain dari sisi pelanggan, diharapkan juga dapat membantu BnS Store dalam mempromosikan produk dengan adanya sebuah website karena dapat diakses oleh siapa pun, kapan pun, dan dimana pun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Desain Figma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15300" y="1108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URL figma 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https://www.figma.com/file/HZXqenPFBW3fNRnG2JV831/mini-project?node-id=0%3A1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Color Pallet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2999" y="2449867"/>
            <a:ext cx="2122716" cy="1592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Tools yang digunakan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Visual Studio Code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Github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Bootstrap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Apollo Client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React Router Dom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Hasura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GraphQL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imagekit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Netlify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Struktur program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US"/>
              <a:t>Setiap component akan dipanggil di dalam pages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157" y="1158973"/>
            <a:ext cx="2102055" cy="350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Flow Diagram App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1" y="1152475"/>
            <a:ext cx="4633524" cy="3214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/>
              <a:t>Menyambungkan hasura dengan perintah &lt;ApolloProvider client={client}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rPr lang="en-US"/>
              <a:t>Routing setiap pages yang ada pada website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6769" y="1173422"/>
            <a:ext cx="4041207" cy="346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2778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Product Success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205273" y="550506"/>
            <a:ext cx="8938728" cy="45929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1578"/>
              <a:buFont typeface="Arial"/>
              <a:buChar char="-"/>
            </a:pPr>
            <a:r>
              <a:rPr lang="en-US" sz="1900"/>
              <a:t>Fitur yang berhasil dibuat: </a:t>
            </a:r>
            <a:endParaRPr/>
          </a:p>
          <a:p>
            <a:pPr indent="-317500" lvl="1" marL="8001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ct val="117894"/>
              <a:buAutoNum type="arabicPeriod"/>
            </a:pPr>
            <a:r>
              <a:rPr lang="en-US" sz="1900"/>
              <a:t>Fitur Collection (koleksi dari produk) </a:t>
            </a:r>
            <a:endParaRPr/>
          </a:p>
          <a:p>
            <a:pPr indent="-317500" lvl="1" marL="8001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ct val="117894"/>
              <a:buAutoNum type="arabicPeriod"/>
            </a:pPr>
            <a:r>
              <a:rPr lang="en-US" sz="1900"/>
              <a:t>Fitur detail (menjelaskan mengenai detail setiap produk) </a:t>
            </a:r>
            <a:endParaRPr/>
          </a:p>
          <a:p>
            <a:pPr indent="-317500" lvl="1" marL="8001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ct val="117894"/>
              <a:buAutoNum type="arabicPeriod"/>
            </a:pPr>
            <a:r>
              <a:rPr lang="en-US" sz="1900"/>
              <a:t>Fitur komentar (disetiap produk dapat memberikan sebuah komentar) </a:t>
            </a:r>
            <a:endParaRPr/>
          </a:p>
          <a:p>
            <a:pPr indent="-317500" lvl="1" marL="8001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ct val="117894"/>
              <a:buAutoNum type="arabicPeriod"/>
            </a:pPr>
            <a:r>
              <a:rPr lang="en-US" sz="1900"/>
              <a:t>Fitur koneksi hasura (dapat menambahkan, hapus, edit data produk)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ct val="151578"/>
              <a:buFont typeface="Arial"/>
              <a:buChar char="-"/>
            </a:pPr>
            <a:r>
              <a:rPr lang="en-US" sz="1900"/>
              <a:t>Fitur yang akan dikembangkan: </a:t>
            </a:r>
            <a:endParaRPr/>
          </a:p>
          <a:p>
            <a:pPr indent="-317500" lvl="1" marL="8001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ct val="117894"/>
              <a:buAutoNum type="arabicPeriod"/>
            </a:pPr>
            <a:r>
              <a:rPr lang="en-US" sz="1900"/>
              <a:t>Transaksi </a:t>
            </a:r>
            <a:endParaRPr/>
          </a:p>
          <a:p>
            <a:pPr indent="-317500" lvl="1" marL="8001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ct val="117894"/>
              <a:buAutoNum type="arabicPeriod"/>
            </a:pPr>
            <a:r>
              <a:rPr lang="en-US" sz="1900"/>
              <a:t>Slide gambar (caraousell) </a:t>
            </a:r>
            <a:endParaRPr sz="1900"/>
          </a:p>
          <a:p>
            <a:pPr indent="-317500" lvl="1" marL="8001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ct val="117894"/>
              <a:buAutoNum type="arabicPeriod"/>
            </a:pPr>
            <a:r>
              <a:rPr lang="en-US" sz="1900"/>
              <a:t>Subscription (komen)</a:t>
            </a:r>
            <a:endParaRPr sz="1900"/>
          </a:p>
          <a:p>
            <a:pPr indent="-171450" lvl="0" marL="28575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ct val="159999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Hasil Deployment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https://bns-store-galerry.netlify.app/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Terimakasih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