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10" Target="ppt/slideLayouts/slideLayout7.xml" Type="http://schemas.openxmlformats.org/officeDocument/2006/relationships/slideLayout"/><Relationship Id="rId11" Target="docProps/custom.xml" Type="http://schemas.openxmlformats.org/officeDocument/2006/relationships/custom-properties"/><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ppt/slideLayouts/slideLayout2.xml" Type="http://schemas.openxmlformats.org/officeDocument/2006/relationships/slideLayout"/><Relationship Id="rId6" Target="ppt/slideLayouts/slideLayout3.xml" Type="http://schemas.openxmlformats.org/officeDocument/2006/relationships/slideLayout"/><Relationship Id="rId7" Target="ppt/slideLayouts/slideLayout4.xml" Type="http://schemas.openxmlformats.org/officeDocument/2006/relationships/slideLayout"/><Relationship Id="rId8" Target="ppt/slideLayouts/slideLayout5.xml" Type="http://schemas.openxmlformats.org/officeDocument/2006/relationships/slideLayout"/><Relationship Id="rId9" Target="ppt/slideLayouts/slideLayout6.xml" Type="http://schemas.openxmlformats.org/officeDocument/2006/relationships/slideLayou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14" d="100"/>
          <a:sy n="114" d="100"/>
        </p:scale>
        <p:origin x="91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false">
  <p:cSld name="Blank">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dt" sz="half" idx="10"/>
          </p:nvPr>
        </p:nvSpPr>
        <p:spPr>
          <a:xfrm>
            <a:off x="4718050" y="6409690"/>
            <a:ext cx="2743200" cy="274320"/>
          </a:xfrm>
        </p:spPr>
        <p:txBody>
          <a:bodyPr vert="horz" anchor="ctr" tIns="45720" lIns="91440" bIns="45720" rIns="91440">
            <a:normAutofit/>
          </a:bodyPr>
          <a:p>
            <a:pPr algn="ctr" marL="0"/>
          </a:p>
        </p:txBody>
      </p:sp>
      <p:sp>
        <p:nvSpPr>
          <p:cNvPr name="AutoShape 3" id="3"/>
          <p:cNvSpPr/>
          <p:nvPr>
            <p:ph type="ftr" sz="quarter" idx="11"/>
          </p:nvPr>
        </p:nvSpPr>
        <p:spPr>
          <a:xfrm>
            <a:off x="660399" y="6409690"/>
            <a:ext cx="3657600" cy="274320"/>
          </a:xfrm>
        </p:spPr>
        <p:txBody>
          <a:bodyPr vert="horz" anchor="ctr" tIns="45720" lIns="91440" bIns="45720" rIns="91440">
            <a:normAutofit/>
          </a:bodyPr>
          <a:p>
            <a:pPr algn="l" marL="0"/>
          </a:p>
        </p:txBody>
      </p:sp>
      <p:sp>
        <p:nvSpPr>
          <p:cNvPr name="AutoShape 4" id="4"/>
          <p:cNvSpPr/>
          <p:nvPr>
            <p:ph type="sldNum" sz="quarter" idx="12"/>
          </p:nvPr>
        </p:nvSpPr>
        <p:spPr>
          <a:xfrm>
            <a:off x="7861300" y="6409690"/>
            <a:ext cx="3657600" cy="274320"/>
          </a:xfrm>
        </p:spPr>
        <p:txBody>
          <a:bodyPr vert="horz" anchor="ctr" tIns="45720" lIns="91440" bIns="45720" rIns="91440">
            <a:normAutofit/>
          </a:bodyPr>
          <a:p>
            <a:pPr algn="r" marL="0"/>
            <a:fld type="slidenum" id="{3386411A-70EE-422D-B97C-F56BEE3FF077}">
              <a:rPr lang="en-US" b="false" i="false" sz="1200" baseline="0" u="none">
                <a:solidFill>
                  <a:srgbClr val="000000">
                    <a:tint val="75000"/>
                  </a:srgbClr>
                </a:solidFill>
                <a:latin typeface="Arial"/>
                <a:ea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showMasterSp="false">
  <p:cSld name="Title Slide">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a:off x="0" y="0"/>
            <a:ext cx="12192001" cy="6858571"/>
            <a:chOff x="0" y="0"/>
            <a:chExt cx="12192001" cy="6858571"/>
          </a:xfrm>
        </p:grpSpPr>
        <p:sp>
          <p:nvSpPr>
            <p:cNvPr name="Freeform 3" id="3"/>
            <p:cNvSpPr/>
            <p:nvPr/>
          </p:nvSpPr>
          <p:spPr>
            <a:xfrm>
              <a:off x="0" y="0"/>
              <a:ext cx="12192000" cy="6858000"/>
            </a:xfrm>
            <a:custGeom>
              <a:avLst/>
              <a:gdLst/>
              <a:ahLst/>
              <a:cxnLst/>
              <a:rect r="r" b="b" t="t" l="l"/>
              <a:pathLst>
                <a:path w="12192000" h="6858000" stroke="true" fill="norm" extrusionOk="true">
                  <a:moveTo>
                    <a:pt x="0" y="0"/>
                  </a:moveTo>
                  <a:lnTo>
                    <a:pt x="12192000" y="0"/>
                  </a:lnTo>
                  <a:lnTo>
                    <a:pt x="12192000" y="6858000"/>
                  </a:lnTo>
                  <a:lnTo>
                    <a:pt x="0" y="6858000"/>
                  </a:lnTo>
                  <a:close/>
                </a:path>
              </a:pathLst>
            </a:custGeom>
            <a:solidFill>
              <a:srgbClr val="FFDA80"/>
            </a:solidFill>
            <a:ln cap="flat">
              <a:prstDash val="solid"/>
            </a:ln>
          </p:spPr>
          <p:txBody>
            <a:bodyPr vert="horz" anchor="ctr" tIns="45720" lIns="91440" bIns="45720" rIns="91440">
              <a:normAutofit/>
            </a:bodyPr>
            <a:p>
              <a:pPr algn="l" marL="0"/>
            </a:p>
          </p:txBody>
        </p:sp>
        <p:sp>
          <p:nvSpPr>
            <p:cNvPr name="Freeform 4" id="4"/>
            <p:cNvSpPr/>
            <p:nvPr/>
          </p:nvSpPr>
          <p:spPr>
            <a:xfrm>
              <a:off x="8345837" y="3457662"/>
              <a:ext cx="1498663" cy="1393126"/>
            </a:xfrm>
            <a:custGeom>
              <a:avLst/>
              <a:gdLst/>
              <a:ahLst/>
              <a:cxnLst/>
              <a:rect r="r" b="b" t="t" l="l"/>
              <a:pathLst>
                <a:path w="1498663" h="1393126" stroke="true" fill="norm" extrusionOk="true">
                  <a:moveTo>
                    <a:pt x="1498663" y="696563"/>
                  </a:moveTo>
                  <a:cubicBezTo>
                    <a:pt x="1498663" y="1081265"/>
                    <a:pt x="1163176" y="1393127"/>
                    <a:pt x="749332" y="1393127"/>
                  </a:cubicBezTo>
                  <a:cubicBezTo>
                    <a:pt x="335487" y="1393127"/>
                    <a:pt x="0" y="1081265"/>
                    <a:pt x="0" y="696563"/>
                  </a:cubicBezTo>
                  <a:cubicBezTo>
                    <a:pt x="0" y="311862"/>
                    <a:pt x="335487" y="0"/>
                    <a:pt x="749332" y="0"/>
                  </a:cubicBezTo>
                  <a:cubicBezTo>
                    <a:pt x="1163176" y="0"/>
                    <a:pt x="1498663" y="311862"/>
                    <a:pt x="1498663" y="696563"/>
                  </a:cubicBezTo>
                  <a:close/>
                </a:path>
              </a:pathLst>
            </a:custGeom>
            <a:solidFill>
              <a:srgbClr val="FFE592"/>
            </a:solidFill>
            <a:ln cap="flat">
              <a:prstDash val="solid"/>
            </a:ln>
          </p:spPr>
          <p:txBody>
            <a:bodyPr vert="horz" anchor="ctr" tIns="45720" lIns="91440" bIns="45720" rIns="91440">
              <a:normAutofit/>
            </a:bodyPr>
            <a:p>
              <a:pPr algn="l" marL="0"/>
            </a:p>
          </p:txBody>
        </p:sp>
        <p:sp>
          <p:nvSpPr>
            <p:cNvPr name="Freeform 5" id="5"/>
            <p:cNvSpPr/>
            <p:nvPr/>
          </p:nvSpPr>
          <p:spPr>
            <a:xfrm>
              <a:off x="6444322" y="2105026"/>
              <a:ext cx="5747679" cy="4752975"/>
            </a:xfrm>
            <a:custGeom>
              <a:avLst/>
              <a:gdLst/>
              <a:ahLst/>
              <a:cxnLst/>
              <a:rect r="r" b="b" t="t" l="l"/>
              <a:pathLst>
                <a:path w="5747679" h="4752975" stroke="true" fill="norm" extrusionOk="true">
                  <a:moveTo>
                    <a:pt x="4311133" y="403"/>
                  </a:moveTo>
                  <a:cubicBezTo>
                    <a:pt x="4697936" y="9349"/>
                    <a:pt x="5133063" y="166873"/>
                    <a:pt x="5503933" y="420166"/>
                  </a:cubicBezTo>
                  <a:cubicBezTo>
                    <a:pt x="5571364" y="466220"/>
                    <a:pt x="5631039" y="511608"/>
                    <a:pt x="5683851" y="556204"/>
                  </a:cubicBezTo>
                  <a:lnTo>
                    <a:pt x="5747679" y="616599"/>
                  </a:lnTo>
                  <a:lnTo>
                    <a:pt x="5747679" y="4752975"/>
                  </a:lnTo>
                  <a:lnTo>
                    <a:pt x="0" y="4752975"/>
                  </a:lnTo>
                  <a:lnTo>
                    <a:pt x="31482" y="4554509"/>
                  </a:lnTo>
                  <a:cubicBezTo>
                    <a:pt x="129078" y="4130452"/>
                    <a:pt x="416846" y="3732617"/>
                    <a:pt x="1087858" y="3545129"/>
                  </a:cubicBezTo>
                  <a:cubicBezTo>
                    <a:pt x="2877224" y="3045161"/>
                    <a:pt x="4012794" y="4125201"/>
                    <a:pt x="3407481" y="1941118"/>
                  </a:cubicBezTo>
                  <a:cubicBezTo>
                    <a:pt x="3010369" y="507752"/>
                    <a:pt x="3572691" y="-16677"/>
                    <a:pt x="4311133" y="403"/>
                  </a:cubicBezTo>
                  <a:close/>
                </a:path>
              </a:pathLst>
            </a:custGeom>
            <a:solidFill>
              <a:srgbClr val="FFCB48"/>
            </a:solidFill>
            <a:ln cap="flat">
              <a:prstDash val="solid"/>
            </a:ln>
          </p:spPr>
          <p:txBody>
            <a:bodyPr vert="horz" anchor="ctr" tIns="45720" lIns="91440" bIns="45720" rIns="91440">
              <a:normAutofit/>
            </a:bodyPr>
            <a:p>
              <a:pPr algn="l" marL="0"/>
            </a:p>
          </p:txBody>
        </p:sp>
        <p:grpSp>
          <p:nvGrpSpPr>
            <p:cNvPr name="Group 6" id="6"/>
            <p:cNvGrpSpPr/>
            <p:nvPr/>
          </p:nvGrpSpPr>
          <p:grpSpPr>
            <a:xfrm>
              <a:off x="10211480" y="343483"/>
              <a:ext cx="1636369" cy="1427246"/>
              <a:chOff x="10634688" y="-6006744"/>
              <a:chExt cx="1636369" cy="1427246"/>
            </a:xfrm>
            <a:solidFill>
              <a:srgbClr val="FFCB48"/>
            </a:solidFill>
          </p:grpSpPr>
          <p:sp>
            <p:nvSpPr>
              <p:cNvPr name="Freeform 7" id="7"/>
              <p:cNvSpPr/>
              <p:nvPr/>
            </p:nvSpPr>
            <p:spPr>
              <a:xfrm>
                <a:off x="11690794" y="-6006744"/>
                <a:ext cx="580263" cy="638175"/>
              </a:xfrm>
              <a:custGeom>
                <a:avLst/>
                <a:gdLst/>
                <a:ahLst/>
                <a:cxnLst/>
                <a:rect r="r" b="b" t="t" l="l"/>
                <a:pathLst>
                  <a:path w="580263" h="638175" stroke="true" fill="norm" extrusionOk="true">
                    <a:moveTo>
                      <a:pt x="580263" y="319088"/>
                    </a:moveTo>
                    <a:cubicBezTo>
                      <a:pt x="580263" y="495315"/>
                      <a:pt x="450367" y="638175"/>
                      <a:pt x="290131" y="638175"/>
                    </a:cubicBezTo>
                    <a:cubicBezTo>
                      <a:pt x="129896" y="638175"/>
                      <a:pt x="-1" y="495315"/>
                      <a:pt x="-1" y="319088"/>
                    </a:cubicBezTo>
                    <a:cubicBezTo>
                      <a:pt x="-1" y="142860"/>
                      <a:pt x="129896" y="0"/>
                      <a:pt x="290131" y="0"/>
                    </a:cubicBezTo>
                    <a:cubicBezTo>
                      <a:pt x="450366" y="0"/>
                      <a:pt x="580263" y="142860"/>
                      <a:pt x="580263" y="319088"/>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8" id="8"/>
              <p:cNvSpPr/>
              <p:nvPr/>
            </p:nvSpPr>
            <p:spPr>
              <a:xfrm>
                <a:off x="10634688" y="-5146806"/>
                <a:ext cx="602932" cy="567308"/>
              </a:xfrm>
              <a:custGeom>
                <a:avLst/>
                <a:gdLst/>
                <a:ahLst/>
                <a:cxnLst/>
                <a:rect r="r" b="b" t="t" l="l"/>
                <a:pathLst>
                  <a:path w="602932" h="567308" stroke="true" fill="norm" extrusionOk="true">
                    <a:moveTo>
                      <a:pt x="602933" y="283655"/>
                    </a:moveTo>
                    <a:cubicBezTo>
                      <a:pt x="602933" y="440313"/>
                      <a:pt x="467961" y="567309"/>
                      <a:pt x="301466" y="567309"/>
                    </a:cubicBezTo>
                    <a:cubicBezTo>
                      <a:pt x="134971" y="567309"/>
                      <a:pt x="0" y="440313"/>
                      <a:pt x="0" y="283655"/>
                    </a:cubicBezTo>
                    <a:cubicBezTo>
                      <a:pt x="0" y="126996"/>
                      <a:pt x="134971" y="0"/>
                      <a:pt x="301466" y="0"/>
                    </a:cubicBezTo>
                    <a:cubicBezTo>
                      <a:pt x="467961" y="0"/>
                      <a:pt x="602933" y="126996"/>
                      <a:pt x="602933" y="283655"/>
                    </a:cubicBezTo>
                    <a:close/>
                  </a:path>
                </a:pathLst>
              </a:custGeom>
              <a:solidFill>
                <a:srgbClr val="FFCB48"/>
              </a:solidFill>
              <a:ln cap="flat">
                <a:prstDash val="solid"/>
              </a:ln>
            </p:spPr>
            <p:txBody>
              <a:bodyPr vert="horz" anchor="ctr" tIns="45720" lIns="91440" bIns="45720" rIns="91440">
                <a:normAutofit/>
              </a:bodyPr>
              <a:p>
                <a:pPr algn="l" marL="0"/>
              </a:p>
            </p:txBody>
          </p:sp>
        </p:grpSp>
        <p:sp>
          <p:nvSpPr>
            <p:cNvPr name="Freeform 9" id="9"/>
            <p:cNvSpPr/>
            <p:nvPr/>
          </p:nvSpPr>
          <p:spPr>
            <a:xfrm>
              <a:off x="9021055" y="2844684"/>
              <a:ext cx="341233" cy="341233"/>
            </a:xfrm>
            <a:custGeom>
              <a:avLst/>
              <a:gdLst/>
              <a:ahLst/>
              <a:cxnLst/>
              <a:rect r="r" b="b" t="t" l="l"/>
              <a:pathLst>
                <a:path w="341233" h="341233" stroke="true" fill="norm" extrusionOk="true">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anchor="ctr" tIns="45720" lIns="91440" bIns="45720" rIns="91440">
              <a:normAutofit/>
            </a:bodyPr>
            <a:p>
              <a:pPr algn="l" marL="0"/>
            </a:p>
          </p:txBody>
        </p:sp>
        <p:grpSp>
          <p:nvGrpSpPr>
            <p:cNvPr name="Group 10" id="10"/>
            <p:cNvGrpSpPr/>
            <p:nvPr/>
          </p:nvGrpSpPr>
          <p:grpSpPr>
            <a:xfrm>
              <a:off x="6856762" y="3892249"/>
              <a:ext cx="5134322" cy="2965751"/>
              <a:chOff x="5365315" y="-5239314"/>
              <a:chExt cx="6253564" cy="3612261"/>
            </a:xfrm>
          </p:grpSpPr>
          <p:grpSp>
            <p:nvGrpSpPr>
              <p:cNvPr name="Group 11" id="11"/>
              <p:cNvGrpSpPr/>
              <p:nvPr/>
            </p:nvGrpSpPr>
            <p:grpSpPr>
              <a:xfrm>
                <a:off x="5365315" y="-2645085"/>
                <a:ext cx="6253564" cy="1018032"/>
                <a:chOff x="5365315" y="-2645085"/>
                <a:chExt cx="6253564" cy="1018032"/>
              </a:xfrm>
            </p:grpSpPr>
            <p:grpSp>
              <p:nvGrpSpPr>
                <p:cNvPr name="Group 12" id="12"/>
                <p:cNvGrpSpPr/>
                <p:nvPr/>
              </p:nvGrpSpPr>
              <p:grpSpPr>
                <a:xfrm>
                  <a:off x="5365315" y="-2645085"/>
                  <a:ext cx="6253564" cy="1018032"/>
                  <a:chOff x="5365315" y="-2645085"/>
                  <a:chExt cx="6253564" cy="1018032"/>
                </a:xfrm>
              </p:grpSpPr>
              <p:sp>
                <p:nvSpPr>
                  <p:cNvPr name="Freeform 13" id="13"/>
                  <p:cNvSpPr/>
                  <p:nvPr/>
                </p:nvSpPr>
                <p:spPr>
                  <a:xfrm>
                    <a:off x="5365315" y="-2645085"/>
                    <a:ext cx="1917594" cy="1017936"/>
                  </a:xfrm>
                  <a:custGeom>
                    <a:avLst/>
                    <a:gdLst/>
                    <a:ahLst/>
                    <a:cxnLst/>
                    <a:rect r="r" b="b" t="t" l="l"/>
                    <a:pathLst>
                      <a:path w="1917594" h="1017936" stroke="true" fill="norm" extrusionOk="true">
                        <a:moveTo>
                          <a:pt x="1917594" y="1017937"/>
                        </a:moveTo>
                        <a:lnTo>
                          <a:pt x="210524" y="1017937"/>
                        </a:lnTo>
                        <a:cubicBezTo>
                          <a:pt x="-263155" y="459486"/>
                          <a:pt x="210524" y="0"/>
                          <a:pt x="210524" y="0"/>
                        </a:cubicBezTo>
                        <a:lnTo>
                          <a:pt x="1917594" y="0"/>
                        </a:lnTo>
                        <a:cubicBezTo>
                          <a:pt x="1917594" y="0"/>
                          <a:pt x="1443916" y="459486"/>
                          <a:pt x="1917594" y="1017937"/>
                        </a:cubicBezTo>
                        <a:close/>
                      </a:path>
                    </a:pathLst>
                  </a:custGeom>
                  <a:solidFill>
                    <a:srgbClr val="FF5900"/>
                  </a:solidFill>
                  <a:ln cap="flat">
                    <a:prstDash val="solid"/>
                  </a:ln>
                </p:spPr>
                <p:txBody>
                  <a:bodyPr vert="horz" anchor="ctr" tIns="45720" lIns="91440" bIns="45720" rIns="91440">
                    <a:normAutofit/>
                  </a:bodyPr>
                  <a:p>
                    <a:pPr algn="l" marL="0"/>
                  </a:p>
                </p:txBody>
              </p:sp>
              <p:sp>
                <p:nvSpPr>
                  <p:cNvPr name="Freeform 14" id="14"/>
                  <p:cNvSpPr/>
                  <p:nvPr/>
                </p:nvSpPr>
                <p:spPr>
                  <a:xfrm>
                    <a:off x="7072386" y="-2644990"/>
                    <a:ext cx="4546494" cy="1017936"/>
                  </a:xfrm>
                  <a:custGeom>
                    <a:avLst/>
                    <a:gdLst/>
                    <a:ahLst/>
                    <a:cxnLst/>
                    <a:rect r="r" b="b" t="t" l="l"/>
                    <a:pathLst>
                      <a:path w="4546494" h="1017936" stroke="true" fill="norm" extrusionOk="true">
                        <a:moveTo>
                          <a:pt x="156707" y="348996"/>
                        </a:moveTo>
                        <a:cubicBezTo>
                          <a:pt x="102224" y="528542"/>
                          <a:pt x="141848" y="708565"/>
                          <a:pt x="274341" y="884968"/>
                        </a:cubicBezTo>
                        <a:lnTo>
                          <a:pt x="4480010" y="884968"/>
                        </a:lnTo>
                        <a:cubicBezTo>
                          <a:pt x="4516681" y="884968"/>
                          <a:pt x="4546495" y="914686"/>
                          <a:pt x="4546495" y="951452"/>
                        </a:cubicBezTo>
                        <a:lnTo>
                          <a:pt x="4546495" y="951452"/>
                        </a:lnTo>
                        <a:cubicBezTo>
                          <a:pt x="4546495" y="988124"/>
                          <a:pt x="4516777" y="1017937"/>
                          <a:pt x="4480010" y="1017937"/>
                        </a:cubicBezTo>
                        <a:lnTo>
                          <a:pt x="210524" y="1017937"/>
                        </a:lnTo>
                        <a:cubicBezTo>
                          <a:pt x="-263155" y="459486"/>
                          <a:pt x="210524" y="0"/>
                          <a:pt x="210524" y="0"/>
                        </a:cubicBezTo>
                        <a:lnTo>
                          <a:pt x="4480010" y="0"/>
                        </a:lnTo>
                        <a:cubicBezTo>
                          <a:pt x="4516681" y="0"/>
                          <a:pt x="4546495" y="29718"/>
                          <a:pt x="4546495" y="66485"/>
                        </a:cubicBezTo>
                        <a:lnTo>
                          <a:pt x="4546495" y="66485"/>
                        </a:lnTo>
                        <a:cubicBezTo>
                          <a:pt x="4546495" y="103156"/>
                          <a:pt x="4516777" y="132969"/>
                          <a:pt x="4480010" y="132969"/>
                        </a:cubicBezTo>
                        <a:lnTo>
                          <a:pt x="270817" y="132969"/>
                        </a:lnTo>
                        <a:cubicBezTo>
                          <a:pt x="237384" y="175355"/>
                          <a:pt x="186330" y="251365"/>
                          <a:pt x="156707" y="348996"/>
                        </a:cubicBezTo>
                        <a:close/>
                      </a:path>
                    </a:pathLst>
                  </a:custGeom>
                  <a:solidFill>
                    <a:srgbClr val="FF7402"/>
                  </a:solidFill>
                  <a:ln cap="flat">
                    <a:prstDash val="solid"/>
                  </a:ln>
                </p:spPr>
                <p:txBody>
                  <a:bodyPr vert="horz" anchor="ctr" tIns="45720" lIns="91440" bIns="45720" rIns="91440">
                    <a:normAutofit/>
                  </a:bodyPr>
                  <a:p>
                    <a:pPr algn="l" marL="0"/>
                  </a:p>
                </p:txBody>
              </p:sp>
              <p:sp>
                <p:nvSpPr>
                  <p:cNvPr name="Freeform 15" id="15"/>
                  <p:cNvSpPr/>
                  <p:nvPr/>
                </p:nvSpPr>
                <p:spPr>
                  <a:xfrm>
                    <a:off x="7205406" y="-2512116"/>
                    <a:ext cx="4216211" cy="752093"/>
                  </a:xfrm>
                  <a:custGeom>
                    <a:avLst/>
                    <a:gdLst/>
                    <a:ahLst/>
                    <a:cxnLst/>
                    <a:rect r="r" b="b" t="t" l="l"/>
                    <a:pathLst>
                      <a:path w="4216211" h="752093" stroke="true" fill="norm" extrusionOk="true">
                        <a:moveTo>
                          <a:pt x="4216211" y="0"/>
                        </a:moveTo>
                        <a:lnTo>
                          <a:pt x="4216211" y="752094"/>
                        </a:lnTo>
                        <a:lnTo>
                          <a:pt x="141321" y="752094"/>
                        </a:lnTo>
                        <a:cubicBezTo>
                          <a:pt x="8828" y="575786"/>
                          <a:pt x="-30796" y="395669"/>
                          <a:pt x="23687" y="216122"/>
                        </a:cubicBezTo>
                        <a:cubicBezTo>
                          <a:pt x="53310" y="118491"/>
                          <a:pt x="104364" y="42481"/>
                          <a:pt x="137797" y="0"/>
                        </a:cubicBezTo>
                        <a:lnTo>
                          <a:pt x="4216211" y="0"/>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16" id="16"/>
                <p:cNvSpPr/>
                <p:nvPr/>
              </p:nvSpPr>
              <p:spPr>
                <a:xfrm>
                  <a:off x="7953184" y="-2280945"/>
                  <a:ext cx="3197828" cy="9525"/>
                </a:xfrm>
                <a:custGeom>
                  <a:avLst/>
                  <a:gdLst/>
                  <a:ahLst/>
                  <a:cxnLst/>
                  <a:rect r="r" b="b" t="t" l="l"/>
                  <a:pathLst>
                    <a:path w="3197828" h="9525" stroke="true" fill="norm" extrusionOk="true">
                      <a:moveTo>
                        <a:pt x="3197829"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7" id="17"/>
                <p:cNvSpPr/>
                <p:nvPr/>
              </p:nvSpPr>
              <p:spPr>
                <a:xfrm>
                  <a:off x="8780144" y="-2143880"/>
                  <a:ext cx="2357723" cy="9525"/>
                </a:xfrm>
                <a:custGeom>
                  <a:avLst/>
                  <a:gdLst/>
                  <a:ahLst/>
                  <a:cxnLst/>
                  <a:rect r="r" b="b" t="t" l="l"/>
                  <a:pathLst>
                    <a:path w="2357723" h="9525" stroke="true" fill="norm" extrusionOk="true">
                      <a:moveTo>
                        <a:pt x="0" y="0"/>
                      </a:moveTo>
                      <a:lnTo>
                        <a:pt x="2357724"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8" id="18"/>
                <p:cNvSpPr/>
                <p:nvPr/>
              </p:nvSpPr>
              <p:spPr>
                <a:xfrm>
                  <a:off x="7527988" y="-1902897"/>
                  <a:ext cx="3761041" cy="9525"/>
                </a:xfrm>
                <a:custGeom>
                  <a:avLst/>
                  <a:gdLst/>
                  <a:ahLst/>
                  <a:cxnLst/>
                  <a:rect r="r" b="b" t="t" l="l"/>
                  <a:pathLst>
                    <a:path w="3761041" h="9525" stroke="true" fill="norm" extrusionOk="true">
                      <a:moveTo>
                        <a:pt x="3761042"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9" id="19"/>
                <p:cNvSpPr/>
                <p:nvPr/>
              </p:nvSpPr>
              <p:spPr>
                <a:xfrm>
                  <a:off x="8111584" y="-2287803"/>
                  <a:ext cx="430815" cy="336041"/>
                </a:xfrm>
                <a:custGeom>
                  <a:avLst/>
                  <a:gdLst/>
                  <a:ahLst/>
                  <a:cxnLst/>
                  <a:rect r="r" b="b" t="t" l="l"/>
                  <a:pathLst>
                    <a:path w="430815" h="336041" stroke="true" fill="norm" extrusionOk="true">
                      <a:moveTo>
                        <a:pt x="430816" y="336042"/>
                      </a:moveTo>
                      <a:lnTo>
                        <a:pt x="255366" y="249650"/>
                      </a:lnTo>
                      <a:lnTo>
                        <a:pt x="124683" y="336042"/>
                      </a:lnTo>
                      <a:lnTo>
                        <a:pt x="0" y="0"/>
                      </a:lnTo>
                      <a:lnTo>
                        <a:pt x="306134" y="0"/>
                      </a:ln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20" id="20"/>
                <p:cNvSpPr/>
                <p:nvPr/>
              </p:nvSpPr>
              <p:spPr>
                <a:xfrm>
                  <a:off x="5757385" y="-2251893"/>
                  <a:ext cx="919733" cy="225361"/>
                </a:xfrm>
                <a:custGeom>
                  <a:avLst/>
                  <a:gdLst/>
                  <a:ahLst/>
                  <a:cxnLst/>
                  <a:rect r="r" b="b" t="t" l="l"/>
                  <a:pathLst>
                    <a:path w="919733" h="225361" stroke="true" fill="norm" extrusionOk="true">
                      <a:moveTo>
                        <a:pt x="919734" y="112681"/>
                      </a:moveTo>
                      <a:cubicBezTo>
                        <a:pt x="919734" y="174913"/>
                        <a:pt x="713845" y="225361"/>
                        <a:pt x="459867" y="225361"/>
                      </a:cubicBezTo>
                      <a:cubicBezTo>
                        <a:pt x="205889" y="225361"/>
                        <a:pt x="0" y="174912"/>
                        <a:pt x="0" y="112681"/>
                      </a:cubicBezTo>
                      <a:cubicBezTo>
                        <a:pt x="0" y="50449"/>
                        <a:pt x="205889" y="0"/>
                        <a:pt x="459867" y="0"/>
                      </a:cubicBezTo>
                      <a:cubicBezTo>
                        <a:pt x="713845" y="0"/>
                        <a:pt x="919734" y="50449"/>
                        <a:pt x="919734" y="112681"/>
                      </a:cubicBezTo>
                      <a:close/>
                    </a:path>
                  </a:pathLst>
                </a:custGeom>
                <a:solidFill>
                  <a:srgbClr val="FF7402"/>
                </a:solidFill>
                <a:ln cap="flat">
                  <a:prstDash val="solid"/>
                </a:ln>
              </p:spPr>
              <p:txBody>
                <a:bodyPr vert="horz" anchor="ctr" tIns="45720" lIns="91440" bIns="45720" rIns="91440">
                  <a:normAutofit/>
                </a:bodyPr>
                <a:p>
                  <a:pPr algn="l" marL="0"/>
                </a:p>
              </p:txBody>
            </p:sp>
          </p:grpSp>
          <p:grpSp>
            <p:nvGrpSpPr>
              <p:cNvPr name="Group 21" id="21"/>
              <p:cNvGrpSpPr/>
              <p:nvPr/>
            </p:nvGrpSpPr>
            <p:grpSpPr>
              <a:xfrm>
                <a:off x="6550754" y="-3503193"/>
                <a:ext cx="4401184" cy="861631"/>
                <a:chOff x="6550754" y="-3503193"/>
                <a:chExt cx="4401184" cy="861631"/>
              </a:xfrm>
            </p:grpSpPr>
            <p:grpSp>
              <p:nvGrpSpPr>
                <p:cNvPr name="Group 22" id="22"/>
                <p:cNvGrpSpPr/>
                <p:nvPr/>
              </p:nvGrpSpPr>
              <p:grpSpPr>
                <a:xfrm>
                  <a:off x="6550754" y="-3503193"/>
                  <a:ext cx="4401184" cy="861631"/>
                  <a:chOff x="6550754" y="-3503193"/>
                  <a:chExt cx="4401184" cy="861631"/>
                </a:xfrm>
              </p:grpSpPr>
              <p:sp>
                <p:nvSpPr>
                  <p:cNvPr name="Freeform 23" id="23"/>
                  <p:cNvSpPr/>
                  <p:nvPr/>
                </p:nvSpPr>
                <p:spPr>
                  <a:xfrm>
                    <a:off x="7752238" y="-3503193"/>
                    <a:ext cx="454310" cy="861631"/>
                  </a:xfrm>
                  <a:custGeom>
                    <a:avLst/>
                    <a:gdLst/>
                    <a:ahLst/>
                    <a:cxnLst/>
                    <a:rect r="r" b="b" t="t" l="l"/>
                    <a:pathLst>
                      <a:path w="454310" h="861631" stroke="true" fill="norm" extrusionOk="true">
                        <a:moveTo>
                          <a:pt x="454311" y="861632"/>
                        </a:moveTo>
                        <a:lnTo>
                          <a:pt x="178181" y="861632"/>
                        </a:lnTo>
                        <a:cubicBezTo>
                          <a:pt x="-222726" y="388906"/>
                          <a:pt x="178181" y="0"/>
                          <a:pt x="178181" y="0"/>
                        </a:cubicBezTo>
                        <a:lnTo>
                          <a:pt x="454311" y="0"/>
                        </a:lnTo>
                        <a:cubicBezTo>
                          <a:pt x="454311" y="0"/>
                          <a:pt x="53403" y="388906"/>
                          <a:pt x="454311" y="861632"/>
                        </a:cubicBezTo>
                        <a:close/>
                      </a:path>
                    </a:pathLst>
                  </a:custGeom>
                  <a:solidFill>
                    <a:srgbClr val="284499"/>
                  </a:solidFill>
                  <a:ln cap="flat">
                    <a:prstDash val="solid"/>
                  </a:ln>
                </p:spPr>
                <p:txBody>
                  <a:bodyPr vert="horz" anchor="ctr" tIns="45720" lIns="91440" bIns="45720" rIns="91440">
                    <a:normAutofit/>
                  </a:bodyPr>
                  <a:p>
                    <a:pPr algn="l" marL="0"/>
                  </a:p>
                </p:txBody>
              </p:sp>
              <p:sp>
                <p:nvSpPr>
                  <p:cNvPr name="Freeform 24" id="24"/>
                  <p:cNvSpPr/>
                  <p:nvPr/>
                </p:nvSpPr>
                <p:spPr>
                  <a:xfrm>
                    <a:off x="6583520" y="-3503193"/>
                    <a:ext cx="1346803" cy="861631"/>
                  </a:xfrm>
                  <a:custGeom>
                    <a:avLst/>
                    <a:gdLst/>
                    <a:ahLst/>
                    <a:cxnLst/>
                    <a:rect r="r" b="b" t="t" l="l"/>
                    <a:pathLst>
                      <a:path w="1346803" h="861631" stroke="true" fill="norm" extrusionOk="true">
                        <a:moveTo>
                          <a:pt x="1346803" y="861632"/>
                        </a:moveTo>
                        <a:lnTo>
                          <a:pt x="178181" y="861632"/>
                        </a:lnTo>
                        <a:cubicBezTo>
                          <a:pt x="-222726" y="388906"/>
                          <a:pt x="178181" y="0"/>
                          <a:pt x="178181" y="0"/>
                        </a:cubicBezTo>
                        <a:lnTo>
                          <a:pt x="1346803" y="0"/>
                        </a:lnTo>
                        <a:cubicBezTo>
                          <a:pt x="1346803" y="0"/>
                          <a:pt x="945896" y="388906"/>
                          <a:pt x="1346803" y="861632"/>
                        </a:cubicBez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25" id="25"/>
                  <p:cNvSpPr/>
                  <p:nvPr/>
                </p:nvSpPr>
                <p:spPr>
                  <a:xfrm>
                    <a:off x="8028272" y="-3503097"/>
                    <a:ext cx="2923666" cy="861536"/>
                  </a:xfrm>
                  <a:custGeom>
                    <a:avLst/>
                    <a:gdLst/>
                    <a:ahLst/>
                    <a:cxnLst/>
                    <a:rect r="r" b="b" t="t" l="l"/>
                    <a:pathLst>
                      <a:path w="2923666" h="861536" stroke="true" fill="norm" extrusionOk="true">
                        <a:moveTo>
                          <a:pt x="132652" y="295370"/>
                        </a:moveTo>
                        <a:cubicBezTo>
                          <a:pt x="86551" y="447294"/>
                          <a:pt x="120078" y="599694"/>
                          <a:pt x="232188" y="748951"/>
                        </a:cubicBezTo>
                        <a:lnTo>
                          <a:pt x="2867375" y="748951"/>
                        </a:lnTo>
                        <a:cubicBezTo>
                          <a:pt x="2898426" y="748951"/>
                          <a:pt x="2923667" y="774097"/>
                          <a:pt x="2923667" y="805244"/>
                        </a:cubicBezTo>
                        <a:lnTo>
                          <a:pt x="2923667" y="805244"/>
                        </a:lnTo>
                        <a:cubicBezTo>
                          <a:pt x="2923667" y="836295"/>
                          <a:pt x="2898521" y="861536"/>
                          <a:pt x="2867375" y="861536"/>
                        </a:cubicBezTo>
                        <a:lnTo>
                          <a:pt x="178181" y="861536"/>
                        </a:lnTo>
                        <a:cubicBezTo>
                          <a:pt x="-222726" y="388906"/>
                          <a:pt x="178181" y="0"/>
                          <a:pt x="178181" y="0"/>
                        </a:cubicBezTo>
                        <a:lnTo>
                          <a:pt x="2867375" y="0"/>
                        </a:lnTo>
                        <a:cubicBezTo>
                          <a:pt x="2898426" y="0"/>
                          <a:pt x="2923667" y="25146"/>
                          <a:pt x="2923667" y="56293"/>
                        </a:cubicBezTo>
                        <a:lnTo>
                          <a:pt x="2923667" y="56293"/>
                        </a:lnTo>
                        <a:cubicBezTo>
                          <a:pt x="2923667" y="87344"/>
                          <a:pt x="2898521" y="112586"/>
                          <a:pt x="2867375" y="112586"/>
                        </a:cubicBezTo>
                        <a:lnTo>
                          <a:pt x="229235" y="112586"/>
                        </a:lnTo>
                        <a:cubicBezTo>
                          <a:pt x="200946" y="148495"/>
                          <a:pt x="157702" y="212788"/>
                          <a:pt x="132652" y="295370"/>
                        </a:cubicBezTo>
                        <a:close/>
                      </a:path>
                    </a:pathLst>
                  </a:custGeom>
                  <a:solidFill>
                    <a:srgbClr val="1B3276"/>
                  </a:solidFill>
                  <a:ln cap="flat">
                    <a:prstDash val="solid"/>
                  </a:ln>
                </p:spPr>
                <p:txBody>
                  <a:bodyPr vert="horz" anchor="ctr" tIns="45720" lIns="91440" bIns="45720" rIns="91440">
                    <a:normAutofit/>
                  </a:bodyPr>
                  <a:p>
                    <a:pPr algn="l" marL="0"/>
                  </a:p>
                </p:txBody>
              </p:sp>
              <p:sp>
                <p:nvSpPr>
                  <p:cNvPr name="Freeform 26" id="26"/>
                  <p:cNvSpPr/>
                  <p:nvPr/>
                </p:nvSpPr>
                <p:spPr>
                  <a:xfrm>
                    <a:off x="8140881" y="-3390607"/>
                    <a:ext cx="2644085" cy="636555"/>
                  </a:xfrm>
                  <a:custGeom>
                    <a:avLst/>
                    <a:gdLst/>
                    <a:ahLst/>
                    <a:cxnLst/>
                    <a:rect r="r" b="b" t="t" l="l"/>
                    <a:pathLst>
                      <a:path w="2644085" h="636555" stroke="true" fill="norm" extrusionOk="true">
                        <a:moveTo>
                          <a:pt x="2644086" y="0"/>
                        </a:moveTo>
                        <a:lnTo>
                          <a:pt x="2644086" y="636556"/>
                        </a:lnTo>
                        <a:lnTo>
                          <a:pt x="119579" y="636556"/>
                        </a:lnTo>
                        <a:cubicBezTo>
                          <a:pt x="7470" y="487299"/>
                          <a:pt x="-26058" y="334899"/>
                          <a:pt x="20043" y="182975"/>
                        </a:cubicBezTo>
                        <a:cubicBezTo>
                          <a:pt x="45094" y="100298"/>
                          <a:pt x="88337" y="36004"/>
                          <a:pt x="116626" y="0"/>
                        </a:cubicBezTo>
                        <a:lnTo>
                          <a:pt x="2644086" y="0"/>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27" id="27"/>
                  <p:cNvSpPr/>
                  <p:nvPr/>
                </p:nvSpPr>
                <p:spPr>
                  <a:xfrm>
                    <a:off x="6550754" y="-3503193"/>
                    <a:ext cx="454310" cy="861631"/>
                  </a:xfrm>
                  <a:custGeom>
                    <a:avLst/>
                    <a:gdLst/>
                    <a:ahLst/>
                    <a:cxnLst/>
                    <a:rect r="r" b="b" t="t" l="l"/>
                    <a:pathLst>
                      <a:path w="454310" h="861631" stroke="true" fill="norm" extrusionOk="true">
                        <a:moveTo>
                          <a:pt x="454311" y="861632"/>
                        </a:moveTo>
                        <a:lnTo>
                          <a:pt x="178181" y="861632"/>
                        </a:lnTo>
                        <a:cubicBezTo>
                          <a:pt x="-222726" y="388906"/>
                          <a:pt x="178181" y="0"/>
                          <a:pt x="178181" y="0"/>
                        </a:cubicBezTo>
                        <a:lnTo>
                          <a:pt x="454311" y="0"/>
                        </a:lnTo>
                        <a:cubicBezTo>
                          <a:pt x="454311" y="0"/>
                          <a:pt x="53404" y="388906"/>
                          <a:pt x="454311" y="861632"/>
                        </a:cubicBezTo>
                        <a:close/>
                      </a:path>
                    </a:pathLst>
                  </a:custGeom>
                  <a:solidFill>
                    <a:srgbClr val="284499"/>
                  </a:solidFill>
                  <a:ln cap="flat">
                    <a:prstDash val="solid"/>
                  </a:ln>
                </p:spPr>
                <p:txBody>
                  <a:bodyPr vert="horz" anchor="ctr" tIns="45720" lIns="91440" bIns="45720" rIns="91440">
                    <a:normAutofit/>
                  </a:bodyPr>
                  <a:p>
                    <a:pPr algn="l" marL="0"/>
                  </a:p>
                </p:txBody>
              </p:sp>
            </p:grpSp>
            <p:sp>
              <p:nvSpPr>
                <p:cNvPr name="Freeform 28" id="28"/>
                <p:cNvSpPr/>
                <p:nvPr/>
              </p:nvSpPr>
              <p:spPr>
                <a:xfrm>
                  <a:off x="8773667" y="-3194963"/>
                  <a:ext cx="1782318" cy="9525"/>
                </a:xfrm>
                <a:custGeom>
                  <a:avLst/>
                  <a:gdLst/>
                  <a:ahLst/>
                  <a:cxnLst/>
                  <a:rect r="r" b="b" t="t" l="l"/>
                  <a:pathLst>
                    <a:path w="1782318" h="9525" stroke="true" fill="norm" extrusionOk="true">
                      <a:moveTo>
                        <a:pt x="1782318"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29" id="29"/>
                <p:cNvSpPr/>
                <p:nvPr/>
              </p:nvSpPr>
              <p:spPr>
                <a:xfrm>
                  <a:off x="9473564" y="-3078949"/>
                  <a:ext cx="1071276" cy="9525"/>
                </a:xfrm>
                <a:custGeom>
                  <a:avLst/>
                  <a:gdLst/>
                  <a:ahLst/>
                  <a:cxnLst/>
                  <a:rect r="r" b="b" t="t" l="l"/>
                  <a:pathLst>
                    <a:path w="1071276" h="9525" stroke="true" fill="norm" extrusionOk="true">
                      <a:moveTo>
                        <a:pt x="0" y="0"/>
                      </a:moveTo>
                      <a:lnTo>
                        <a:pt x="1071277"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30" id="30"/>
                <p:cNvSpPr/>
                <p:nvPr/>
              </p:nvSpPr>
              <p:spPr>
                <a:xfrm>
                  <a:off x="8413908" y="-2875019"/>
                  <a:ext cx="2258853" cy="9525"/>
                </a:xfrm>
                <a:custGeom>
                  <a:avLst/>
                  <a:gdLst/>
                  <a:ahLst/>
                  <a:cxnLst/>
                  <a:rect r="r" b="b" t="t" l="l"/>
                  <a:pathLst>
                    <a:path w="2258853" h="9525" stroke="true" fill="norm" extrusionOk="true">
                      <a:moveTo>
                        <a:pt x="2258854" y="0"/>
                      </a:moveTo>
                      <a:lnTo>
                        <a:pt x="0" y="0"/>
                      </a:lnTo>
                    </a:path>
                  </a:pathLst>
                </a:custGeom>
                <a:ln w="19050" cap="rnd">
                  <a:solidFill>
                    <a:srgbClr val="2C0303"/>
                  </a:solidFill>
                  <a:prstDash val="solid"/>
                </a:ln>
              </p:spPr>
              <p:txBody>
                <a:bodyPr vert="horz" anchor="ctr" tIns="45720" lIns="91440" bIns="45720" rIns="91440">
                  <a:normAutofit/>
                </a:bodyPr>
                <a:p>
                  <a:pPr algn="l" marL="0"/>
                </a:p>
              </p:txBody>
            </p:sp>
          </p:grpSp>
          <p:grpSp>
            <p:nvGrpSpPr>
              <p:cNvPr name="Group 31" id="31"/>
              <p:cNvGrpSpPr/>
              <p:nvPr/>
            </p:nvGrpSpPr>
            <p:grpSpPr>
              <a:xfrm>
                <a:off x="9038137" y="-5239314"/>
                <a:ext cx="1631705" cy="1728487"/>
                <a:chOff x="9038137" y="-5239314"/>
                <a:chExt cx="1631705" cy="1728487"/>
              </a:xfrm>
            </p:grpSpPr>
            <p:grpSp>
              <p:nvGrpSpPr>
                <p:cNvPr name="Group 32" id="32"/>
                <p:cNvGrpSpPr/>
                <p:nvPr/>
              </p:nvGrpSpPr>
              <p:grpSpPr>
                <a:xfrm>
                  <a:off x="9038137" y="-5239314"/>
                  <a:ext cx="1631705" cy="1728487"/>
                  <a:chOff x="9038137" y="-5239314"/>
                  <a:chExt cx="1631705" cy="1728487"/>
                </a:xfrm>
              </p:grpSpPr>
              <p:sp>
                <p:nvSpPr>
                  <p:cNvPr name="Freeform 33" id="33"/>
                  <p:cNvSpPr/>
                  <p:nvPr/>
                </p:nvSpPr>
                <p:spPr>
                  <a:xfrm>
                    <a:off x="9099422" y="-5217209"/>
                    <a:ext cx="753808" cy="392067"/>
                  </a:xfrm>
                  <a:custGeom>
                    <a:avLst/>
                    <a:gdLst/>
                    <a:ahLst/>
                    <a:cxnLst/>
                    <a:rect r="r" b="b" t="t" l="l"/>
                    <a:pathLst>
                      <a:path w="753808" h="392067" stroke="true" fill="norm" extrusionOk="true">
                        <a:moveTo>
                          <a:pt x="0" y="37426"/>
                        </a:moveTo>
                        <a:cubicBezTo>
                          <a:pt x="0" y="37426"/>
                          <a:pt x="114776" y="436142"/>
                          <a:pt x="753808" y="388041"/>
                        </a:cubicBezTo>
                        <a:cubicBezTo>
                          <a:pt x="753808" y="387946"/>
                          <a:pt x="700088" y="-143073"/>
                          <a:pt x="0" y="37426"/>
                        </a:cubicBez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34" id="34"/>
                  <p:cNvSpPr/>
                  <p:nvPr/>
                </p:nvSpPr>
                <p:spPr>
                  <a:xfrm>
                    <a:off x="9713403" y="-5239314"/>
                    <a:ext cx="152788" cy="527399"/>
                  </a:xfrm>
                  <a:custGeom>
                    <a:avLst/>
                    <a:gdLst/>
                    <a:ahLst/>
                    <a:cxnLst/>
                    <a:rect r="r" b="b" t="t" l="l"/>
                    <a:pathLst>
                      <a:path w="152788" h="527399" stroke="true" fill="norm" extrusionOk="true">
                        <a:moveTo>
                          <a:pt x="0" y="0"/>
                        </a:moveTo>
                        <a:cubicBezTo>
                          <a:pt x="0" y="0"/>
                          <a:pt x="242126" y="154876"/>
                          <a:pt x="116777" y="527399"/>
                        </a:cubicBezTo>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35" id="35"/>
                  <p:cNvSpPr/>
                  <p:nvPr/>
                </p:nvSpPr>
                <p:spPr>
                  <a:xfrm>
                    <a:off x="9038137" y="-4857608"/>
                    <a:ext cx="1631705" cy="1346781"/>
                  </a:xfrm>
                  <a:custGeom>
                    <a:avLst/>
                    <a:gdLst/>
                    <a:ahLst/>
                    <a:cxnLst/>
                    <a:rect r="r" b="b" t="t" l="l"/>
                    <a:pathLst>
                      <a:path w="1631705" h="1346781" stroke="true" fill="norm" extrusionOk="true">
                        <a:moveTo>
                          <a:pt x="776994" y="138454"/>
                        </a:moveTo>
                        <a:cubicBezTo>
                          <a:pt x="776994" y="138454"/>
                          <a:pt x="29662" y="-226163"/>
                          <a:pt x="1278" y="410679"/>
                        </a:cubicBezTo>
                        <a:cubicBezTo>
                          <a:pt x="-27012" y="1047425"/>
                          <a:pt x="418854" y="1360512"/>
                          <a:pt x="899962" y="1346320"/>
                        </a:cubicBezTo>
                        <a:cubicBezTo>
                          <a:pt x="1381069" y="1332127"/>
                          <a:pt x="1858748" y="641089"/>
                          <a:pt x="1514610" y="173411"/>
                        </a:cubicBezTo>
                        <a:cubicBezTo>
                          <a:pt x="1243338" y="-195206"/>
                          <a:pt x="776994" y="138454"/>
                          <a:pt x="776994" y="138454"/>
                        </a:cubicBezTo>
                        <a:close/>
                      </a:path>
                    </a:pathLst>
                  </a:custGeom>
                  <a:solidFill>
                    <a:srgbClr val="FF5900"/>
                  </a:solidFill>
                  <a:ln cap="flat">
                    <a:prstDash val="solid"/>
                  </a:ln>
                </p:spPr>
                <p:txBody>
                  <a:bodyPr vert="horz" anchor="ctr" tIns="45720" lIns="91440" bIns="45720" rIns="91440">
                    <a:normAutofit/>
                  </a:bodyPr>
                  <a:p>
                    <a:pPr algn="l" marL="0"/>
                  </a:p>
                </p:txBody>
              </p:sp>
            </p:grpSp>
            <p:sp>
              <p:nvSpPr>
                <p:cNvPr name="Freeform 36" id="36"/>
                <p:cNvSpPr/>
                <p:nvPr/>
              </p:nvSpPr>
              <p:spPr>
                <a:xfrm>
                  <a:off x="10044112" y="-4788306"/>
                  <a:ext cx="354711" cy="208978"/>
                </a:xfrm>
                <a:custGeom>
                  <a:avLst/>
                  <a:gdLst/>
                  <a:ahLst/>
                  <a:cxnLst/>
                  <a:rect r="r" b="b" t="t" l="l"/>
                  <a:pathLst>
                    <a:path w="354711" h="208978" stroke="true" fill="norm" extrusionOk="true">
                      <a:moveTo>
                        <a:pt x="354711" y="104489"/>
                      </a:moveTo>
                      <a:cubicBezTo>
                        <a:pt x="354711" y="162197"/>
                        <a:pt x="275306" y="208979"/>
                        <a:pt x="177355" y="208979"/>
                      </a:cubicBezTo>
                      <a:cubicBezTo>
                        <a:pt x="79405" y="208979"/>
                        <a:pt x="0" y="162197"/>
                        <a:pt x="0" y="104489"/>
                      </a:cubicBezTo>
                      <a:cubicBezTo>
                        <a:pt x="0" y="46781"/>
                        <a:pt x="79405" y="0"/>
                        <a:pt x="177355" y="0"/>
                      </a:cubicBezTo>
                      <a:cubicBezTo>
                        <a:pt x="275306" y="0"/>
                        <a:pt x="354711" y="46781"/>
                        <a:pt x="354711" y="104489"/>
                      </a:cubicBezTo>
                      <a:close/>
                    </a:path>
                  </a:pathLst>
                </a:custGeom>
                <a:solidFill>
                  <a:srgbClr val="FF7402"/>
                </a:solidFill>
                <a:ln cap="flat">
                  <a:prstDash val="solid"/>
                </a:ln>
              </p:spPr>
              <p:txBody>
                <a:bodyPr vert="horz" anchor="ctr" tIns="45720" lIns="91440" bIns="45720" rIns="91440">
                  <a:normAutofit/>
                </a:bodyPr>
                <a:p>
                  <a:pPr algn="l" marL="0"/>
                </a:p>
              </p:txBody>
            </p:sp>
          </p:grpSp>
        </p:grpSp>
        <p:sp>
          <p:nvSpPr>
            <p:cNvPr name="Freeform 37" id="37"/>
            <p:cNvSpPr/>
            <p:nvPr/>
          </p:nvSpPr>
          <p:spPr>
            <a:xfrm>
              <a:off x="7813458" y="3255479"/>
              <a:ext cx="959725" cy="960911"/>
            </a:xfrm>
            <a:custGeom>
              <a:avLst/>
              <a:gdLst/>
              <a:ahLst/>
              <a:cxnLst/>
              <a:rect r="r" b="b" t="t" l="l"/>
              <a:pathLst>
                <a:path w="959725" h="960911" stroke="true" fill="norm" extrusionOk="true">
                  <a:moveTo>
                    <a:pt x="705225" y="36475"/>
                  </a:moveTo>
                  <a:lnTo>
                    <a:pt x="702939" y="312319"/>
                  </a:lnTo>
                  <a:cubicBezTo>
                    <a:pt x="702843" y="324225"/>
                    <a:pt x="708558" y="335369"/>
                    <a:pt x="718369" y="342227"/>
                  </a:cubicBezTo>
                  <a:lnTo>
                    <a:pt x="944302" y="500533"/>
                  </a:lnTo>
                  <a:cubicBezTo>
                    <a:pt x="968877" y="517678"/>
                    <a:pt x="962971" y="555587"/>
                    <a:pt x="934491" y="564636"/>
                  </a:cubicBezTo>
                  <a:lnTo>
                    <a:pt x="671411" y="647694"/>
                  </a:lnTo>
                  <a:cubicBezTo>
                    <a:pt x="660076" y="651314"/>
                    <a:pt x="651218" y="660172"/>
                    <a:pt x="647694" y="671602"/>
                  </a:cubicBezTo>
                  <a:lnTo>
                    <a:pt x="567017" y="935349"/>
                  </a:lnTo>
                  <a:cubicBezTo>
                    <a:pt x="558254" y="964019"/>
                    <a:pt x="520440" y="970115"/>
                    <a:pt x="503009" y="945732"/>
                  </a:cubicBezTo>
                  <a:lnTo>
                    <a:pt x="342703" y="721227"/>
                  </a:lnTo>
                  <a:cubicBezTo>
                    <a:pt x="335750" y="711512"/>
                    <a:pt x="324510" y="705892"/>
                    <a:pt x="312699" y="706082"/>
                  </a:cubicBezTo>
                  <a:lnTo>
                    <a:pt x="36855" y="710845"/>
                  </a:lnTo>
                  <a:cubicBezTo>
                    <a:pt x="6947" y="711321"/>
                    <a:pt x="-10674" y="677317"/>
                    <a:pt x="7137" y="653219"/>
                  </a:cubicBezTo>
                  <a:lnTo>
                    <a:pt x="171158" y="431381"/>
                  </a:lnTo>
                  <a:cubicBezTo>
                    <a:pt x="178206" y="421856"/>
                    <a:pt x="180111" y="409379"/>
                    <a:pt x="176301" y="398139"/>
                  </a:cubicBezTo>
                  <a:lnTo>
                    <a:pt x="86576" y="137249"/>
                  </a:lnTo>
                  <a:cubicBezTo>
                    <a:pt x="76860" y="108960"/>
                    <a:pt x="103816" y="81719"/>
                    <a:pt x="132201" y="91244"/>
                  </a:cubicBezTo>
                  <a:lnTo>
                    <a:pt x="393852" y="178683"/>
                  </a:lnTo>
                  <a:cubicBezTo>
                    <a:pt x="405092" y="182493"/>
                    <a:pt x="417570" y="180398"/>
                    <a:pt x="427095" y="173254"/>
                  </a:cubicBezTo>
                  <a:lnTo>
                    <a:pt x="647408" y="7328"/>
                  </a:lnTo>
                  <a:cubicBezTo>
                    <a:pt x="671316" y="-10674"/>
                    <a:pt x="705510" y="6566"/>
                    <a:pt x="705225" y="36475"/>
                  </a:cubicBezTo>
                  <a:close/>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38" id="38"/>
            <p:cNvSpPr/>
            <p:nvPr/>
          </p:nvSpPr>
          <p:spPr>
            <a:xfrm>
              <a:off x="9462589" y="461102"/>
              <a:ext cx="494489" cy="1314545"/>
            </a:xfrm>
            <a:custGeom>
              <a:avLst/>
              <a:gdLst/>
              <a:ahLst/>
              <a:cxnLst/>
              <a:rect r="r" b="b" t="t" l="l"/>
              <a:pathLst>
                <a:path w="494489" h="1314545" stroke="true" fill="norm" extrusionOk="true">
                  <a:moveTo>
                    <a:pt x="217091" y="0"/>
                  </a:moveTo>
                  <a:cubicBezTo>
                    <a:pt x="733537" y="224599"/>
                    <a:pt x="425308" y="828104"/>
                    <a:pt x="126127" y="859917"/>
                  </a:cubicBezTo>
                  <a:cubicBezTo>
                    <a:pt x="-173053" y="891730"/>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39" id="39"/>
            <p:cNvSpPr/>
            <p:nvPr/>
          </p:nvSpPr>
          <p:spPr>
            <a:xfrm>
              <a:off x="1845906" y="782715"/>
              <a:ext cx="917878" cy="566356"/>
            </a:xfrm>
            <a:custGeom>
              <a:avLst/>
              <a:gdLst/>
              <a:ahLst/>
              <a:cxnLst/>
              <a:rect r="r" b="b" t="t" l="l"/>
              <a:pathLst>
                <a:path w="917878" h="566356" stroke="true" fill="norm" extrusionOk="true">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anchor="ctr" tIns="45720" lIns="91440" bIns="45720" rIns="91440">
              <a:normAutofit/>
            </a:bodyPr>
            <a:p>
              <a:pPr algn="l" marL="0"/>
            </a:p>
          </p:txBody>
        </p:sp>
        <p:grpSp>
          <p:nvGrpSpPr>
            <p:cNvPr name="Group 40" id="40"/>
            <p:cNvGrpSpPr/>
            <p:nvPr/>
          </p:nvGrpSpPr>
          <p:grpSpPr>
            <a:xfrm>
              <a:off x="1" y="1063960"/>
              <a:ext cx="5259062" cy="5794611"/>
              <a:chOff x="0" y="257633"/>
              <a:chExt cx="5990867" cy="6600938"/>
            </a:xfrm>
          </p:grpSpPr>
          <p:sp>
            <p:nvSpPr>
              <p:cNvPr name="Freeform 41" id="41"/>
              <p:cNvSpPr/>
              <p:nvPr/>
            </p:nvSpPr>
            <p:spPr>
              <a:xfrm>
                <a:off x="575595" y="257633"/>
                <a:ext cx="2406205" cy="2236469"/>
              </a:xfrm>
              <a:custGeom>
                <a:avLst/>
                <a:gdLst/>
                <a:ahLst/>
                <a:cxnLst/>
                <a:rect r="r" b="b" t="t" l="l"/>
                <a:pathLst>
                  <a:path w="2406205" h="2236470" stroke="true" fill="norm" extrusionOk="true">
                    <a:moveTo>
                      <a:pt x="2406205" y="1118235"/>
                    </a:moveTo>
                    <a:cubicBezTo>
                      <a:pt x="2406205" y="1735819"/>
                      <a:pt x="1867558" y="2236470"/>
                      <a:pt x="1203103" y="2236470"/>
                    </a:cubicBezTo>
                    <a:cubicBezTo>
                      <a:pt x="538647" y="2236470"/>
                      <a:pt x="0" y="1735819"/>
                      <a:pt x="0" y="1118235"/>
                    </a:cubicBezTo>
                    <a:cubicBezTo>
                      <a:pt x="0" y="500651"/>
                      <a:pt x="538647" y="0"/>
                      <a:pt x="1203103" y="0"/>
                    </a:cubicBezTo>
                    <a:cubicBezTo>
                      <a:pt x="1867558" y="0"/>
                      <a:pt x="2406205" y="500651"/>
                      <a:pt x="2406205" y="1118235"/>
                    </a:cubicBezTo>
                    <a:close/>
                  </a:path>
                </a:pathLst>
              </a:custGeom>
              <a:solidFill>
                <a:srgbClr val="FFE592"/>
              </a:solidFill>
              <a:ln cap="flat">
                <a:prstDash val="solid"/>
              </a:ln>
            </p:spPr>
            <p:txBody>
              <a:bodyPr vert="horz" anchor="ctr" tIns="45720" lIns="91440" bIns="45720" rIns="91440">
                <a:normAutofit/>
              </a:bodyPr>
              <a:p>
                <a:pPr algn="l" marL="0"/>
              </a:p>
            </p:txBody>
          </p:sp>
          <p:grpSp>
            <p:nvGrpSpPr>
              <p:cNvPr name="Group 42" id="42"/>
              <p:cNvGrpSpPr/>
              <p:nvPr/>
            </p:nvGrpSpPr>
            <p:grpSpPr>
              <a:xfrm>
                <a:off x="377571" y="2105025"/>
                <a:ext cx="5613296" cy="4707350"/>
                <a:chOff x="377571" y="2105025"/>
                <a:chExt cx="5613296" cy="4707350"/>
              </a:xfrm>
              <a:solidFill>
                <a:srgbClr val="FFCB48"/>
              </a:solidFill>
            </p:grpSpPr>
            <p:sp>
              <p:nvSpPr>
                <p:cNvPr name="Freeform 43" id="43"/>
                <p:cNvSpPr/>
                <p:nvPr/>
              </p:nvSpPr>
              <p:spPr>
                <a:xfrm>
                  <a:off x="377571" y="2105025"/>
                  <a:ext cx="1482090" cy="1348359"/>
                </a:xfrm>
                <a:custGeom>
                  <a:avLst/>
                  <a:gdLst/>
                  <a:ahLst/>
                  <a:cxnLst/>
                  <a:rect r="r" b="b" t="t" l="l"/>
                  <a:pathLst>
                    <a:path w="1482090" h="1348359" stroke="true" fill="norm" extrusionOk="true">
                      <a:moveTo>
                        <a:pt x="1482090" y="674180"/>
                      </a:moveTo>
                      <a:cubicBezTo>
                        <a:pt x="1482090" y="1046519"/>
                        <a:pt x="1150313" y="1348359"/>
                        <a:pt x="741045" y="1348359"/>
                      </a:cubicBezTo>
                      <a:cubicBezTo>
                        <a:pt x="331777" y="1348359"/>
                        <a:pt x="0" y="1046519"/>
                        <a:pt x="0" y="674180"/>
                      </a:cubicBezTo>
                      <a:cubicBezTo>
                        <a:pt x="0" y="301840"/>
                        <a:pt x="331777" y="0"/>
                        <a:pt x="741045" y="0"/>
                      </a:cubicBezTo>
                      <a:cubicBezTo>
                        <a:pt x="1150313" y="0"/>
                        <a:pt x="1482090" y="301840"/>
                        <a:pt x="1482090" y="674180"/>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44" id="44"/>
                <p:cNvSpPr/>
                <p:nvPr/>
              </p:nvSpPr>
              <p:spPr>
                <a:xfrm>
                  <a:off x="912399" y="3318031"/>
                  <a:ext cx="5078467" cy="3494343"/>
                </a:xfrm>
                <a:custGeom>
                  <a:avLst/>
                  <a:gdLst/>
                  <a:ahLst/>
                  <a:cxnLst/>
                  <a:rect r="r" b="b" t="t" l="l"/>
                  <a:pathLst>
                    <a:path w="5078467" h="3494343" stroke="true" fill="norm" extrusionOk="true">
                      <a:moveTo>
                        <a:pt x="149447" y="8193"/>
                      </a:moveTo>
                      <a:cubicBezTo>
                        <a:pt x="149447" y="52294"/>
                        <a:pt x="595503" y="635415"/>
                        <a:pt x="1153001" y="272988"/>
                      </a:cubicBezTo>
                      <a:cubicBezTo>
                        <a:pt x="1710500" y="-89438"/>
                        <a:pt x="2379535" y="-173067"/>
                        <a:pt x="2421350" y="537783"/>
                      </a:cubicBezTo>
                      <a:cubicBezTo>
                        <a:pt x="2463165" y="1248634"/>
                        <a:pt x="2783777" y="1429799"/>
                        <a:pt x="2895219" y="1151003"/>
                      </a:cubicBezTo>
                      <a:cubicBezTo>
                        <a:pt x="3006757" y="872206"/>
                        <a:pt x="3427667" y="861824"/>
                        <a:pt x="3433572" y="1165957"/>
                      </a:cubicBezTo>
                      <a:cubicBezTo>
                        <a:pt x="3439382" y="1470090"/>
                        <a:pt x="3221927" y="1956341"/>
                        <a:pt x="3646265" y="1978725"/>
                      </a:cubicBezTo>
                      <a:cubicBezTo>
                        <a:pt x="4070509" y="2001014"/>
                        <a:pt x="4271486" y="1606583"/>
                        <a:pt x="4532090" y="1904335"/>
                      </a:cubicBezTo>
                      <a:cubicBezTo>
                        <a:pt x="4792599" y="2202087"/>
                        <a:pt x="4152424" y="2015968"/>
                        <a:pt x="4293870" y="2388205"/>
                      </a:cubicBezTo>
                      <a:cubicBezTo>
                        <a:pt x="4435317" y="2760347"/>
                        <a:pt x="4577429" y="2850739"/>
                        <a:pt x="4853274" y="2988661"/>
                      </a:cubicBezTo>
                      <a:cubicBezTo>
                        <a:pt x="5129118" y="3126583"/>
                        <a:pt x="5073968" y="3494343"/>
                        <a:pt x="5073968" y="3494343"/>
                      </a:cubicBezTo>
                      <a:lnTo>
                        <a:pt x="0" y="3494343"/>
                      </a:lnTo>
                      <a:cubicBezTo>
                        <a:pt x="0" y="3494343"/>
                        <a:pt x="149447" y="-19334"/>
                        <a:pt x="149447" y="8193"/>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45" id="45"/>
                <p:cNvSpPr/>
                <p:nvPr/>
              </p:nvSpPr>
              <p:spPr>
                <a:xfrm>
                  <a:off x="5342477" y="4379976"/>
                  <a:ext cx="300799" cy="319087"/>
                </a:xfrm>
                <a:custGeom>
                  <a:avLst/>
                  <a:gdLst/>
                  <a:ahLst/>
                  <a:cxnLst/>
                  <a:rect r="r" b="b" t="t" l="l"/>
                  <a:pathLst>
                    <a:path w="300799" h="319087" stroke="true" fill="norm" extrusionOk="true">
                      <a:moveTo>
                        <a:pt x="300799" y="159544"/>
                      </a:moveTo>
                      <a:cubicBezTo>
                        <a:pt x="300799" y="247657"/>
                        <a:pt x="233463" y="319087"/>
                        <a:pt x="150400" y="319087"/>
                      </a:cubicBezTo>
                      <a:cubicBezTo>
                        <a:pt x="67336" y="319087"/>
                        <a:pt x="0" y="247657"/>
                        <a:pt x="0" y="159544"/>
                      </a:cubicBezTo>
                      <a:cubicBezTo>
                        <a:pt x="0" y="71430"/>
                        <a:pt x="67336" y="0"/>
                        <a:pt x="150400" y="0"/>
                      </a:cubicBezTo>
                      <a:cubicBezTo>
                        <a:pt x="233463" y="0"/>
                        <a:pt x="300799" y="71430"/>
                        <a:pt x="300799" y="159544"/>
                      </a:cubicBezTo>
                      <a:close/>
                    </a:path>
                  </a:pathLst>
                </a:custGeom>
                <a:solidFill>
                  <a:srgbClr val="FFCB48"/>
                </a:solidFill>
                <a:ln cap="flat">
                  <a:prstDash val="solid"/>
                </a:ln>
              </p:spPr>
              <p:txBody>
                <a:bodyPr vert="horz" anchor="ctr" tIns="45720" lIns="91440" bIns="45720" rIns="91440">
                  <a:normAutofit/>
                </a:bodyPr>
                <a:p>
                  <a:pPr algn="l" marL="0"/>
                </a:p>
              </p:txBody>
            </p:sp>
          </p:grpSp>
          <p:grpSp>
            <p:nvGrpSpPr>
              <p:cNvPr name="Group 46" id="46"/>
              <p:cNvGrpSpPr/>
              <p:nvPr/>
            </p:nvGrpSpPr>
            <p:grpSpPr>
              <a:xfrm>
                <a:off x="2435076" y="5916549"/>
                <a:ext cx="3350122" cy="927068"/>
                <a:chOff x="2435076" y="5916549"/>
                <a:chExt cx="3350122" cy="927068"/>
              </a:xfrm>
            </p:grpSpPr>
            <p:grpSp>
              <p:nvGrpSpPr>
                <p:cNvPr name="Group 47" id="47"/>
                <p:cNvGrpSpPr/>
                <p:nvPr/>
              </p:nvGrpSpPr>
              <p:grpSpPr>
                <a:xfrm>
                  <a:off x="2435076" y="5916549"/>
                  <a:ext cx="3350122" cy="927068"/>
                  <a:chOff x="2435076" y="5916549"/>
                  <a:chExt cx="3350122" cy="927068"/>
                </a:xfrm>
              </p:grpSpPr>
              <p:sp>
                <p:nvSpPr>
                  <p:cNvPr name="Freeform 48" id="48"/>
                  <p:cNvSpPr/>
                  <p:nvPr/>
                </p:nvSpPr>
                <p:spPr>
                  <a:xfrm>
                    <a:off x="2435076" y="5916549"/>
                    <a:ext cx="3350122" cy="927068"/>
                  </a:xfrm>
                  <a:custGeom>
                    <a:avLst/>
                    <a:gdLst/>
                    <a:ahLst/>
                    <a:cxnLst/>
                    <a:rect r="r" b="b" t="t" l="l"/>
                    <a:pathLst>
                      <a:path w="3350122" h="927068" stroke="true" fill="norm" extrusionOk="true">
                        <a:moveTo>
                          <a:pt x="3350122" y="866585"/>
                        </a:moveTo>
                        <a:cubicBezTo>
                          <a:pt x="3350122" y="883253"/>
                          <a:pt x="3343265" y="898398"/>
                          <a:pt x="3332406" y="909352"/>
                        </a:cubicBezTo>
                        <a:cubicBezTo>
                          <a:pt x="3321357" y="920210"/>
                          <a:pt x="3306308" y="927068"/>
                          <a:pt x="3289639" y="927068"/>
                        </a:cubicBezTo>
                        <a:lnTo>
                          <a:pt x="191728" y="927068"/>
                        </a:lnTo>
                        <a:cubicBezTo>
                          <a:pt x="-239660" y="418529"/>
                          <a:pt x="191728" y="0"/>
                          <a:pt x="191728" y="0"/>
                        </a:cubicBezTo>
                        <a:lnTo>
                          <a:pt x="3289544" y="0"/>
                        </a:lnTo>
                        <a:cubicBezTo>
                          <a:pt x="3322881" y="0"/>
                          <a:pt x="3350122" y="27146"/>
                          <a:pt x="3350122" y="60579"/>
                        </a:cubicBezTo>
                        <a:cubicBezTo>
                          <a:pt x="3350122" y="77248"/>
                          <a:pt x="3343265" y="92488"/>
                          <a:pt x="3332406" y="103346"/>
                        </a:cubicBezTo>
                        <a:cubicBezTo>
                          <a:pt x="3321357" y="114205"/>
                          <a:pt x="3306308" y="121063"/>
                          <a:pt x="3289639" y="121063"/>
                        </a:cubicBezTo>
                        <a:lnTo>
                          <a:pt x="246592" y="121063"/>
                        </a:lnTo>
                        <a:cubicBezTo>
                          <a:pt x="216302" y="159829"/>
                          <a:pt x="169630" y="228981"/>
                          <a:pt x="142769" y="317945"/>
                        </a:cubicBezTo>
                        <a:cubicBezTo>
                          <a:pt x="93239" y="481394"/>
                          <a:pt x="129244" y="645414"/>
                          <a:pt x="249926" y="806005"/>
                        </a:cubicBezTo>
                        <a:lnTo>
                          <a:pt x="3289639" y="806005"/>
                        </a:lnTo>
                        <a:cubicBezTo>
                          <a:pt x="3322976" y="806005"/>
                          <a:pt x="3350122" y="833056"/>
                          <a:pt x="3350122" y="866585"/>
                        </a:cubicBezTo>
                        <a:close/>
                      </a:path>
                    </a:pathLst>
                  </a:custGeom>
                  <a:solidFill>
                    <a:srgbClr val="FF8886"/>
                  </a:solidFill>
                  <a:ln cap="flat">
                    <a:prstDash val="solid"/>
                  </a:ln>
                </p:spPr>
                <p:txBody>
                  <a:bodyPr vert="horz" anchor="ctr" tIns="45720" lIns="91440" bIns="45720" rIns="91440">
                    <a:normAutofit/>
                  </a:bodyPr>
                  <a:p>
                    <a:pPr algn="l" marL="0"/>
                  </a:p>
                </p:txBody>
              </p:sp>
              <p:sp>
                <p:nvSpPr>
                  <p:cNvPr name="Freeform 49" id="49"/>
                  <p:cNvSpPr/>
                  <p:nvPr/>
                </p:nvSpPr>
                <p:spPr>
                  <a:xfrm>
                    <a:off x="2556331" y="6037707"/>
                    <a:ext cx="3049226" cy="684847"/>
                  </a:xfrm>
                  <a:custGeom>
                    <a:avLst/>
                    <a:gdLst/>
                    <a:ahLst/>
                    <a:cxnLst/>
                    <a:rect r="r" b="b" t="t" l="l"/>
                    <a:pathLst>
                      <a:path w="3049226" h="684847" stroke="true" fill="norm" extrusionOk="true">
                        <a:moveTo>
                          <a:pt x="3049226" y="0"/>
                        </a:moveTo>
                        <a:lnTo>
                          <a:pt x="3049226" y="684847"/>
                        </a:lnTo>
                        <a:lnTo>
                          <a:pt x="128671" y="684847"/>
                        </a:lnTo>
                        <a:cubicBezTo>
                          <a:pt x="8084" y="524256"/>
                          <a:pt x="-28015" y="360331"/>
                          <a:pt x="21515" y="196882"/>
                        </a:cubicBezTo>
                        <a:cubicBezTo>
                          <a:pt x="48470" y="108013"/>
                          <a:pt x="94952" y="38767"/>
                          <a:pt x="125432" y="95"/>
                        </a:cubicBezTo>
                        <a:lnTo>
                          <a:pt x="3049226" y="95"/>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50" id="50"/>
                <p:cNvSpPr/>
                <p:nvPr/>
              </p:nvSpPr>
              <p:spPr>
                <a:xfrm>
                  <a:off x="3237166" y="6248209"/>
                  <a:ext cx="2121979" cy="9525"/>
                </a:xfrm>
                <a:custGeom>
                  <a:avLst/>
                  <a:gdLst/>
                  <a:ahLst/>
                  <a:cxnLst/>
                  <a:rect r="r" b="b" t="t" l="l"/>
                  <a:pathLst>
                    <a:path w="2121979" h="9525" stroke="true" fill="norm" extrusionOk="true">
                      <a:moveTo>
                        <a:pt x="2121980"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1" id="51"/>
                <p:cNvSpPr/>
                <p:nvPr/>
              </p:nvSpPr>
              <p:spPr>
                <a:xfrm>
                  <a:off x="3990117" y="6372987"/>
                  <a:ext cx="1357026" cy="9525"/>
                </a:xfrm>
                <a:custGeom>
                  <a:avLst/>
                  <a:gdLst/>
                  <a:ahLst/>
                  <a:cxnLst/>
                  <a:rect r="r" b="b" t="t" l="l"/>
                  <a:pathLst>
                    <a:path w="1357026" h="9525" stroke="true" fill="norm" extrusionOk="true">
                      <a:moveTo>
                        <a:pt x="0" y="0"/>
                      </a:moveTo>
                      <a:lnTo>
                        <a:pt x="1357027"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2" id="52"/>
                <p:cNvSpPr/>
                <p:nvPr/>
              </p:nvSpPr>
              <p:spPr>
                <a:xfrm>
                  <a:off x="2849975" y="6592443"/>
                  <a:ext cx="2634805" cy="9525"/>
                </a:xfrm>
                <a:custGeom>
                  <a:avLst/>
                  <a:gdLst/>
                  <a:ahLst/>
                  <a:cxnLst/>
                  <a:rect r="r" b="b" t="t" l="l"/>
                  <a:pathLst>
                    <a:path w="2634805" h="9525" stroke="true" fill="norm" extrusionOk="true">
                      <a:moveTo>
                        <a:pt x="2634806"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3" id="53"/>
                <p:cNvSpPr/>
                <p:nvPr/>
              </p:nvSpPr>
              <p:spPr>
                <a:xfrm>
                  <a:off x="3217735" y="6237065"/>
                  <a:ext cx="328041" cy="255841"/>
                </a:xfrm>
                <a:custGeom>
                  <a:avLst/>
                  <a:gdLst/>
                  <a:ahLst/>
                  <a:cxnLst/>
                  <a:rect r="r" b="b" t="t" l="l"/>
                  <a:pathLst>
                    <a:path w="328041" h="255841" stroke="true" fill="norm" extrusionOk="true">
                      <a:moveTo>
                        <a:pt x="328041" y="255842"/>
                      </a:moveTo>
                      <a:lnTo>
                        <a:pt x="194405" y="190119"/>
                      </a:lnTo>
                      <a:lnTo>
                        <a:pt x="94964" y="255842"/>
                      </a:lnTo>
                      <a:lnTo>
                        <a:pt x="0" y="0"/>
                      </a:lnTo>
                      <a:lnTo>
                        <a:pt x="233077" y="0"/>
                      </a:lnTo>
                      <a:close/>
                    </a:path>
                  </a:pathLst>
                </a:custGeom>
                <a:solidFill>
                  <a:srgbClr val="0C1A44"/>
                </a:solidFill>
                <a:ln cap="flat">
                  <a:prstDash val="solid"/>
                </a:ln>
              </p:spPr>
              <p:txBody>
                <a:bodyPr vert="horz" anchor="ctr" tIns="45720" lIns="91440" bIns="45720" rIns="91440">
                  <a:normAutofit/>
                </a:bodyPr>
                <a:p>
                  <a:pPr algn="l" marL="0"/>
                </a:p>
              </p:txBody>
            </p:sp>
          </p:grpSp>
          <p:grpSp>
            <p:nvGrpSpPr>
              <p:cNvPr name="Group 54" id="54"/>
              <p:cNvGrpSpPr/>
              <p:nvPr/>
            </p:nvGrpSpPr>
            <p:grpSpPr>
              <a:xfrm>
                <a:off x="2624020" y="4861325"/>
                <a:ext cx="2975250" cy="1038848"/>
                <a:chOff x="2624020" y="4861325"/>
                <a:chExt cx="2975250" cy="1038848"/>
              </a:xfrm>
            </p:grpSpPr>
            <p:sp>
              <p:nvSpPr>
                <p:cNvPr name="Freeform 55" id="55"/>
                <p:cNvSpPr/>
                <p:nvPr/>
              </p:nvSpPr>
              <p:spPr>
                <a:xfrm rot="-4846898">
                  <a:off x="2624020" y="4861325"/>
                  <a:ext cx="1038621" cy="1038621"/>
                </a:xfrm>
                <a:custGeom>
                  <a:avLst/>
                  <a:gdLst/>
                  <a:ahLst/>
                  <a:cxnLst/>
                  <a:rect r="r" b="b" t="t" l="l"/>
                  <a:pathLst>
                    <a:path w="1038621" h="1038621" stroke="true" fill="norm" extrusionOk="true">
                      <a:moveTo>
                        <a:pt x="1038622" y="519311"/>
                      </a:moveTo>
                      <a:cubicBezTo>
                        <a:pt x="1038622" y="806119"/>
                        <a:pt x="806118" y="1038622"/>
                        <a:pt x="519311" y="1038622"/>
                      </a:cubicBezTo>
                      <a:cubicBezTo>
                        <a:pt x="232503" y="1038622"/>
                        <a:pt x="0" y="806119"/>
                        <a:pt x="0" y="519311"/>
                      </a:cubicBezTo>
                      <a:cubicBezTo>
                        <a:pt x="0" y="232504"/>
                        <a:pt x="232503" y="0"/>
                        <a:pt x="519311" y="0"/>
                      </a:cubicBezTo>
                      <a:cubicBezTo>
                        <a:pt x="806118" y="0"/>
                        <a:pt x="1038622" y="232504"/>
                        <a:pt x="1038622" y="519311"/>
                      </a:cubicBezTo>
                      <a:close/>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6" id="56"/>
                <p:cNvSpPr/>
                <p:nvPr/>
              </p:nvSpPr>
              <p:spPr>
                <a:xfrm rot="-4644133">
                  <a:off x="3938815" y="4861594"/>
                  <a:ext cx="1038579" cy="1038579"/>
                </a:xfrm>
                <a:custGeom>
                  <a:avLst/>
                  <a:gdLst/>
                  <a:ahLst/>
                  <a:cxnLst/>
                  <a:rect r="r" b="b" t="t" l="l"/>
                  <a:pathLst>
                    <a:path w="1038579" h="1038579" stroke="true" fill="norm" extrusionOk="true">
                      <a:moveTo>
                        <a:pt x="1038579" y="519290"/>
                      </a:moveTo>
                      <a:cubicBezTo>
                        <a:pt x="1038579" y="806086"/>
                        <a:pt x="806085" y="1038579"/>
                        <a:pt x="519290" y="1038579"/>
                      </a:cubicBezTo>
                      <a:cubicBezTo>
                        <a:pt x="232494" y="1038579"/>
                        <a:pt x="0" y="806086"/>
                        <a:pt x="0" y="519290"/>
                      </a:cubicBezTo>
                      <a:cubicBezTo>
                        <a:pt x="0" y="232494"/>
                        <a:pt x="232494" y="0"/>
                        <a:pt x="519290" y="0"/>
                      </a:cubicBezTo>
                      <a:cubicBezTo>
                        <a:pt x="806085" y="0"/>
                        <a:pt x="1038579" y="232494"/>
                        <a:pt x="1038579" y="519290"/>
                      </a:cubicBezTo>
                      <a:close/>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7" id="57"/>
                <p:cNvSpPr/>
                <p:nvPr/>
              </p:nvSpPr>
              <p:spPr>
                <a:xfrm>
                  <a:off x="3662553" y="5380577"/>
                  <a:ext cx="276320" cy="9525"/>
                </a:xfrm>
                <a:custGeom>
                  <a:avLst/>
                  <a:gdLst/>
                  <a:ahLst/>
                  <a:cxnLst/>
                  <a:rect r="r" b="b" t="t" l="l"/>
                  <a:pathLst>
                    <a:path w="276320" h="9525" stroke="true" fill="norm" extrusionOk="true">
                      <a:moveTo>
                        <a:pt x="0" y="0"/>
                      </a:moveTo>
                      <a:lnTo>
                        <a:pt x="27632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8" id="58"/>
                <p:cNvSpPr/>
                <p:nvPr/>
              </p:nvSpPr>
              <p:spPr>
                <a:xfrm>
                  <a:off x="2625566" y="5423916"/>
                  <a:ext cx="1784413" cy="476059"/>
                </a:xfrm>
                <a:custGeom>
                  <a:avLst/>
                  <a:gdLst/>
                  <a:ahLst/>
                  <a:cxnLst/>
                  <a:rect r="r" b="b" t="t" l="l"/>
                  <a:pathLst>
                    <a:path w="1784413" h="476059" stroke="true" fill="norm" extrusionOk="true">
                      <a:moveTo>
                        <a:pt x="0" y="0"/>
                      </a:moveTo>
                      <a:lnTo>
                        <a:pt x="1667161" y="94964"/>
                      </a:lnTo>
                      <a:cubicBezTo>
                        <a:pt x="1732979" y="98679"/>
                        <a:pt x="1784414" y="153162"/>
                        <a:pt x="1784414" y="219170"/>
                      </a:cubicBezTo>
                      <a:lnTo>
                        <a:pt x="1784414" y="476060"/>
                      </a:lnTo>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9" id="59"/>
                <p:cNvSpPr/>
                <p:nvPr/>
              </p:nvSpPr>
              <p:spPr>
                <a:xfrm>
                  <a:off x="4980432" y="5469159"/>
                  <a:ext cx="618838" cy="430720"/>
                </a:xfrm>
                <a:custGeom>
                  <a:avLst/>
                  <a:gdLst/>
                  <a:ahLst/>
                  <a:cxnLst/>
                  <a:rect r="r" b="b" t="t" l="l"/>
                  <a:pathLst>
                    <a:path w="618838" h="430720" stroke="true" fill="norm" extrusionOk="true">
                      <a:moveTo>
                        <a:pt x="0" y="0"/>
                      </a:moveTo>
                      <a:lnTo>
                        <a:pt x="501586" y="49625"/>
                      </a:lnTo>
                      <a:cubicBezTo>
                        <a:pt x="567404" y="53340"/>
                        <a:pt x="618839" y="107823"/>
                        <a:pt x="618839" y="173831"/>
                      </a:cubicBezTo>
                      <a:lnTo>
                        <a:pt x="618839" y="430721"/>
                      </a:lnTo>
                    </a:path>
                  </a:pathLst>
                </a:custGeom>
                <a:noFill/>
                <a:ln w="19050" cap="rnd">
                  <a:solidFill>
                    <a:srgbClr val="2C0303"/>
                  </a:solidFill>
                  <a:prstDash val="solid"/>
                </a:ln>
              </p:spPr>
              <p:txBody>
                <a:bodyPr vert="horz" anchor="ctr" tIns="45720" lIns="91440" bIns="45720" rIns="91440">
                  <a:normAutofit/>
                </a:bodyPr>
                <a:p>
                  <a:pPr algn="l" marL="0"/>
                </a:p>
              </p:txBody>
            </p:sp>
          </p:grpSp>
          <p:grpSp>
            <p:nvGrpSpPr>
              <p:cNvPr name="Group 60" id="60"/>
              <p:cNvGrpSpPr/>
              <p:nvPr/>
            </p:nvGrpSpPr>
            <p:grpSpPr>
              <a:xfrm>
                <a:off x="1593913" y="3974306"/>
                <a:ext cx="625887" cy="2884265"/>
                <a:chOff x="1593913" y="3974306"/>
                <a:chExt cx="625887" cy="2884265"/>
              </a:xfrm>
            </p:grpSpPr>
            <p:sp>
              <p:nvSpPr>
                <p:cNvPr name="Freeform 61" id="61"/>
                <p:cNvSpPr/>
                <p:nvPr/>
              </p:nvSpPr>
              <p:spPr>
                <a:xfrm>
                  <a:off x="1593913" y="3974306"/>
                  <a:ext cx="625887" cy="2884265"/>
                </a:xfrm>
                <a:custGeom>
                  <a:avLst/>
                  <a:gdLst/>
                  <a:ahLst/>
                  <a:cxnLst/>
                  <a:rect r="r" b="b" t="t" l="l"/>
                  <a:pathLst>
                    <a:path w="625887" h="2884265" stroke="true" fill="norm" extrusionOk="true">
                      <a:moveTo>
                        <a:pt x="0" y="0"/>
                      </a:moveTo>
                      <a:lnTo>
                        <a:pt x="625888" y="0"/>
                      </a:lnTo>
                      <a:lnTo>
                        <a:pt x="625888" y="2884265"/>
                      </a:lnTo>
                      <a:lnTo>
                        <a:pt x="0" y="2884265"/>
                      </a:lnTo>
                      <a:close/>
                    </a:path>
                  </a:pathLst>
                </a:custGeom>
                <a:solidFill>
                  <a:srgbClr val="FF5900"/>
                </a:solidFill>
                <a:ln cap="flat">
                  <a:prstDash val="solid"/>
                </a:ln>
              </p:spPr>
              <p:txBody>
                <a:bodyPr vert="horz" anchor="ctr" tIns="45720" lIns="91440" bIns="45720" rIns="91440">
                  <a:normAutofit/>
                </a:bodyPr>
                <a:p>
                  <a:pPr algn="l" marL="0"/>
                </a:p>
              </p:txBody>
            </p:sp>
            <p:sp>
              <p:nvSpPr>
                <p:cNvPr name="Freeform 62" id="62"/>
                <p:cNvSpPr/>
                <p:nvPr/>
              </p:nvSpPr>
              <p:spPr>
                <a:xfrm>
                  <a:off x="1778698" y="4233672"/>
                  <a:ext cx="214693" cy="2412777"/>
                </a:xfrm>
                <a:custGeom>
                  <a:avLst/>
                  <a:gdLst/>
                  <a:ahLst/>
                  <a:cxnLst/>
                  <a:rect r="r" b="b" t="t" l="l"/>
                  <a:pathLst>
                    <a:path w="214693" h="2412777" stroke="true" fill="norm" extrusionOk="true">
                      <a:moveTo>
                        <a:pt x="0" y="0"/>
                      </a:moveTo>
                      <a:lnTo>
                        <a:pt x="214693" y="0"/>
                      </a:lnTo>
                      <a:lnTo>
                        <a:pt x="214693" y="2412778"/>
                      </a:lnTo>
                      <a:lnTo>
                        <a:pt x="0" y="2412778"/>
                      </a:lnTo>
                      <a:close/>
                    </a:path>
                  </a:pathLst>
                </a:custGeom>
                <a:noFill/>
                <a:ln w="19050" cap="rnd">
                  <a:solidFill>
                    <a:srgbClr val="2C0303"/>
                  </a:solidFill>
                  <a:prstDash val="solid"/>
                </a:ln>
              </p:spPr>
              <p:txBody>
                <a:bodyPr vert="horz" anchor="ctr" tIns="45720" lIns="91440" bIns="45720" rIns="91440">
                  <a:normAutofit/>
                </a:bodyPr>
                <a:p>
                  <a:pPr algn="l" marL="0"/>
                </a:p>
              </p:txBody>
            </p:sp>
          </p:grpSp>
          <p:grpSp>
            <p:nvGrpSpPr>
              <p:cNvPr name="Group 63" id="63"/>
              <p:cNvGrpSpPr/>
              <p:nvPr/>
            </p:nvGrpSpPr>
            <p:grpSpPr>
              <a:xfrm>
                <a:off x="0" y="3109817"/>
                <a:ext cx="625792" cy="3748754"/>
                <a:chOff x="0" y="3109817"/>
                <a:chExt cx="625792" cy="3748754"/>
              </a:xfrm>
            </p:grpSpPr>
            <p:sp>
              <p:nvSpPr>
                <p:cNvPr name="Freeform 64" id="64"/>
                <p:cNvSpPr/>
                <p:nvPr/>
              </p:nvSpPr>
              <p:spPr>
                <a:xfrm>
                  <a:off x="0" y="3109817"/>
                  <a:ext cx="625792" cy="3748754"/>
                </a:xfrm>
                <a:custGeom>
                  <a:avLst/>
                  <a:gdLst/>
                  <a:ahLst/>
                  <a:cxnLst/>
                  <a:rect r="r" b="b" t="t" l="l"/>
                  <a:pathLst>
                    <a:path w="625792" h="3748754" stroke="true" fill="norm" extrusionOk="true">
                      <a:moveTo>
                        <a:pt x="0" y="0"/>
                      </a:moveTo>
                      <a:lnTo>
                        <a:pt x="625793" y="0"/>
                      </a:lnTo>
                      <a:lnTo>
                        <a:pt x="625793" y="3748754"/>
                      </a:lnTo>
                      <a:lnTo>
                        <a:pt x="0" y="3748754"/>
                      </a:lnTo>
                      <a:close/>
                    </a:path>
                  </a:pathLst>
                </a:custGeom>
                <a:solidFill>
                  <a:srgbClr val="FF8886"/>
                </a:solidFill>
                <a:ln cap="flat">
                  <a:prstDash val="solid"/>
                </a:ln>
              </p:spPr>
              <p:txBody>
                <a:bodyPr vert="horz" anchor="ctr" tIns="45720" lIns="91440" bIns="45720" rIns="91440">
                  <a:normAutofit/>
                </a:bodyPr>
                <a:p>
                  <a:pPr algn="l" marL="0"/>
                </a:p>
              </p:txBody>
            </p:sp>
            <p:grpSp>
              <p:nvGrpSpPr>
                <p:cNvPr name="Group 65" id="65"/>
                <p:cNvGrpSpPr/>
                <p:nvPr/>
              </p:nvGrpSpPr>
              <p:grpSpPr>
                <a:xfrm>
                  <a:off x="0" y="3306413"/>
                  <a:ext cx="625792" cy="283083"/>
                  <a:chOff x="0" y="3306413"/>
                  <a:chExt cx="625792" cy="283083"/>
                </a:xfrm>
                <a:solidFill>
                  <a:srgbClr val="FFFFFF"/>
                </a:solidFill>
              </p:grpSpPr>
              <p:sp>
                <p:nvSpPr>
                  <p:cNvPr name="Freeform 66" id="66"/>
                  <p:cNvSpPr/>
                  <p:nvPr/>
                </p:nvSpPr>
                <p:spPr>
                  <a:xfrm>
                    <a:off x="0" y="3306413"/>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67" id="67"/>
                  <p:cNvSpPr/>
                  <p:nvPr/>
                </p:nvSpPr>
                <p:spPr>
                  <a:xfrm>
                    <a:off x="0" y="3479482"/>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grpSp>
            <p:grpSp>
              <p:nvGrpSpPr>
                <p:cNvPr name="Group 68" id="68"/>
                <p:cNvGrpSpPr/>
                <p:nvPr/>
              </p:nvGrpSpPr>
              <p:grpSpPr>
                <a:xfrm>
                  <a:off x="0" y="6376130"/>
                  <a:ext cx="625792" cy="283178"/>
                  <a:chOff x="0" y="6376130"/>
                  <a:chExt cx="625792" cy="283178"/>
                </a:xfrm>
                <a:solidFill>
                  <a:srgbClr val="FFFFFF"/>
                </a:solidFill>
              </p:grpSpPr>
              <p:sp>
                <p:nvSpPr>
                  <p:cNvPr name="Freeform 69" id="69"/>
                  <p:cNvSpPr/>
                  <p:nvPr/>
                </p:nvSpPr>
                <p:spPr>
                  <a:xfrm>
                    <a:off x="0" y="6376130"/>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0" id="70"/>
                  <p:cNvSpPr/>
                  <p:nvPr/>
                </p:nvSpPr>
                <p:spPr>
                  <a:xfrm>
                    <a:off x="0" y="6549294"/>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71" id="71"/>
                <p:cNvSpPr/>
                <p:nvPr/>
              </p:nvSpPr>
              <p:spPr>
                <a:xfrm>
                  <a:off x="301847" y="3864483"/>
                  <a:ext cx="25812" cy="2180939"/>
                </a:xfrm>
                <a:custGeom>
                  <a:avLst/>
                  <a:gdLst/>
                  <a:ahLst/>
                  <a:cxnLst/>
                  <a:rect r="r" b="b" t="t" l="l"/>
                  <a:pathLst>
                    <a:path w="25812" h="2180939" stroke="true" fill="norm" extrusionOk="true">
                      <a:moveTo>
                        <a:pt x="0" y="0"/>
                      </a:moveTo>
                      <a:lnTo>
                        <a:pt x="25813" y="2180939"/>
                      </a:lnTo>
                    </a:path>
                  </a:pathLst>
                </a:custGeom>
                <a:ln w="19050" cap="rnd">
                  <a:solidFill>
                    <a:srgbClr val="2C0303"/>
                  </a:solidFill>
                  <a:prstDash val="solid"/>
                </a:ln>
              </p:spPr>
              <p:txBody>
                <a:bodyPr vert="horz" anchor="ctr" tIns="45720" lIns="91440" bIns="45720" rIns="91440">
                  <a:normAutofit/>
                </a:bodyPr>
                <a:p>
                  <a:pPr algn="l" marL="0"/>
                </a:p>
              </p:txBody>
            </p:sp>
          </p:grpSp>
          <p:grpSp>
            <p:nvGrpSpPr>
              <p:cNvPr name="Group 72" id="72"/>
              <p:cNvGrpSpPr/>
              <p:nvPr/>
            </p:nvGrpSpPr>
            <p:grpSpPr>
              <a:xfrm>
                <a:off x="592836" y="3114389"/>
                <a:ext cx="1004506" cy="3739229"/>
                <a:chOff x="592836" y="3114389"/>
                <a:chExt cx="1004506" cy="3739229"/>
              </a:xfrm>
            </p:grpSpPr>
            <p:sp>
              <p:nvSpPr>
                <p:cNvPr name="Freeform 73" id="73"/>
                <p:cNvSpPr/>
                <p:nvPr/>
              </p:nvSpPr>
              <p:spPr>
                <a:xfrm>
                  <a:off x="592836" y="3114389"/>
                  <a:ext cx="1004506" cy="3739229"/>
                </a:xfrm>
                <a:custGeom>
                  <a:avLst/>
                  <a:gdLst/>
                  <a:ahLst/>
                  <a:cxnLst/>
                  <a:rect r="r" b="b" t="t" l="l"/>
                  <a:pathLst>
                    <a:path w="1004506" h="3739229" stroke="true" fill="norm" extrusionOk="true">
                      <a:moveTo>
                        <a:pt x="0" y="0"/>
                      </a:moveTo>
                      <a:lnTo>
                        <a:pt x="1004507" y="0"/>
                      </a:lnTo>
                      <a:lnTo>
                        <a:pt x="1004507" y="3739229"/>
                      </a:lnTo>
                      <a:lnTo>
                        <a:pt x="0" y="3739229"/>
                      </a:lnTo>
                      <a:close/>
                    </a:path>
                  </a:pathLst>
                </a:custGeom>
                <a:solidFill>
                  <a:srgbClr val="1B3276"/>
                </a:solidFill>
                <a:ln cap="flat">
                  <a:prstDash val="solid"/>
                </a:ln>
              </p:spPr>
              <p:txBody>
                <a:bodyPr vert="horz" anchor="ctr" tIns="45720" lIns="91440" bIns="45720" rIns="91440">
                  <a:normAutofit/>
                </a:bodyPr>
                <a:p>
                  <a:pPr algn="l" marL="0"/>
                </a:p>
              </p:txBody>
            </p:sp>
            <p:sp>
              <p:nvSpPr>
                <p:cNvPr name="Freeform 74" id="74"/>
                <p:cNvSpPr/>
                <p:nvPr/>
              </p:nvSpPr>
              <p:spPr>
                <a:xfrm>
                  <a:off x="974502" y="3673411"/>
                  <a:ext cx="206502" cy="2605278"/>
                </a:xfrm>
                <a:custGeom>
                  <a:avLst/>
                  <a:gdLst/>
                  <a:ahLst/>
                  <a:cxnLst/>
                  <a:rect r="r" b="b" t="t" l="l"/>
                  <a:pathLst>
                    <a:path w="206502" h="2605278" stroke="true" fill="norm" extrusionOk="true">
                      <a:moveTo>
                        <a:pt x="0" y="0"/>
                      </a:moveTo>
                      <a:lnTo>
                        <a:pt x="206502" y="0"/>
                      </a:lnTo>
                      <a:lnTo>
                        <a:pt x="206502" y="2605278"/>
                      </a:lnTo>
                      <a:lnTo>
                        <a:pt x="0" y="2605278"/>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5" id="75"/>
                <p:cNvSpPr/>
                <p:nvPr/>
              </p:nvSpPr>
              <p:spPr>
                <a:xfrm>
                  <a:off x="592836" y="3114389"/>
                  <a:ext cx="1004506" cy="471487"/>
                </a:xfrm>
                <a:custGeom>
                  <a:avLst/>
                  <a:gdLst/>
                  <a:ahLst/>
                  <a:cxnLst/>
                  <a:rect r="r" b="b" t="t" l="l"/>
                  <a:pathLst>
                    <a:path w="1004506" h="471487" stroke="true" fill="norm" extrusionOk="true">
                      <a:moveTo>
                        <a:pt x="0" y="0"/>
                      </a:moveTo>
                      <a:lnTo>
                        <a:pt x="1004507" y="0"/>
                      </a:lnTo>
                      <a:lnTo>
                        <a:pt x="1004507" y="471488"/>
                      </a:lnTo>
                      <a:lnTo>
                        <a:pt x="0" y="471488"/>
                      </a:lnTo>
                      <a:close/>
                    </a:path>
                  </a:pathLst>
                </a:custGeom>
                <a:solidFill>
                  <a:srgbClr val="284499"/>
                </a:solidFill>
                <a:ln cap="flat">
                  <a:prstDash val="solid"/>
                </a:ln>
              </p:spPr>
              <p:txBody>
                <a:bodyPr vert="horz" anchor="ctr" tIns="45720" lIns="91440" bIns="45720" rIns="91440">
                  <a:normAutofit/>
                </a:bodyPr>
                <a:p>
                  <a:pPr algn="l" marL="0"/>
                </a:p>
              </p:txBody>
            </p:sp>
            <p:sp>
              <p:nvSpPr>
                <p:cNvPr name="Freeform 76" id="76"/>
                <p:cNvSpPr/>
                <p:nvPr/>
              </p:nvSpPr>
              <p:spPr>
                <a:xfrm>
                  <a:off x="592836" y="6380130"/>
                  <a:ext cx="1004506" cy="473487"/>
                </a:xfrm>
                <a:custGeom>
                  <a:avLst/>
                  <a:gdLst/>
                  <a:ahLst/>
                  <a:cxnLst/>
                  <a:rect r="r" b="b" t="t" l="l"/>
                  <a:pathLst>
                    <a:path w="1004506" h="473487" stroke="true" fill="norm" extrusionOk="true">
                      <a:moveTo>
                        <a:pt x="0" y="0"/>
                      </a:moveTo>
                      <a:lnTo>
                        <a:pt x="1004507" y="0"/>
                      </a:lnTo>
                      <a:lnTo>
                        <a:pt x="1004507" y="473488"/>
                      </a:lnTo>
                      <a:lnTo>
                        <a:pt x="0" y="473488"/>
                      </a:lnTo>
                      <a:close/>
                    </a:path>
                  </a:pathLst>
                </a:custGeom>
                <a:solidFill>
                  <a:srgbClr val="284499"/>
                </a:solidFill>
                <a:ln cap="flat">
                  <a:prstDash val="solid"/>
                </a:ln>
              </p:spPr>
              <p:txBody>
                <a:bodyPr vert="horz" anchor="ctr" tIns="45720" lIns="91440" bIns="45720" rIns="91440">
                  <a:normAutofit/>
                </a:bodyPr>
                <a:p>
                  <a:pPr algn="l" marL="0"/>
                </a:p>
              </p:txBody>
            </p:sp>
          </p:grpSp>
          <p:grpSp>
            <p:nvGrpSpPr>
              <p:cNvPr name="Group 77" id="77"/>
              <p:cNvGrpSpPr/>
              <p:nvPr/>
            </p:nvGrpSpPr>
            <p:grpSpPr>
              <a:xfrm>
                <a:off x="2051994" y="2856190"/>
                <a:ext cx="3637121" cy="897445"/>
                <a:chOff x="2051994" y="2856190"/>
                <a:chExt cx="3637121" cy="897445"/>
              </a:xfrm>
              <a:solidFill>
                <a:srgbClr val="FFFFFF"/>
              </a:solidFill>
            </p:grpSpPr>
            <p:sp>
              <p:nvSpPr>
                <p:cNvPr name="Freeform 78" id="78"/>
                <p:cNvSpPr/>
                <p:nvPr/>
              </p:nvSpPr>
              <p:spPr>
                <a:xfrm>
                  <a:off x="2051994" y="2856190"/>
                  <a:ext cx="341233" cy="341233"/>
                </a:xfrm>
                <a:custGeom>
                  <a:avLst/>
                  <a:gdLst/>
                  <a:ahLst/>
                  <a:cxnLst/>
                  <a:rect r="r" b="b" t="t" l="l"/>
                  <a:pathLst>
                    <a:path w="341233" h="341233" stroke="true" fill="norm" extrusionOk="true">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9" id="79"/>
                <p:cNvSpPr/>
                <p:nvPr/>
              </p:nvSpPr>
              <p:spPr>
                <a:xfrm>
                  <a:off x="5462087" y="3526607"/>
                  <a:ext cx="227028" cy="227028"/>
                </a:xfrm>
                <a:custGeom>
                  <a:avLst/>
                  <a:gdLst/>
                  <a:ahLst/>
                  <a:cxnLst/>
                  <a:rect r="r" b="b" t="t" l="l"/>
                  <a:pathLst>
                    <a:path w="227028" h="227028" stroke="true" fill="norm" extrusionOk="true">
                      <a:moveTo>
                        <a:pt x="9358" y="125944"/>
                      </a:moveTo>
                      <a:cubicBezTo>
                        <a:pt x="63556" y="141851"/>
                        <a:pt x="85178" y="163378"/>
                        <a:pt x="101084" y="217670"/>
                      </a:cubicBezTo>
                      <a:cubicBezTo>
                        <a:pt x="104704" y="230148"/>
                        <a:pt x="122325" y="230148"/>
                        <a:pt x="125944" y="217670"/>
                      </a:cubicBezTo>
                      <a:cubicBezTo>
                        <a:pt x="141851" y="163473"/>
                        <a:pt x="163377" y="141851"/>
                        <a:pt x="217670" y="125944"/>
                      </a:cubicBezTo>
                      <a:cubicBezTo>
                        <a:pt x="230148" y="122325"/>
                        <a:pt x="230148" y="104704"/>
                        <a:pt x="217670" y="101084"/>
                      </a:cubicBezTo>
                      <a:cubicBezTo>
                        <a:pt x="163473" y="85177"/>
                        <a:pt x="141851" y="63651"/>
                        <a:pt x="125944" y="9358"/>
                      </a:cubicBezTo>
                      <a:cubicBezTo>
                        <a:pt x="122325" y="-3119"/>
                        <a:pt x="104704" y="-3119"/>
                        <a:pt x="101084" y="9358"/>
                      </a:cubicBezTo>
                      <a:cubicBezTo>
                        <a:pt x="85178" y="63556"/>
                        <a:pt x="63651" y="85177"/>
                        <a:pt x="9358" y="101084"/>
                      </a:cubicBezTo>
                      <a:cubicBezTo>
                        <a:pt x="-3119" y="104799"/>
                        <a:pt x="-3119" y="122325"/>
                        <a:pt x="9358" y="125944"/>
                      </a:cubicBez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80" id="80"/>
              <p:cNvSpPr/>
              <p:nvPr/>
            </p:nvSpPr>
            <p:spPr>
              <a:xfrm>
                <a:off x="4192996" y="3254702"/>
                <a:ext cx="918219" cy="942076"/>
              </a:xfrm>
              <a:custGeom>
                <a:avLst/>
                <a:gdLst/>
                <a:ahLst/>
                <a:cxnLst/>
                <a:rect r="r" b="b" t="t" l="l"/>
                <a:pathLst>
                  <a:path w="918219" h="942076" stroke="true" fill="norm" extrusionOk="true">
                    <a:moveTo>
                      <a:pt x="344713" y="8944"/>
                    </a:moveTo>
                    <a:lnTo>
                      <a:pt x="544834" y="187442"/>
                    </a:lnTo>
                    <a:cubicBezTo>
                      <a:pt x="553501" y="195157"/>
                      <a:pt x="565312" y="198110"/>
                      <a:pt x="576552" y="195348"/>
                    </a:cubicBezTo>
                    <a:lnTo>
                      <a:pt x="836965" y="131721"/>
                    </a:lnTo>
                    <a:cubicBezTo>
                      <a:pt x="865254" y="124768"/>
                      <a:pt x="889162" y="153343"/>
                      <a:pt x="877447" y="180013"/>
                    </a:cubicBezTo>
                    <a:lnTo>
                      <a:pt x="769528" y="425472"/>
                    </a:lnTo>
                    <a:cubicBezTo>
                      <a:pt x="764861" y="436044"/>
                      <a:pt x="765718" y="448236"/>
                      <a:pt x="771814" y="458047"/>
                    </a:cubicBezTo>
                    <a:lnTo>
                      <a:pt x="912879" y="686076"/>
                    </a:lnTo>
                    <a:cubicBezTo>
                      <a:pt x="928215" y="710841"/>
                      <a:pt x="908498" y="742369"/>
                      <a:pt x="879447" y="739511"/>
                    </a:cubicBezTo>
                    <a:lnTo>
                      <a:pt x="612652" y="712746"/>
                    </a:lnTo>
                    <a:cubicBezTo>
                      <a:pt x="601126" y="711603"/>
                      <a:pt x="589792" y="716175"/>
                      <a:pt x="582362" y="725033"/>
                    </a:cubicBezTo>
                    <a:lnTo>
                      <a:pt x="409102" y="929630"/>
                    </a:lnTo>
                    <a:cubicBezTo>
                      <a:pt x="390243" y="951823"/>
                      <a:pt x="354143" y="942870"/>
                      <a:pt x="347952" y="914390"/>
                    </a:cubicBezTo>
                    <a:lnTo>
                      <a:pt x="290992" y="652357"/>
                    </a:lnTo>
                    <a:cubicBezTo>
                      <a:pt x="288516" y="641023"/>
                      <a:pt x="280705" y="631688"/>
                      <a:pt x="269942" y="627307"/>
                    </a:cubicBezTo>
                    <a:lnTo>
                      <a:pt x="21816" y="525675"/>
                    </a:lnTo>
                    <a:cubicBezTo>
                      <a:pt x="-5140" y="514626"/>
                      <a:pt x="-7712" y="477478"/>
                      <a:pt x="17434" y="462810"/>
                    </a:cubicBezTo>
                    <a:lnTo>
                      <a:pt x="248987" y="327650"/>
                    </a:lnTo>
                    <a:cubicBezTo>
                      <a:pt x="258988" y="321840"/>
                      <a:pt x="265465" y="311457"/>
                      <a:pt x="266323" y="299932"/>
                    </a:cubicBezTo>
                    <a:lnTo>
                      <a:pt x="286230" y="32566"/>
                    </a:lnTo>
                    <a:cubicBezTo>
                      <a:pt x="288516" y="3514"/>
                      <a:pt x="322996" y="-10392"/>
                      <a:pt x="344713" y="8944"/>
                    </a:cubicBezTo>
                    <a:close/>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81" id="81"/>
              <p:cNvSpPr/>
              <p:nvPr/>
            </p:nvSpPr>
            <p:spPr>
              <a:xfrm>
                <a:off x="2573924" y="2400014"/>
                <a:ext cx="494489" cy="1314545"/>
              </a:xfrm>
              <a:custGeom>
                <a:avLst/>
                <a:gdLst/>
                <a:ahLst/>
                <a:cxnLst/>
                <a:rect r="r" b="b" t="t" l="l"/>
                <a:pathLst>
                  <a:path w="494489" h="1314545" stroke="true" fill="norm" extrusionOk="true">
                    <a:moveTo>
                      <a:pt x="217091" y="0"/>
                    </a:moveTo>
                    <a:cubicBezTo>
                      <a:pt x="733537" y="224600"/>
                      <a:pt x="425308" y="828104"/>
                      <a:pt x="126128" y="859917"/>
                    </a:cubicBezTo>
                    <a:cubicBezTo>
                      <a:pt x="-173053" y="891731"/>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82" id="82"/>
              <p:cNvSpPr/>
              <p:nvPr/>
            </p:nvSpPr>
            <p:spPr>
              <a:xfrm>
                <a:off x="2833592" y="3809809"/>
                <a:ext cx="917878" cy="566356"/>
              </a:xfrm>
              <a:custGeom>
                <a:avLst/>
                <a:gdLst/>
                <a:ahLst/>
                <a:cxnLst/>
                <a:rect r="r" b="b" t="t" l="l"/>
                <a:pathLst>
                  <a:path w="917878" h="566356" stroke="true" fill="norm" extrusionOk="true">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anchor="ctr" tIns="45720" lIns="91440" bIns="45720" rIns="91440">
                <a:normAutofit/>
              </a:bodyPr>
              <a:p>
                <a:pPr algn="l" marL="0"/>
              </a:p>
            </p:txBody>
          </p:sp>
        </p:grpSp>
      </p:grpSp>
      <p:sp>
        <p:nvSpPr>
          <p:cNvPr name="AutoShape 83" id="83"/>
          <p:cNvSpPr/>
          <p:nvPr>
            <p:ph type="ctrTitle"/>
          </p:nvPr>
        </p:nvSpPr>
        <p:spPr>
          <a:xfrm>
            <a:off x="660399" y="1180512"/>
            <a:ext cx="10858500" cy="2174216"/>
          </a:xfrm>
          <a:prstGeom prst="rect">
            <a:avLst/>
          </a:prstGeom>
        </p:spPr>
        <p:txBody>
          <a:bodyPr vert="horz" anchor="b" wrap="square" tIns="45720" lIns="91440" bIns="45720" rIns="91440">
            <a:noAutofit/>
          </a:bodyPr>
          <a:p>
            <a:pPr algn="ctr">
              <a:lnSpc>
                <a:spcPct val="100000"/>
              </a:lnSpc>
              <a:spcBef>
                <a:spcPct val="0"/>
              </a:spcBef>
            </a:pPr>
            <a:r>
              <a:rPr lang="en-US" b="true" i="false" sz="7200" baseline="0" u="none">
                <a:solidFill>
                  <a:srgbClr val="000000"/>
                </a:solidFill>
                <a:latin typeface="Arial"/>
                <a:ea typeface="Arial"/>
              </a:rPr>
              <a:t>Click to add title</a:t>
            </a:r>
          </a:p>
        </p:txBody>
      </p:sp>
      <p:sp>
        <p:nvSpPr>
          <p:cNvPr name="AutoShape 84" id="84"/>
          <p:cNvSpPr/>
          <p:nvPr>
            <p:ph type="subTitle" sz="quarter" idx="1"/>
          </p:nvPr>
        </p:nvSpPr>
        <p:spPr>
          <a:xfrm>
            <a:off x="660399" y="3482429"/>
            <a:ext cx="10858500" cy="818697"/>
          </a:xfrm>
          <a:prstGeom prst="rect">
            <a:avLst/>
          </a:prstGeom>
          <a:noFill/>
        </p:spPr>
        <p:txBody>
          <a:bodyPr vert="horz" anchor="t" wrap="square" tIns="45720" lIns="91440" bIns="45720" rIns="91440">
            <a:normAutofit/>
          </a:bodyPr>
          <a:p>
            <a:pPr algn="ctr" indent="0" marL="0">
              <a:lnSpc>
                <a:spcPct val="100000"/>
              </a:lnSpc>
              <a:spcBef>
                <a:spcPts val="1000"/>
              </a:spcBef>
            </a:pPr>
            <a:r>
              <a:rPr lang="en-US" b="false" i="false" sz="2000" baseline="0" u="none">
                <a:solidFill>
                  <a:srgbClr val="000000"/>
                </a:solidFill>
                <a:latin typeface="Arial"/>
                <a:ea typeface="Arial"/>
              </a:rPr>
              <a:t>Click to add subtitle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itle and Content">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en-US" b="true" i="false" sz="2800" baseline="0" u="none">
                <a:solidFill>
                  <a:srgbClr val="000000"/>
                </a:solidFill>
                <a:latin typeface="Arial"/>
                <a:ea typeface="Arial"/>
              </a:rPr>
              <a:t>Click to add title</a:t>
            </a:r>
          </a:p>
        </p:txBody>
      </p:sp>
      <p:sp>
        <p:nvSpPr>
          <p:cNvPr name="AutoShape 3" id="3"/>
          <p:cNvSpPr/>
          <p:nvPr>
            <p:ph type="obj" idx="1"/>
          </p:nvPr>
        </p:nvSpPr>
        <p:spPr>
          <a:xfrm>
            <a:off x="660400" y="1130300"/>
            <a:ext cx="10858500" cy="5003800"/>
          </a:xfrm>
        </p:spPr>
        <p:txBody>
          <a:bodyPr vert="horz" anchor="t" tIns="45720" lIns="91440" bIns="45720" rIns="91440">
            <a:normAutofit/>
          </a:bodyPr>
          <a:p>
            <a:pPr algn="l" indent="-228600" marL="228600">
              <a:lnSpc>
                <a:spcPct val="120000"/>
              </a:lnSpc>
              <a:spcBef>
                <a:spcPts val="1000"/>
              </a:spcBef>
            </a:pPr>
            <a:r>
              <a:rPr lang="en-US" b="false" i="false" sz="1800" baseline="0" u="none">
                <a:solidFill>
                  <a:srgbClr val="000000"/>
                </a:solidFill>
                <a:latin typeface="Arial"/>
                <a:ea typeface="Arial"/>
              </a:rPr>
              <a:t>Click to add text</a:t>
            </a:r>
          </a:p>
          <a:p>
            <a:pPr algn="l" indent="-228600" lvl="1" marL="685800">
              <a:lnSpc>
                <a:spcPct val="120000"/>
              </a:lnSpc>
              <a:spcBef>
                <a:spcPts val="500"/>
              </a:spcBef>
            </a:pPr>
            <a:r>
              <a:rPr lang="en-US" b="false" i="false" sz="1600" baseline="0" u="none">
                <a:solidFill>
                  <a:srgbClr val="000000"/>
                </a:solidFill>
                <a:latin typeface="Arial"/>
                <a:ea typeface="Arial"/>
              </a:rPr>
              <a:t>Second level</a:t>
            </a:r>
          </a:p>
          <a:p>
            <a:pPr algn="l" indent="-228600" lvl="2" marL="1143000">
              <a:lnSpc>
                <a:spcPct val="120000"/>
              </a:lnSpc>
              <a:spcBef>
                <a:spcPts val="500"/>
              </a:spcBef>
            </a:pPr>
            <a:r>
              <a:rPr lang="en-US" b="false" i="false" sz="1400" baseline="0" u="none">
                <a:solidFill>
                  <a:srgbClr val="000000"/>
                </a:solidFill>
                <a:latin typeface="Arial"/>
                <a:ea typeface="Arial"/>
              </a:rPr>
              <a:t>Third level</a:t>
            </a:r>
          </a:p>
          <a:p>
            <a:pPr algn="l" indent="-228600" lvl="3" marL="1600200">
              <a:lnSpc>
                <a:spcPct val="120000"/>
              </a:lnSpc>
              <a:spcBef>
                <a:spcPts val="500"/>
              </a:spcBef>
            </a:pPr>
            <a:r>
              <a:rPr lang="en-US" b="false" i="false" sz="1200" baseline="0" u="none">
                <a:solidFill>
                  <a:srgbClr val="000000"/>
                </a:solidFill>
                <a:latin typeface="Arial"/>
                <a:ea typeface="Arial"/>
              </a:rPr>
              <a:t>Fourth level</a:t>
            </a:r>
          </a:p>
          <a:p>
            <a:pPr algn="l" indent="-228600" lvl="4" marL="2057400">
              <a:lnSpc>
                <a:spcPct val="120000"/>
              </a:lnSpc>
              <a:spcBef>
                <a:spcPts val="500"/>
              </a:spcBef>
            </a:pPr>
            <a:r>
              <a:rPr lang="en-US" b="false" i="false" sz="1200" baseline="0" u="none">
                <a:solidFill>
                  <a:srgbClr val="000000"/>
                </a:solidFill>
                <a:latin typeface="Arial"/>
                <a:ea typeface="Arial"/>
              </a:rPr>
              <a:t>Fifth level</a:t>
            </a:r>
          </a:p>
        </p:txBody>
      </p:sp>
      <p:sp>
        <p:nvSpPr>
          <p:cNvPr name="AutoShape 4" id="4"/>
          <p:cNvSpPr/>
          <p:nvPr>
            <p:ph type="dt" sz="half" idx="10"/>
          </p:nvPr>
        </p:nvSpPr>
        <p:spPr>
          <a:xfrm>
            <a:off x="4718050" y="6409690"/>
            <a:ext cx="2743200" cy="274320"/>
          </a:xfrm>
        </p:spPr>
        <p:txBody>
          <a:bodyPr vert="horz" anchor="ctr" tIns="45720" lIns="91440" bIns="45720" rIns="91440">
            <a:normAutofit/>
          </a:bodyPr>
          <a:p>
            <a:pPr algn="ctr" marL="0"/>
          </a:p>
        </p:txBody>
      </p:sp>
      <p:sp>
        <p:nvSpPr>
          <p:cNvPr name="AutoShape 5" id="5"/>
          <p:cNvSpPr/>
          <p:nvPr>
            <p:ph type="ftr" sz="quarter" idx="11"/>
          </p:nvPr>
        </p:nvSpPr>
        <p:spPr>
          <a:xfrm>
            <a:off x="660399" y="6409690"/>
            <a:ext cx="3657600" cy="274320"/>
          </a:xfrm>
        </p:spPr>
        <p:txBody>
          <a:bodyPr vert="horz" anchor="ctr" tIns="45720" lIns="91440" bIns="45720" rIns="91440">
            <a:normAutofit/>
          </a:bodyPr>
          <a:p>
            <a:pPr algn="l" marL="0"/>
          </a:p>
        </p:txBody>
      </p:sp>
      <p:sp>
        <p:nvSpPr>
          <p:cNvPr name="AutoShape 6" id="6"/>
          <p:cNvSpPr/>
          <p:nvPr>
            <p:ph type="sldNum" sz="quarter" idx="12"/>
          </p:nvPr>
        </p:nvSpPr>
        <p:spPr>
          <a:xfrm>
            <a:off x="7861300" y="6409690"/>
            <a:ext cx="3657600" cy="274320"/>
          </a:xfrm>
        </p:spPr>
        <p:txBody>
          <a:bodyPr vert="horz" anchor="ctr" tIns="45720" lIns="91440" bIns="45720" rIns="91440">
            <a:normAutofit/>
          </a:bodyPr>
          <a:p>
            <a:pPr algn="r" marL="0"/>
            <a:fld type="slidenum" id="{3386411A-70EE-422D-B97C-F56BEE3FF077}">
              <a:rPr lang="en-US" b="false" i="false" sz="1200" baseline="0" u="none">
                <a:solidFill>
                  <a:srgbClr val="000000">
                    <a:tint val="75000"/>
                  </a:srgbClr>
                </a:solidFill>
                <a:latin typeface="Arial"/>
                <a:ea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showMasterSp="false">
  <p:cSld name="Agenda">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title"/>
          </p:nvPr>
        </p:nvSpPr>
        <p:spPr>
          <a:xfrm>
            <a:off x="1328414" y="1500189"/>
            <a:ext cx="2061861" cy="864515"/>
          </a:xfrm>
          <a:prstGeom prst="rect">
            <a:avLst/>
          </a:prstGeom>
          <a:noFill/>
        </p:spPr>
        <p:txBody>
          <a:bodyPr vert="horz" anchor="t" tIns="45720" lIns="91440" bIns="45720" rIns="91440">
            <a:normAutofit/>
          </a:bodyPr>
          <a:p>
            <a:pPr algn="r">
              <a:lnSpc>
                <a:spcPct val="100000"/>
              </a:lnSpc>
              <a:spcBef>
                <a:spcPct val="0"/>
              </a:spcBef>
            </a:pPr>
            <a:r>
              <a:rPr lang="en-US" b="true" i="false" sz="2800" baseline="0" u="none">
                <a:solidFill>
                  <a:srgbClr val="000000"/>
                </a:solidFill>
                <a:latin typeface="Arial"/>
                <a:ea typeface="Arial"/>
              </a:rPr>
              <a:t>Agenda</a:t>
            </a:r>
          </a:p>
        </p:txBody>
      </p:sp>
      <p:sp>
        <p:nvSpPr>
          <p:cNvPr name="AutoShape 3" id="3"/>
          <p:cNvSpPr/>
          <p:nvPr>
            <p:ph type="obj" sz="quarter" idx="1"/>
          </p:nvPr>
        </p:nvSpPr>
        <p:spPr>
          <a:xfrm>
            <a:off x="3638391" y="1500189"/>
            <a:ext cx="7880509" cy="4633912"/>
          </a:xfrm>
        </p:spPr>
        <p:txBody>
          <a:bodyPr vert="horz" anchor="t" tIns="45720" lIns="91440" bIns="45720" rIns="91440">
            <a:normAutofit/>
          </a:bodyPr>
          <a:p>
            <a:pPr algn="l" indent="-342900" marL="342900">
              <a:lnSpc>
                <a:spcPct val="100000"/>
              </a:lnSpc>
              <a:spcBef>
                <a:spcPts val="1000"/>
              </a:spcBef>
            </a:pPr>
            <a:r>
              <a:rPr lang="en-US" b="false" i="false" sz="1800" baseline="0" u="none">
                <a:solidFill>
                  <a:srgbClr val="000000"/>
                </a:solidFill>
                <a:latin typeface="Arial"/>
                <a:ea typeface="Arial"/>
              </a:rPr>
              <a:t>Click to add text</a:t>
            </a:r>
          </a:p>
          <a:p>
            <a:pPr algn="l" indent="-342900" lvl="1" marL="800100">
              <a:lnSpc>
                <a:spcPct val="100000"/>
              </a:lnSpc>
              <a:spcBef>
                <a:spcPts val="500"/>
              </a:spcBef>
            </a:pPr>
            <a:r>
              <a:rPr lang="en-US" b="false" i="false" sz="1600" baseline="0" u="none">
                <a:solidFill>
                  <a:srgbClr val="000000"/>
                </a:solidFill>
                <a:latin typeface="Arial"/>
                <a:ea typeface="Arial"/>
              </a:rPr>
              <a:t>Second level</a:t>
            </a:r>
          </a:p>
          <a:p>
            <a:pPr algn="l" indent="-342900" lvl="2" marL="1257300">
              <a:lnSpc>
                <a:spcPct val="100000"/>
              </a:lnSpc>
              <a:spcBef>
                <a:spcPts val="500"/>
              </a:spcBef>
            </a:pPr>
            <a:r>
              <a:rPr lang="en-US" b="false" i="false" sz="1400" baseline="0" u="none">
                <a:solidFill>
                  <a:srgbClr val="000000"/>
                </a:solidFill>
                <a:latin typeface="Arial"/>
                <a:ea typeface="Arial"/>
              </a:rPr>
              <a:t>Third level</a:t>
            </a:r>
          </a:p>
          <a:p>
            <a:pPr algn="l" indent="-228600" lvl="3" marL="1600200">
              <a:lnSpc>
                <a:spcPct val="100000"/>
              </a:lnSpc>
              <a:spcBef>
                <a:spcPts val="500"/>
              </a:spcBef>
            </a:pPr>
            <a:r>
              <a:rPr lang="en-US" b="false" i="false" sz="1200" baseline="0" u="none">
                <a:solidFill>
                  <a:srgbClr val="000000"/>
                </a:solidFill>
                <a:latin typeface="Arial"/>
                <a:ea typeface="Arial"/>
              </a:rPr>
              <a:t>Fourth level</a:t>
            </a:r>
          </a:p>
          <a:p>
            <a:pPr algn="l" indent="-228600" lvl="4" marL="2057400">
              <a:lnSpc>
                <a:spcPct val="100000"/>
              </a:lnSpc>
              <a:spcBef>
                <a:spcPts val="500"/>
              </a:spcBef>
            </a:pPr>
            <a:r>
              <a:rPr lang="en-US" b="false" i="false" sz="1200" baseline="0" u="none">
                <a:solidFill>
                  <a:srgbClr val="000000"/>
                </a:solidFill>
                <a:latin typeface="Arial"/>
                <a:ea typeface="Arial"/>
              </a:rPr>
              <a:t>Fifth level</a:t>
            </a:r>
          </a:p>
        </p:txBody>
      </p:sp>
      <p:sp>
        <p:nvSpPr>
          <p:cNvPr name="AutoShape 4" id="4"/>
          <p:cNvSpPr/>
          <p:nvPr>
            <p:ph type="dt" sz="half" idx="10"/>
          </p:nvPr>
        </p:nvSpPr>
        <p:spPr>
          <a:xfrm>
            <a:off x="4718050" y="6409690"/>
            <a:ext cx="2743200" cy="274320"/>
          </a:xfrm>
        </p:spPr>
        <p:txBody>
          <a:bodyPr vert="horz" anchor="ctr" tIns="45720" lIns="91440" bIns="45720" rIns="91440">
            <a:normAutofit/>
          </a:bodyPr>
          <a:p>
            <a:pPr algn="ctr" marL="0"/>
          </a:p>
        </p:txBody>
      </p:sp>
      <p:sp>
        <p:nvSpPr>
          <p:cNvPr name="AutoShape 5" id="5"/>
          <p:cNvSpPr/>
          <p:nvPr>
            <p:ph type="ftr" sz="quarter" idx="11"/>
          </p:nvPr>
        </p:nvSpPr>
        <p:spPr>
          <a:xfrm>
            <a:off x="660399" y="6409690"/>
            <a:ext cx="3657600" cy="274320"/>
          </a:xfrm>
        </p:spPr>
        <p:txBody>
          <a:bodyPr vert="horz" anchor="ctr" tIns="45720" lIns="91440" bIns="45720" rIns="91440">
            <a:normAutofit/>
          </a:bodyPr>
          <a:p>
            <a:pPr algn="l" marL="0"/>
          </a:p>
        </p:txBody>
      </p:sp>
      <p:sp>
        <p:nvSpPr>
          <p:cNvPr name="AutoShape 6" id="6"/>
          <p:cNvSpPr/>
          <p:nvPr>
            <p:ph type="sldNum" sz="quarter" idx="12"/>
          </p:nvPr>
        </p:nvSpPr>
        <p:spPr>
          <a:xfrm>
            <a:off x="7861300" y="6409690"/>
            <a:ext cx="3657600" cy="274320"/>
          </a:xfrm>
        </p:spPr>
        <p:txBody>
          <a:bodyPr vert="horz" anchor="ctr" tIns="45720" lIns="91440" bIns="45720" rIns="91440">
            <a:normAutofit/>
          </a:bodyPr>
          <a:p>
            <a:pPr algn="r" marL="0"/>
            <a:fld type="slidenum" id="{3386411A-70EE-422D-B97C-F56BEE3FF077}">
              <a:rPr lang="en-US" b="false" i="false" sz="1200" baseline="0" u="none">
                <a:solidFill>
                  <a:srgbClr val="000000">
                    <a:tint val="75000"/>
                  </a:srgbClr>
                </a:solidFill>
                <a:latin typeface="Arial"/>
                <a:ea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secHead" showMasterSp="false">
  <p:cSld name="Section Header">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flipH="true">
            <a:off x="0" y="0"/>
            <a:ext cx="12192001" cy="6858571"/>
            <a:chOff x="0" y="0"/>
            <a:chExt cx="12192001" cy="6858571"/>
          </a:xfrm>
        </p:grpSpPr>
        <p:sp>
          <p:nvSpPr>
            <p:cNvPr name="Freeform 3" id="3"/>
            <p:cNvSpPr/>
            <p:nvPr/>
          </p:nvSpPr>
          <p:spPr>
            <a:xfrm>
              <a:off x="0" y="0"/>
              <a:ext cx="12192000" cy="6858000"/>
            </a:xfrm>
            <a:custGeom>
              <a:avLst/>
              <a:gdLst/>
              <a:ahLst/>
              <a:cxnLst/>
              <a:rect r="r" b="b" t="t" l="l"/>
              <a:pathLst>
                <a:path w="12192000" h="6858000" stroke="true" fill="norm" extrusionOk="true">
                  <a:moveTo>
                    <a:pt x="0" y="0"/>
                  </a:moveTo>
                  <a:lnTo>
                    <a:pt x="12192000" y="0"/>
                  </a:lnTo>
                  <a:lnTo>
                    <a:pt x="12192000" y="6858000"/>
                  </a:lnTo>
                  <a:lnTo>
                    <a:pt x="0" y="6858000"/>
                  </a:lnTo>
                  <a:close/>
                </a:path>
              </a:pathLst>
            </a:custGeom>
            <a:solidFill>
              <a:srgbClr val="FFDA80"/>
            </a:solidFill>
            <a:ln cap="flat">
              <a:prstDash val="solid"/>
            </a:ln>
          </p:spPr>
          <p:txBody>
            <a:bodyPr vert="horz" anchor="ctr" tIns="45720" lIns="91440" bIns="45720" rIns="91440">
              <a:normAutofit/>
            </a:bodyPr>
            <a:p>
              <a:pPr algn="l" marL="0"/>
            </a:p>
          </p:txBody>
        </p:sp>
        <p:sp>
          <p:nvSpPr>
            <p:cNvPr name="Freeform 4" id="4"/>
            <p:cNvSpPr/>
            <p:nvPr/>
          </p:nvSpPr>
          <p:spPr>
            <a:xfrm>
              <a:off x="8345837" y="3457662"/>
              <a:ext cx="1498663" cy="1393126"/>
            </a:xfrm>
            <a:custGeom>
              <a:avLst/>
              <a:gdLst/>
              <a:ahLst/>
              <a:cxnLst/>
              <a:rect r="r" b="b" t="t" l="l"/>
              <a:pathLst>
                <a:path w="1498663" h="1393126" stroke="true" fill="norm" extrusionOk="true">
                  <a:moveTo>
                    <a:pt x="1498663" y="696563"/>
                  </a:moveTo>
                  <a:cubicBezTo>
                    <a:pt x="1498663" y="1081265"/>
                    <a:pt x="1163176" y="1393127"/>
                    <a:pt x="749332" y="1393127"/>
                  </a:cubicBezTo>
                  <a:cubicBezTo>
                    <a:pt x="335487" y="1393127"/>
                    <a:pt x="0" y="1081265"/>
                    <a:pt x="0" y="696563"/>
                  </a:cubicBezTo>
                  <a:cubicBezTo>
                    <a:pt x="0" y="311862"/>
                    <a:pt x="335487" y="0"/>
                    <a:pt x="749332" y="0"/>
                  </a:cubicBezTo>
                  <a:cubicBezTo>
                    <a:pt x="1163176" y="0"/>
                    <a:pt x="1498663" y="311862"/>
                    <a:pt x="1498663" y="696563"/>
                  </a:cubicBezTo>
                  <a:close/>
                </a:path>
              </a:pathLst>
            </a:custGeom>
            <a:solidFill>
              <a:srgbClr val="FFE592"/>
            </a:solidFill>
            <a:ln cap="flat">
              <a:prstDash val="solid"/>
            </a:ln>
          </p:spPr>
          <p:txBody>
            <a:bodyPr vert="horz" anchor="ctr" tIns="45720" lIns="91440" bIns="45720" rIns="91440">
              <a:normAutofit/>
            </a:bodyPr>
            <a:p>
              <a:pPr algn="l" marL="0"/>
            </a:p>
          </p:txBody>
        </p:sp>
        <p:sp>
          <p:nvSpPr>
            <p:cNvPr name="Freeform 5" id="5"/>
            <p:cNvSpPr/>
            <p:nvPr/>
          </p:nvSpPr>
          <p:spPr>
            <a:xfrm>
              <a:off x="6444322" y="2105026"/>
              <a:ext cx="5747679" cy="4752975"/>
            </a:xfrm>
            <a:custGeom>
              <a:avLst/>
              <a:gdLst/>
              <a:ahLst/>
              <a:cxnLst/>
              <a:rect r="r" b="b" t="t" l="l"/>
              <a:pathLst>
                <a:path w="5747679" h="4752975" stroke="true" fill="norm" extrusionOk="true">
                  <a:moveTo>
                    <a:pt x="4311133" y="403"/>
                  </a:moveTo>
                  <a:cubicBezTo>
                    <a:pt x="4697936" y="9349"/>
                    <a:pt x="5133063" y="166873"/>
                    <a:pt x="5503933" y="420166"/>
                  </a:cubicBezTo>
                  <a:cubicBezTo>
                    <a:pt x="5571364" y="466220"/>
                    <a:pt x="5631039" y="511608"/>
                    <a:pt x="5683851" y="556204"/>
                  </a:cubicBezTo>
                  <a:lnTo>
                    <a:pt x="5747679" y="616599"/>
                  </a:lnTo>
                  <a:lnTo>
                    <a:pt x="5747679" y="4752975"/>
                  </a:lnTo>
                  <a:lnTo>
                    <a:pt x="0" y="4752975"/>
                  </a:lnTo>
                  <a:lnTo>
                    <a:pt x="31482" y="4554509"/>
                  </a:lnTo>
                  <a:cubicBezTo>
                    <a:pt x="129078" y="4130452"/>
                    <a:pt x="416846" y="3732617"/>
                    <a:pt x="1087858" y="3545129"/>
                  </a:cubicBezTo>
                  <a:cubicBezTo>
                    <a:pt x="2877224" y="3045161"/>
                    <a:pt x="4012794" y="4125201"/>
                    <a:pt x="3407481" y="1941118"/>
                  </a:cubicBezTo>
                  <a:cubicBezTo>
                    <a:pt x="3010369" y="507752"/>
                    <a:pt x="3572691" y="-16677"/>
                    <a:pt x="4311133" y="403"/>
                  </a:cubicBezTo>
                  <a:close/>
                </a:path>
              </a:pathLst>
            </a:custGeom>
            <a:solidFill>
              <a:srgbClr val="FFCB48"/>
            </a:solidFill>
            <a:ln cap="flat">
              <a:prstDash val="solid"/>
            </a:ln>
          </p:spPr>
          <p:txBody>
            <a:bodyPr vert="horz" anchor="ctr" tIns="45720" lIns="91440" bIns="45720" rIns="91440">
              <a:normAutofit/>
            </a:bodyPr>
            <a:p>
              <a:pPr algn="l" marL="0"/>
            </a:p>
          </p:txBody>
        </p:sp>
        <p:grpSp>
          <p:nvGrpSpPr>
            <p:cNvPr name="Group 6" id="6"/>
            <p:cNvGrpSpPr/>
            <p:nvPr/>
          </p:nvGrpSpPr>
          <p:grpSpPr>
            <a:xfrm>
              <a:off x="10211480" y="343483"/>
              <a:ext cx="1636369" cy="1427246"/>
              <a:chOff x="10634688" y="-6006744"/>
              <a:chExt cx="1636369" cy="1427246"/>
            </a:xfrm>
            <a:solidFill>
              <a:srgbClr val="FFCB48"/>
            </a:solidFill>
          </p:grpSpPr>
          <p:sp>
            <p:nvSpPr>
              <p:cNvPr name="Freeform 7" id="7"/>
              <p:cNvSpPr/>
              <p:nvPr/>
            </p:nvSpPr>
            <p:spPr>
              <a:xfrm>
                <a:off x="11690794" y="-6006744"/>
                <a:ext cx="580263" cy="638175"/>
              </a:xfrm>
              <a:custGeom>
                <a:avLst/>
                <a:gdLst/>
                <a:ahLst/>
                <a:cxnLst/>
                <a:rect r="r" b="b" t="t" l="l"/>
                <a:pathLst>
                  <a:path w="580263" h="638175" stroke="true" fill="norm" extrusionOk="true">
                    <a:moveTo>
                      <a:pt x="580263" y="319088"/>
                    </a:moveTo>
                    <a:cubicBezTo>
                      <a:pt x="580263" y="495315"/>
                      <a:pt x="450367" y="638175"/>
                      <a:pt x="290131" y="638175"/>
                    </a:cubicBezTo>
                    <a:cubicBezTo>
                      <a:pt x="129896" y="638175"/>
                      <a:pt x="-1" y="495315"/>
                      <a:pt x="-1" y="319088"/>
                    </a:cubicBezTo>
                    <a:cubicBezTo>
                      <a:pt x="-1" y="142860"/>
                      <a:pt x="129896" y="0"/>
                      <a:pt x="290131" y="0"/>
                    </a:cubicBezTo>
                    <a:cubicBezTo>
                      <a:pt x="450366" y="0"/>
                      <a:pt x="580263" y="142860"/>
                      <a:pt x="580263" y="319088"/>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8" id="8"/>
              <p:cNvSpPr/>
              <p:nvPr/>
            </p:nvSpPr>
            <p:spPr>
              <a:xfrm>
                <a:off x="10634688" y="-5146806"/>
                <a:ext cx="602932" cy="567308"/>
              </a:xfrm>
              <a:custGeom>
                <a:avLst/>
                <a:gdLst/>
                <a:ahLst/>
                <a:cxnLst/>
                <a:rect r="r" b="b" t="t" l="l"/>
                <a:pathLst>
                  <a:path w="602932" h="567308" stroke="true" fill="norm" extrusionOk="true">
                    <a:moveTo>
                      <a:pt x="602933" y="283655"/>
                    </a:moveTo>
                    <a:cubicBezTo>
                      <a:pt x="602933" y="440313"/>
                      <a:pt x="467961" y="567309"/>
                      <a:pt x="301466" y="567309"/>
                    </a:cubicBezTo>
                    <a:cubicBezTo>
                      <a:pt x="134971" y="567309"/>
                      <a:pt x="0" y="440313"/>
                      <a:pt x="0" y="283655"/>
                    </a:cubicBezTo>
                    <a:cubicBezTo>
                      <a:pt x="0" y="126996"/>
                      <a:pt x="134971" y="0"/>
                      <a:pt x="301466" y="0"/>
                    </a:cubicBezTo>
                    <a:cubicBezTo>
                      <a:pt x="467961" y="0"/>
                      <a:pt x="602933" y="126996"/>
                      <a:pt x="602933" y="283655"/>
                    </a:cubicBezTo>
                    <a:close/>
                  </a:path>
                </a:pathLst>
              </a:custGeom>
              <a:solidFill>
                <a:srgbClr val="FFCB48"/>
              </a:solidFill>
              <a:ln cap="flat">
                <a:prstDash val="solid"/>
              </a:ln>
            </p:spPr>
            <p:txBody>
              <a:bodyPr vert="horz" anchor="ctr" tIns="45720" lIns="91440" bIns="45720" rIns="91440">
                <a:normAutofit/>
              </a:bodyPr>
              <a:p>
                <a:pPr algn="l" marL="0"/>
              </a:p>
            </p:txBody>
          </p:sp>
        </p:grpSp>
        <p:sp>
          <p:nvSpPr>
            <p:cNvPr name="Freeform 9" id="9"/>
            <p:cNvSpPr/>
            <p:nvPr/>
          </p:nvSpPr>
          <p:spPr>
            <a:xfrm>
              <a:off x="9021055" y="2844684"/>
              <a:ext cx="341233" cy="341233"/>
            </a:xfrm>
            <a:custGeom>
              <a:avLst/>
              <a:gdLst/>
              <a:ahLst/>
              <a:cxnLst/>
              <a:rect r="r" b="b" t="t" l="l"/>
              <a:pathLst>
                <a:path w="341233" h="341233" stroke="true" fill="norm" extrusionOk="true">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anchor="ctr" tIns="45720" lIns="91440" bIns="45720" rIns="91440">
              <a:normAutofit/>
            </a:bodyPr>
            <a:p>
              <a:pPr algn="l" marL="0"/>
            </a:p>
          </p:txBody>
        </p:sp>
        <p:grpSp>
          <p:nvGrpSpPr>
            <p:cNvPr name="Group 10" id="10"/>
            <p:cNvGrpSpPr/>
            <p:nvPr/>
          </p:nvGrpSpPr>
          <p:grpSpPr>
            <a:xfrm>
              <a:off x="6856762" y="3892249"/>
              <a:ext cx="5134322" cy="2965751"/>
              <a:chOff x="5365315" y="-5239314"/>
              <a:chExt cx="6253564" cy="3612261"/>
            </a:xfrm>
          </p:grpSpPr>
          <p:grpSp>
            <p:nvGrpSpPr>
              <p:cNvPr name="Group 11" id="11"/>
              <p:cNvGrpSpPr/>
              <p:nvPr/>
            </p:nvGrpSpPr>
            <p:grpSpPr>
              <a:xfrm>
                <a:off x="5365315" y="-2645085"/>
                <a:ext cx="6253564" cy="1018032"/>
                <a:chOff x="5365315" y="-2645085"/>
                <a:chExt cx="6253564" cy="1018032"/>
              </a:xfrm>
            </p:grpSpPr>
            <p:grpSp>
              <p:nvGrpSpPr>
                <p:cNvPr name="Group 12" id="12"/>
                <p:cNvGrpSpPr/>
                <p:nvPr/>
              </p:nvGrpSpPr>
              <p:grpSpPr>
                <a:xfrm>
                  <a:off x="5365315" y="-2645085"/>
                  <a:ext cx="6253564" cy="1018032"/>
                  <a:chOff x="5365315" y="-2645085"/>
                  <a:chExt cx="6253564" cy="1018032"/>
                </a:xfrm>
              </p:grpSpPr>
              <p:sp>
                <p:nvSpPr>
                  <p:cNvPr name="Freeform 13" id="13"/>
                  <p:cNvSpPr/>
                  <p:nvPr/>
                </p:nvSpPr>
                <p:spPr>
                  <a:xfrm>
                    <a:off x="5365315" y="-2645085"/>
                    <a:ext cx="1917594" cy="1017936"/>
                  </a:xfrm>
                  <a:custGeom>
                    <a:avLst/>
                    <a:gdLst/>
                    <a:ahLst/>
                    <a:cxnLst/>
                    <a:rect r="r" b="b" t="t" l="l"/>
                    <a:pathLst>
                      <a:path w="1917594" h="1017936" stroke="true" fill="norm" extrusionOk="true">
                        <a:moveTo>
                          <a:pt x="1917594" y="1017937"/>
                        </a:moveTo>
                        <a:lnTo>
                          <a:pt x="210524" y="1017937"/>
                        </a:lnTo>
                        <a:cubicBezTo>
                          <a:pt x="-263155" y="459486"/>
                          <a:pt x="210524" y="0"/>
                          <a:pt x="210524" y="0"/>
                        </a:cubicBezTo>
                        <a:lnTo>
                          <a:pt x="1917594" y="0"/>
                        </a:lnTo>
                        <a:cubicBezTo>
                          <a:pt x="1917594" y="0"/>
                          <a:pt x="1443916" y="459486"/>
                          <a:pt x="1917594" y="1017937"/>
                        </a:cubicBezTo>
                        <a:close/>
                      </a:path>
                    </a:pathLst>
                  </a:custGeom>
                  <a:solidFill>
                    <a:srgbClr val="FF5900"/>
                  </a:solidFill>
                  <a:ln cap="flat">
                    <a:prstDash val="solid"/>
                  </a:ln>
                </p:spPr>
                <p:txBody>
                  <a:bodyPr vert="horz" anchor="ctr" tIns="45720" lIns="91440" bIns="45720" rIns="91440">
                    <a:normAutofit/>
                  </a:bodyPr>
                  <a:p>
                    <a:pPr algn="l" marL="0"/>
                  </a:p>
                </p:txBody>
              </p:sp>
              <p:sp>
                <p:nvSpPr>
                  <p:cNvPr name="Freeform 14" id="14"/>
                  <p:cNvSpPr/>
                  <p:nvPr/>
                </p:nvSpPr>
                <p:spPr>
                  <a:xfrm>
                    <a:off x="7072386" y="-2644990"/>
                    <a:ext cx="4546494" cy="1017936"/>
                  </a:xfrm>
                  <a:custGeom>
                    <a:avLst/>
                    <a:gdLst/>
                    <a:ahLst/>
                    <a:cxnLst/>
                    <a:rect r="r" b="b" t="t" l="l"/>
                    <a:pathLst>
                      <a:path w="4546494" h="1017936" stroke="true" fill="norm" extrusionOk="true">
                        <a:moveTo>
                          <a:pt x="156707" y="348996"/>
                        </a:moveTo>
                        <a:cubicBezTo>
                          <a:pt x="102224" y="528542"/>
                          <a:pt x="141848" y="708565"/>
                          <a:pt x="274341" y="884968"/>
                        </a:cubicBezTo>
                        <a:lnTo>
                          <a:pt x="4480010" y="884968"/>
                        </a:lnTo>
                        <a:cubicBezTo>
                          <a:pt x="4516681" y="884968"/>
                          <a:pt x="4546495" y="914686"/>
                          <a:pt x="4546495" y="951452"/>
                        </a:cubicBezTo>
                        <a:lnTo>
                          <a:pt x="4546495" y="951452"/>
                        </a:lnTo>
                        <a:cubicBezTo>
                          <a:pt x="4546495" y="988124"/>
                          <a:pt x="4516777" y="1017937"/>
                          <a:pt x="4480010" y="1017937"/>
                        </a:cubicBezTo>
                        <a:lnTo>
                          <a:pt x="210524" y="1017937"/>
                        </a:lnTo>
                        <a:cubicBezTo>
                          <a:pt x="-263155" y="459486"/>
                          <a:pt x="210524" y="0"/>
                          <a:pt x="210524" y="0"/>
                        </a:cubicBezTo>
                        <a:lnTo>
                          <a:pt x="4480010" y="0"/>
                        </a:lnTo>
                        <a:cubicBezTo>
                          <a:pt x="4516681" y="0"/>
                          <a:pt x="4546495" y="29718"/>
                          <a:pt x="4546495" y="66485"/>
                        </a:cubicBezTo>
                        <a:lnTo>
                          <a:pt x="4546495" y="66485"/>
                        </a:lnTo>
                        <a:cubicBezTo>
                          <a:pt x="4546495" y="103156"/>
                          <a:pt x="4516777" y="132969"/>
                          <a:pt x="4480010" y="132969"/>
                        </a:cubicBezTo>
                        <a:lnTo>
                          <a:pt x="270817" y="132969"/>
                        </a:lnTo>
                        <a:cubicBezTo>
                          <a:pt x="237384" y="175355"/>
                          <a:pt x="186330" y="251365"/>
                          <a:pt x="156707" y="348996"/>
                        </a:cubicBezTo>
                        <a:close/>
                      </a:path>
                    </a:pathLst>
                  </a:custGeom>
                  <a:solidFill>
                    <a:srgbClr val="FF7402"/>
                  </a:solidFill>
                  <a:ln cap="flat">
                    <a:prstDash val="solid"/>
                  </a:ln>
                </p:spPr>
                <p:txBody>
                  <a:bodyPr vert="horz" anchor="ctr" tIns="45720" lIns="91440" bIns="45720" rIns="91440">
                    <a:normAutofit/>
                  </a:bodyPr>
                  <a:p>
                    <a:pPr algn="l" marL="0"/>
                  </a:p>
                </p:txBody>
              </p:sp>
              <p:sp>
                <p:nvSpPr>
                  <p:cNvPr name="Freeform 15" id="15"/>
                  <p:cNvSpPr/>
                  <p:nvPr/>
                </p:nvSpPr>
                <p:spPr>
                  <a:xfrm>
                    <a:off x="7205406" y="-2512116"/>
                    <a:ext cx="4216211" cy="752093"/>
                  </a:xfrm>
                  <a:custGeom>
                    <a:avLst/>
                    <a:gdLst/>
                    <a:ahLst/>
                    <a:cxnLst/>
                    <a:rect r="r" b="b" t="t" l="l"/>
                    <a:pathLst>
                      <a:path w="4216211" h="752093" stroke="true" fill="norm" extrusionOk="true">
                        <a:moveTo>
                          <a:pt x="4216211" y="0"/>
                        </a:moveTo>
                        <a:lnTo>
                          <a:pt x="4216211" y="752094"/>
                        </a:lnTo>
                        <a:lnTo>
                          <a:pt x="141321" y="752094"/>
                        </a:lnTo>
                        <a:cubicBezTo>
                          <a:pt x="8828" y="575786"/>
                          <a:pt x="-30796" y="395669"/>
                          <a:pt x="23687" y="216122"/>
                        </a:cubicBezTo>
                        <a:cubicBezTo>
                          <a:pt x="53310" y="118491"/>
                          <a:pt x="104364" y="42481"/>
                          <a:pt x="137797" y="0"/>
                        </a:cubicBezTo>
                        <a:lnTo>
                          <a:pt x="4216211" y="0"/>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16" id="16"/>
                <p:cNvSpPr/>
                <p:nvPr/>
              </p:nvSpPr>
              <p:spPr>
                <a:xfrm>
                  <a:off x="7953184" y="-2280945"/>
                  <a:ext cx="3197828" cy="9525"/>
                </a:xfrm>
                <a:custGeom>
                  <a:avLst/>
                  <a:gdLst/>
                  <a:ahLst/>
                  <a:cxnLst/>
                  <a:rect r="r" b="b" t="t" l="l"/>
                  <a:pathLst>
                    <a:path w="3197828" h="9525" stroke="true" fill="norm" extrusionOk="true">
                      <a:moveTo>
                        <a:pt x="3197829"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7" id="17"/>
                <p:cNvSpPr/>
                <p:nvPr/>
              </p:nvSpPr>
              <p:spPr>
                <a:xfrm>
                  <a:off x="8780144" y="-2143880"/>
                  <a:ext cx="2357723" cy="9525"/>
                </a:xfrm>
                <a:custGeom>
                  <a:avLst/>
                  <a:gdLst/>
                  <a:ahLst/>
                  <a:cxnLst/>
                  <a:rect r="r" b="b" t="t" l="l"/>
                  <a:pathLst>
                    <a:path w="2357723" h="9525" stroke="true" fill="norm" extrusionOk="true">
                      <a:moveTo>
                        <a:pt x="0" y="0"/>
                      </a:moveTo>
                      <a:lnTo>
                        <a:pt x="2357724"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8" id="18"/>
                <p:cNvSpPr/>
                <p:nvPr/>
              </p:nvSpPr>
              <p:spPr>
                <a:xfrm>
                  <a:off x="7527988" y="-1902897"/>
                  <a:ext cx="3761041" cy="9525"/>
                </a:xfrm>
                <a:custGeom>
                  <a:avLst/>
                  <a:gdLst/>
                  <a:ahLst/>
                  <a:cxnLst/>
                  <a:rect r="r" b="b" t="t" l="l"/>
                  <a:pathLst>
                    <a:path w="3761041" h="9525" stroke="true" fill="norm" extrusionOk="true">
                      <a:moveTo>
                        <a:pt x="3761042"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9" id="19"/>
                <p:cNvSpPr/>
                <p:nvPr/>
              </p:nvSpPr>
              <p:spPr>
                <a:xfrm>
                  <a:off x="8111584" y="-2287803"/>
                  <a:ext cx="430815" cy="336041"/>
                </a:xfrm>
                <a:custGeom>
                  <a:avLst/>
                  <a:gdLst/>
                  <a:ahLst/>
                  <a:cxnLst/>
                  <a:rect r="r" b="b" t="t" l="l"/>
                  <a:pathLst>
                    <a:path w="430815" h="336041" stroke="true" fill="norm" extrusionOk="true">
                      <a:moveTo>
                        <a:pt x="430816" y="336042"/>
                      </a:moveTo>
                      <a:lnTo>
                        <a:pt x="255366" y="249650"/>
                      </a:lnTo>
                      <a:lnTo>
                        <a:pt x="124683" y="336042"/>
                      </a:lnTo>
                      <a:lnTo>
                        <a:pt x="0" y="0"/>
                      </a:lnTo>
                      <a:lnTo>
                        <a:pt x="306134" y="0"/>
                      </a:ln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20" id="20"/>
                <p:cNvSpPr/>
                <p:nvPr/>
              </p:nvSpPr>
              <p:spPr>
                <a:xfrm>
                  <a:off x="5757385" y="-2251893"/>
                  <a:ext cx="919733" cy="225361"/>
                </a:xfrm>
                <a:custGeom>
                  <a:avLst/>
                  <a:gdLst/>
                  <a:ahLst/>
                  <a:cxnLst/>
                  <a:rect r="r" b="b" t="t" l="l"/>
                  <a:pathLst>
                    <a:path w="919733" h="225361" stroke="true" fill="norm" extrusionOk="true">
                      <a:moveTo>
                        <a:pt x="919734" y="112681"/>
                      </a:moveTo>
                      <a:cubicBezTo>
                        <a:pt x="919734" y="174913"/>
                        <a:pt x="713845" y="225361"/>
                        <a:pt x="459867" y="225361"/>
                      </a:cubicBezTo>
                      <a:cubicBezTo>
                        <a:pt x="205889" y="225361"/>
                        <a:pt x="0" y="174912"/>
                        <a:pt x="0" y="112681"/>
                      </a:cubicBezTo>
                      <a:cubicBezTo>
                        <a:pt x="0" y="50449"/>
                        <a:pt x="205889" y="0"/>
                        <a:pt x="459867" y="0"/>
                      </a:cubicBezTo>
                      <a:cubicBezTo>
                        <a:pt x="713845" y="0"/>
                        <a:pt x="919734" y="50449"/>
                        <a:pt x="919734" y="112681"/>
                      </a:cubicBezTo>
                      <a:close/>
                    </a:path>
                  </a:pathLst>
                </a:custGeom>
                <a:solidFill>
                  <a:srgbClr val="FF7402"/>
                </a:solidFill>
                <a:ln cap="flat">
                  <a:prstDash val="solid"/>
                </a:ln>
              </p:spPr>
              <p:txBody>
                <a:bodyPr vert="horz" anchor="ctr" tIns="45720" lIns="91440" bIns="45720" rIns="91440">
                  <a:normAutofit/>
                </a:bodyPr>
                <a:p>
                  <a:pPr algn="l" marL="0"/>
                </a:p>
              </p:txBody>
            </p:sp>
          </p:grpSp>
          <p:grpSp>
            <p:nvGrpSpPr>
              <p:cNvPr name="Group 21" id="21"/>
              <p:cNvGrpSpPr/>
              <p:nvPr/>
            </p:nvGrpSpPr>
            <p:grpSpPr>
              <a:xfrm>
                <a:off x="6550754" y="-3503193"/>
                <a:ext cx="4401184" cy="861631"/>
                <a:chOff x="6550754" y="-3503193"/>
                <a:chExt cx="4401184" cy="861631"/>
              </a:xfrm>
            </p:grpSpPr>
            <p:grpSp>
              <p:nvGrpSpPr>
                <p:cNvPr name="Group 22" id="22"/>
                <p:cNvGrpSpPr/>
                <p:nvPr/>
              </p:nvGrpSpPr>
              <p:grpSpPr>
                <a:xfrm>
                  <a:off x="6550754" y="-3503193"/>
                  <a:ext cx="4401184" cy="861631"/>
                  <a:chOff x="6550754" y="-3503193"/>
                  <a:chExt cx="4401184" cy="861631"/>
                </a:xfrm>
              </p:grpSpPr>
              <p:sp>
                <p:nvSpPr>
                  <p:cNvPr name="Freeform 23" id="23"/>
                  <p:cNvSpPr/>
                  <p:nvPr/>
                </p:nvSpPr>
                <p:spPr>
                  <a:xfrm>
                    <a:off x="7752238" y="-3503193"/>
                    <a:ext cx="454310" cy="861631"/>
                  </a:xfrm>
                  <a:custGeom>
                    <a:avLst/>
                    <a:gdLst/>
                    <a:ahLst/>
                    <a:cxnLst/>
                    <a:rect r="r" b="b" t="t" l="l"/>
                    <a:pathLst>
                      <a:path w="454310" h="861631" stroke="true" fill="norm" extrusionOk="true">
                        <a:moveTo>
                          <a:pt x="454311" y="861632"/>
                        </a:moveTo>
                        <a:lnTo>
                          <a:pt x="178181" y="861632"/>
                        </a:lnTo>
                        <a:cubicBezTo>
                          <a:pt x="-222726" y="388906"/>
                          <a:pt x="178181" y="0"/>
                          <a:pt x="178181" y="0"/>
                        </a:cubicBezTo>
                        <a:lnTo>
                          <a:pt x="454311" y="0"/>
                        </a:lnTo>
                        <a:cubicBezTo>
                          <a:pt x="454311" y="0"/>
                          <a:pt x="53403" y="388906"/>
                          <a:pt x="454311" y="861632"/>
                        </a:cubicBezTo>
                        <a:close/>
                      </a:path>
                    </a:pathLst>
                  </a:custGeom>
                  <a:solidFill>
                    <a:srgbClr val="284499"/>
                  </a:solidFill>
                  <a:ln cap="flat">
                    <a:prstDash val="solid"/>
                  </a:ln>
                </p:spPr>
                <p:txBody>
                  <a:bodyPr vert="horz" anchor="ctr" tIns="45720" lIns="91440" bIns="45720" rIns="91440">
                    <a:normAutofit/>
                  </a:bodyPr>
                  <a:p>
                    <a:pPr algn="l" marL="0"/>
                  </a:p>
                </p:txBody>
              </p:sp>
              <p:sp>
                <p:nvSpPr>
                  <p:cNvPr name="Freeform 24" id="24"/>
                  <p:cNvSpPr/>
                  <p:nvPr/>
                </p:nvSpPr>
                <p:spPr>
                  <a:xfrm>
                    <a:off x="6583520" y="-3503193"/>
                    <a:ext cx="1346803" cy="861631"/>
                  </a:xfrm>
                  <a:custGeom>
                    <a:avLst/>
                    <a:gdLst/>
                    <a:ahLst/>
                    <a:cxnLst/>
                    <a:rect r="r" b="b" t="t" l="l"/>
                    <a:pathLst>
                      <a:path w="1346803" h="861631" stroke="true" fill="norm" extrusionOk="true">
                        <a:moveTo>
                          <a:pt x="1346803" y="861632"/>
                        </a:moveTo>
                        <a:lnTo>
                          <a:pt x="178181" y="861632"/>
                        </a:lnTo>
                        <a:cubicBezTo>
                          <a:pt x="-222726" y="388906"/>
                          <a:pt x="178181" y="0"/>
                          <a:pt x="178181" y="0"/>
                        </a:cubicBezTo>
                        <a:lnTo>
                          <a:pt x="1346803" y="0"/>
                        </a:lnTo>
                        <a:cubicBezTo>
                          <a:pt x="1346803" y="0"/>
                          <a:pt x="945896" y="388906"/>
                          <a:pt x="1346803" y="861632"/>
                        </a:cubicBez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25" id="25"/>
                  <p:cNvSpPr/>
                  <p:nvPr/>
                </p:nvSpPr>
                <p:spPr>
                  <a:xfrm>
                    <a:off x="8028272" y="-3503097"/>
                    <a:ext cx="2923666" cy="861536"/>
                  </a:xfrm>
                  <a:custGeom>
                    <a:avLst/>
                    <a:gdLst/>
                    <a:ahLst/>
                    <a:cxnLst/>
                    <a:rect r="r" b="b" t="t" l="l"/>
                    <a:pathLst>
                      <a:path w="2923666" h="861536" stroke="true" fill="norm" extrusionOk="true">
                        <a:moveTo>
                          <a:pt x="132652" y="295370"/>
                        </a:moveTo>
                        <a:cubicBezTo>
                          <a:pt x="86551" y="447294"/>
                          <a:pt x="120078" y="599694"/>
                          <a:pt x="232188" y="748951"/>
                        </a:cubicBezTo>
                        <a:lnTo>
                          <a:pt x="2867375" y="748951"/>
                        </a:lnTo>
                        <a:cubicBezTo>
                          <a:pt x="2898426" y="748951"/>
                          <a:pt x="2923667" y="774097"/>
                          <a:pt x="2923667" y="805244"/>
                        </a:cubicBezTo>
                        <a:lnTo>
                          <a:pt x="2923667" y="805244"/>
                        </a:lnTo>
                        <a:cubicBezTo>
                          <a:pt x="2923667" y="836295"/>
                          <a:pt x="2898521" y="861536"/>
                          <a:pt x="2867375" y="861536"/>
                        </a:cubicBezTo>
                        <a:lnTo>
                          <a:pt x="178181" y="861536"/>
                        </a:lnTo>
                        <a:cubicBezTo>
                          <a:pt x="-222726" y="388906"/>
                          <a:pt x="178181" y="0"/>
                          <a:pt x="178181" y="0"/>
                        </a:cubicBezTo>
                        <a:lnTo>
                          <a:pt x="2867375" y="0"/>
                        </a:lnTo>
                        <a:cubicBezTo>
                          <a:pt x="2898426" y="0"/>
                          <a:pt x="2923667" y="25146"/>
                          <a:pt x="2923667" y="56293"/>
                        </a:cubicBezTo>
                        <a:lnTo>
                          <a:pt x="2923667" y="56293"/>
                        </a:lnTo>
                        <a:cubicBezTo>
                          <a:pt x="2923667" y="87344"/>
                          <a:pt x="2898521" y="112586"/>
                          <a:pt x="2867375" y="112586"/>
                        </a:cubicBezTo>
                        <a:lnTo>
                          <a:pt x="229235" y="112586"/>
                        </a:lnTo>
                        <a:cubicBezTo>
                          <a:pt x="200946" y="148495"/>
                          <a:pt x="157702" y="212788"/>
                          <a:pt x="132652" y="295370"/>
                        </a:cubicBezTo>
                        <a:close/>
                      </a:path>
                    </a:pathLst>
                  </a:custGeom>
                  <a:solidFill>
                    <a:srgbClr val="1B3276"/>
                  </a:solidFill>
                  <a:ln cap="flat">
                    <a:prstDash val="solid"/>
                  </a:ln>
                </p:spPr>
                <p:txBody>
                  <a:bodyPr vert="horz" anchor="ctr" tIns="45720" lIns="91440" bIns="45720" rIns="91440">
                    <a:normAutofit/>
                  </a:bodyPr>
                  <a:p>
                    <a:pPr algn="l" marL="0"/>
                  </a:p>
                </p:txBody>
              </p:sp>
              <p:sp>
                <p:nvSpPr>
                  <p:cNvPr name="Freeform 26" id="26"/>
                  <p:cNvSpPr/>
                  <p:nvPr/>
                </p:nvSpPr>
                <p:spPr>
                  <a:xfrm>
                    <a:off x="8140881" y="-3390607"/>
                    <a:ext cx="2644085" cy="636555"/>
                  </a:xfrm>
                  <a:custGeom>
                    <a:avLst/>
                    <a:gdLst/>
                    <a:ahLst/>
                    <a:cxnLst/>
                    <a:rect r="r" b="b" t="t" l="l"/>
                    <a:pathLst>
                      <a:path w="2644085" h="636555" stroke="true" fill="norm" extrusionOk="true">
                        <a:moveTo>
                          <a:pt x="2644086" y="0"/>
                        </a:moveTo>
                        <a:lnTo>
                          <a:pt x="2644086" y="636556"/>
                        </a:lnTo>
                        <a:lnTo>
                          <a:pt x="119579" y="636556"/>
                        </a:lnTo>
                        <a:cubicBezTo>
                          <a:pt x="7470" y="487299"/>
                          <a:pt x="-26058" y="334899"/>
                          <a:pt x="20043" y="182975"/>
                        </a:cubicBezTo>
                        <a:cubicBezTo>
                          <a:pt x="45094" y="100298"/>
                          <a:pt x="88337" y="36004"/>
                          <a:pt x="116626" y="0"/>
                        </a:cubicBezTo>
                        <a:lnTo>
                          <a:pt x="2644086" y="0"/>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27" id="27"/>
                  <p:cNvSpPr/>
                  <p:nvPr/>
                </p:nvSpPr>
                <p:spPr>
                  <a:xfrm>
                    <a:off x="6550754" y="-3503193"/>
                    <a:ext cx="454310" cy="861631"/>
                  </a:xfrm>
                  <a:custGeom>
                    <a:avLst/>
                    <a:gdLst/>
                    <a:ahLst/>
                    <a:cxnLst/>
                    <a:rect r="r" b="b" t="t" l="l"/>
                    <a:pathLst>
                      <a:path w="454310" h="861631" stroke="true" fill="norm" extrusionOk="true">
                        <a:moveTo>
                          <a:pt x="454311" y="861632"/>
                        </a:moveTo>
                        <a:lnTo>
                          <a:pt x="178181" y="861632"/>
                        </a:lnTo>
                        <a:cubicBezTo>
                          <a:pt x="-222726" y="388906"/>
                          <a:pt x="178181" y="0"/>
                          <a:pt x="178181" y="0"/>
                        </a:cubicBezTo>
                        <a:lnTo>
                          <a:pt x="454311" y="0"/>
                        </a:lnTo>
                        <a:cubicBezTo>
                          <a:pt x="454311" y="0"/>
                          <a:pt x="53404" y="388906"/>
                          <a:pt x="454311" y="861632"/>
                        </a:cubicBezTo>
                        <a:close/>
                      </a:path>
                    </a:pathLst>
                  </a:custGeom>
                  <a:solidFill>
                    <a:srgbClr val="284499"/>
                  </a:solidFill>
                  <a:ln cap="flat">
                    <a:prstDash val="solid"/>
                  </a:ln>
                </p:spPr>
                <p:txBody>
                  <a:bodyPr vert="horz" anchor="ctr" tIns="45720" lIns="91440" bIns="45720" rIns="91440">
                    <a:normAutofit/>
                  </a:bodyPr>
                  <a:p>
                    <a:pPr algn="l" marL="0"/>
                  </a:p>
                </p:txBody>
              </p:sp>
            </p:grpSp>
            <p:sp>
              <p:nvSpPr>
                <p:cNvPr name="Freeform 28" id="28"/>
                <p:cNvSpPr/>
                <p:nvPr/>
              </p:nvSpPr>
              <p:spPr>
                <a:xfrm>
                  <a:off x="8773667" y="-3194963"/>
                  <a:ext cx="1782318" cy="9525"/>
                </a:xfrm>
                <a:custGeom>
                  <a:avLst/>
                  <a:gdLst/>
                  <a:ahLst/>
                  <a:cxnLst/>
                  <a:rect r="r" b="b" t="t" l="l"/>
                  <a:pathLst>
                    <a:path w="1782318" h="9525" stroke="true" fill="norm" extrusionOk="true">
                      <a:moveTo>
                        <a:pt x="1782318"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29" id="29"/>
                <p:cNvSpPr/>
                <p:nvPr/>
              </p:nvSpPr>
              <p:spPr>
                <a:xfrm>
                  <a:off x="9473564" y="-3078949"/>
                  <a:ext cx="1071276" cy="9525"/>
                </a:xfrm>
                <a:custGeom>
                  <a:avLst/>
                  <a:gdLst/>
                  <a:ahLst/>
                  <a:cxnLst/>
                  <a:rect r="r" b="b" t="t" l="l"/>
                  <a:pathLst>
                    <a:path w="1071276" h="9525" stroke="true" fill="norm" extrusionOk="true">
                      <a:moveTo>
                        <a:pt x="0" y="0"/>
                      </a:moveTo>
                      <a:lnTo>
                        <a:pt x="1071277"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30" id="30"/>
                <p:cNvSpPr/>
                <p:nvPr/>
              </p:nvSpPr>
              <p:spPr>
                <a:xfrm>
                  <a:off x="8413908" y="-2875019"/>
                  <a:ext cx="2258853" cy="9525"/>
                </a:xfrm>
                <a:custGeom>
                  <a:avLst/>
                  <a:gdLst/>
                  <a:ahLst/>
                  <a:cxnLst/>
                  <a:rect r="r" b="b" t="t" l="l"/>
                  <a:pathLst>
                    <a:path w="2258853" h="9525" stroke="true" fill="norm" extrusionOk="true">
                      <a:moveTo>
                        <a:pt x="2258854" y="0"/>
                      </a:moveTo>
                      <a:lnTo>
                        <a:pt x="0" y="0"/>
                      </a:lnTo>
                    </a:path>
                  </a:pathLst>
                </a:custGeom>
                <a:ln w="19050" cap="rnd">
                  <a:solidFill>
                    <a:srgbClr val="2C0303"/>
                  </a:solidFill>
                  <a:prstDash val="solid"/>
                </a:ln>
              </p:spPr>
              <p:txBody>
                <a:bodyPr vert="horz" anchor="ctr" tIns="45720" lIns="91440" bIns="45720" rIns="91440">
                  <a:normAutofit/>
                </a:bodyPr>
                <a:p>
                  <a:pPr algn="l" marL="0"/>
                </a:p>
              </p:txBody>
            </p:sp>
          </p:grpSp>
          <p:grpSp>
            <p:nvGrpSpPr>
              <p:cNvPr name="Group 31" id="31"/>
              <p:cNvGrpSpPr/>
              <p:nvPr/>
            </p:nvGrpSpPr>
            <p:grpSpPr>
              <a:xfrm>
                <a:off x="9038137" y="-5239314"/>
                <a:ext cx="1631705" cy="1728487"/>
                <a:chOff x="9038137" y="-5239314"/>
                <a:chExt cx="1631705" cy="1728487"/>
              </a:xfrm>
            </p:grpSpPr>
            <p:grpSp>
              <p:nvGrpSpPr>
                <p:cNvPr name="Group 32" id="32"/>
                <p:cNvGrpSpPr/>
                <p:nvPr/>
              </p:nvGrpSpPr>
              <p:grpSpPr>
                <a:xfrm>
                  <a:off x="9038137" y="-5239314"/>
                  <a:ext cx="1631705" cy="1728487"/>
                  <a:chOff x="9038137" y="-5239314"/>
                  <a:chExt cx="1631705" cy="1728487"/>
                </a:xfrm>
              </p:grpSpPr>
              <p:sp>
                <p:nvSpPr>
                  <p:cNvPr name="Freeform 33" id="33"/>
                  <p:cNvSpPr/>
                  <p:nvPr/>
                </p:nvSpPr>
                <p:spPr>
                  <a:xfrm>
                    <a:off x="9099422" y="-5217209"/>
                    <a:ext cx="753808" cy="392067"/>
                  </a:xfrm>
                  <a:custGeom>
                    <a:avLst/>
                    <a:gdLst/>
                    <a:ahLst/>
                    <a:cxnLst/>
                    <a:rect r="r" b="b" t="t" l="l"/>
                    <a:pathLst>
                      <a:path w="753808" h="392067" stroke="true" fill="norm" extrusionOk="true">
                        <a:moveTo>
                          <a:pt x="0" y="37426"/>
                        </a:moveTo>
                        <a:cubicBezTo>
                          <a:pt x="0" y="37426"/>
                          <a:pt x="114776" y="436142"/>
                          <a:pt x="753808" y="388041"/>
                        </a:cubicBezTo>
                        <a:cubicBezTo>
                          <a:pt x="753808" y="387946"/>
                          <a:pt x="700088" y="-143073"/>
                          <a:pt x="0" y="37426"/>
                        </a:cubicBez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34" id="34"/>
                  <p:cNvSpPr/>
                  <p:nvPr/>
                </p:nvSpPr>
                <p:spPr>
                  <a:xfrm>
                    <a:off x="9713403" y="-5239314"/>
                    <a:ext cx="152788" cy="527399"/>
                  </a:xfrm>
                  <a:custGeom>
                    <a:avLst/>
                    <a:gdLst/>
                    <a:ahLst/>
                    <a:cxnLst/>
                    <a:rect r="r" b="b" t="t" l="l"/>
                    <a:pathLst>
                      <a:path w="152788" h="527399" stroke="true" fill="norm" extrusionOk="true">
                        <a:moveTo>
                          <a:pt x="0" y="0"/>
                        </a:moveTo>
                        <a:cubicBezTo>
                          <a:pt x="0" y="0"/>
                          <a:pt x="242126" y="154876"/>
                          <a:pt x="116777" y="527399"/>
                        </a:cubicBezTo>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35" id="35"/>
                  <p:cNvSpPr/>
                  <p:nvPr/>
                </p:nvSpPr>
                <p:spPr>
                  <a:xfrm>
                    <a:off x="9038137" y="-4857608"/>
                    <a:ext cx="1631705" cy="1346781"/>
                  </a:xfrm>
                  <a:custGeom>
                    <a:avLst/>
                    <a:gdLst/>
                    <a:ahLst/>
                    <a:cxnLst/>
                    <a:rect r="r" b="b" t="t" l="l"/>
                    <a:pathLst>
                      <a:path w="1631705" h="1346781" stroke="true" fill="norm" extrusionOk="true">
                        <a:moveTo>
                          <a:pt x="776994" y="138454"/>
                        </a:moveTo>
                        <a:cubicBezTo>
                          <a:pt x="776994" y="138454"/>
                          <a:pt x="29662" y="-226163"/>
                          <a:pt x="1278" y="410679"/>
                        </a:cubicBezTo>
                        <a:cubicBezTo>
                          <a:pt x="-27012" y="1047425"/>
                          <a:pt x="418854" y="1360512"/>
                          <a:pt x="899962" y="1346320"/>
                        </a:cubicBezTo>
                        <a:cubicBezTo>
                          <a:pt x="1381069" y="1332127"/>
                          <a:pt x="1858748" y="641089"/>
                          <a:pt x="1514610" y="173411"/>
                        </a:cubicBezTo>
                        <a:cubicBezTo>
                          <a:pt x="1243338" y="-195206"/>
                          <a:pt x="776994" y="138454"/>
                          <a:pt x="776994" y="138454"/>
                        </a:cubicBezTo>
                        <a:close/>
                      </a:path>
                    </a:pathLst>
                  </a:custGeom>
                  <a:solidFill>
                    <a:srgbClr val="FF5900"/>
                  </a:solidFill>
                  <a:ln cap="flat">
                    <a:prstDash val="solid"/>
                  </a:ln>
                </p:spPr>
                <p:txBody>
                  <a:bodyPr vert="horz" anchor="ctr" tIns="45720" lIns="91440" bIns="45720" rIns="91440">
                    <a:normAutofit/>
                  </a:bodyPr>
                  <a:p>
                    <a:pPr algn="l" marL="0"/>
                  </a:p>
                </p:txBody>
              </p:sp>
            </p:grpSp>
            <p:sp>
              <p:nvSpPr>
                <p:cNvPr name="Freeform 36" id="36"/>
                <p:cNvSpPr/>
                <p:nvPr/>
              </p:nvSpPr>
              <p:spPr>
                <a:xfrm>
                  <a:off x="10044112" y="-4788306"/>
                  <a:ext cx="354711" cy="208978"/>
                </a:xfrm>
                <a:custGeom>
                  <a:avLst/>
                  <a:gdLst/>
                  <a:ahLst/>
                  <a:cxnLst/>
                  <a:rect r="r" b="b" t="t" l="l"/>
                  <a:pathLst>
                    <a:path w="354711" h="208978" stroke="true" fill="norm" extrusionOk="true">
                      <a:moveTo>
                        <a:pt x="354711" y="104489"/>
                      </a:moveTo>
                      <a:cubicBezTo>
                        <a:pt x="354711" y="162197"/>
                        <a:pt x="275306" y="208979"/>
                        <a:pt x="177355" y="208979"/>
                      </a:cubicBezTo>
                      <a:cubicBezTo>
                        <a:pt x="79405" y="208979"/>
                        <a:pt x="0" y="162197"/>
                        <a:pt x="0" y="104489"/>
                      </a:cubicBezTo>
                      <a:cubicBezTo>
                        <a:pt x="0" y="46781"/>
                        <a:pt x="79405" y="0"/>
                        <a:pt x="177355" y="0"/>
                      </a:cubicBezTo>
                      <a:cubicBezTo>
                        <a:pt x="275306" y="0"/>
                        <a:pt x="354711" y="46781"/>
                        <a:pt x="354711" y="104489"/>
                      </a:cubicBezTo>
                      <a:close/>
                    </a:path>
                  </a:pathLst>
                </a:custGeom>
                <a:solidFill>
                  <a:srgbClr val="FF7402"/>
                </a:solidFill>
                <a:ln cap="flat">
                  <a:prstDash val="solid"/>
                </a:ln>
              </p:spPr>
              <p:txBody>
                <a:bodyPr vert="horz" anchor="ctr" tIns="45720" lIns="91440" bIns="45720" rIns="91440">
                  <a:normAutofit/>
                </a:bodyPr>
                <a:p>
                  <a:pPr algn="l" marL="0"/>
                </a:p>
              </p:txBody>
            </p:sp>
          </p:grpSp>
        </p:grpSp>
        <p:sp>
          <p:nvSpPr>
            <p:cNvPr name="Freeform 37" id="37"/>
            <p:cNvSpPr/>
            <p:nvPr/>
          </p:nvSpPr>
          <p:spPr>
            <a:xfrm>
              <a:off x="7813458" y="3255479"/>
              <a:ext cx="959725" cy="960911"/>
            </a:xfrm>
            <a:custGeom>
              <a:avLst/>
              <a:gdLst/>
              <a:ahLst/>
              <a:cxnLst/>
              <a:rect r="r" b="b" t="t" l="l"/>
              <a:pathLst>
                <a:path w="959725" h="960911" stroke="true" fill="norm" extrusionOk="true">
                  <a:moveTo>
                    <a:pt x="705225" y="36475"/>
                  </a:moveTo>
                  <a:lnTo>
                    <a:pt x="702939" y="312319"/>
                  </a:lnTo>
                  <a:cubicBezTo>
                    <a:pt x="702843" y="324225"/>
                    <a:pt x="708558" y="335369"/>
                    <a:pt x="718369" y="342227"/>
                  </a:cubicBezTo>
                  <a:lnTo>
                    <a:pt x="944302" y="500533"/>
                  </a:lnTo>
                  <a:cubicBezTo>
                    <a:pt x="968877" y="517678"/>
                    <a:pt x="962971" y="555587"/>
                    <a:pt x="934491" y="564636"/>
                  </a:cubicBezTo>
                  <a:lnTo>
                    <a:pt x="671411" y="647694"/>
                  </a:lnTo>
                  <a:cubicBezTo>
                    <a:pt x="660076" y="651314"/>
                    <a:pt x="651218" y="660172"/>
                    <a:pt x="647694" y="671602"/>
                  </a:cubicBezTo>
                  <a:lnTo>
                    <a:pt x="567017" y="935349"/>
                  </a:lnTo>
                  <a:cubicBezTo>
                    <a:pt x="558254" y="964019"/>
                    <a:pt x="520440" y="970115"/>
                    <a:pt x="503009" y="945732"/>
                  </a:cubicBezTo>
                  <a:lnTo>
                    <a:pt x="342703" y="721227"/>
                  </a:lnTo>
                  <a:cubicBezTo>
                    <a:pt x="335750" y="711512"/>
                    <a:pt x="324510" y="705892"/>
                    <a:pt x="312699" y="706082"/>
                  </a:cubicBezTo>
                  <a:lnTo>
                    <a:pt x="36855" y="710845"/>
                  </a:lnTo>
                  <a:cubicBezTo>
                    <a:pt x="6947" y="711321"/>
                    <a:pt x="-10674" y="677317"/>
                    <a:pt x="7137" y="653219"/>
                  </a:cubicBezTo>
                  <a:lnTo>
                    <a:pt x="171158" y="431381"/>
                  </a:lnTo>
                  <a:cubicBezTo>
                    <a:pt x="178206" y="421856"/>
                    <a:pt x="180111" y="409379"/>
                    <a:pt x="176301" y="398139"/>
                  </a:cubicBezTo>
                  <a:lnTo>
                    <a:pt x="86576" y="137249"/>
                  </a:lnTo>
                  <a:cubicBezTo>
                    <a:pt x="76860" y="108960"/>
                    <a:pt x="103816" y="81719"/>
                    <a:pt x="132201" y="91244"/>
                  </a:cubicBezTo>
                  <a:lnTo>
                    <a:pt x="393852" y="178683"/>
                  </a:lnTo>
                  <a:cubicBezTo>
                    <a:pt x="405092" y="182493"/>
                    <a:pt x="417570" y="180398"/>
                    <a:pt x="427095" y="173254"/>
                  </a:cubicBezTo>
                  <a:lnTo>
                    <a:pt x="647408" y="7328"/>
                  </a:lnTo>
                  <a:cubicBezTo>
                    <a:pt x="671316" y="-10674"/>
                    <a:pt x="705510" y="6566"/>
                    <a:pt x="705225" y="36475"/>
                  </a:cubicBezTo>
                  <a:close/>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38" id="38"/>
            <p:cNvSpPr/>
            <p:nvPr/>
          </p:nvSpPr>
          <p:spPr>
            <a:xfrm>
              <a:off x="9462589" y="461102"/>
              <a:ext cx="494489" cy="1314545"/>
            </a:xfrm>
            <a:custGeom>
              <a:avLst/>
              <a:gdLst/>
              <a:ahLst/>
              <a:cxnLst/>
              <a:rect r="r" b="b" t="t" l="l"/>
              <a:pathLst>
                <a:path w="494489" h="1314545" stroke="true" fill="norm" extrusionOk="true">
                  <a:moveTo>
                    <a:pt x="217091" y="0"/>
                  </a:moveTo>
                  <a:cubicBezTo>
                    <a:pt x="733537" y="224599"/>
                    <a:pt x="425308" y="828104"/>
                    <a:pt x="126127" y="859917"/>
                  </a:cubicBezTo>
                  <a:cubicBezTo>
                    <a:pt x="-173053" y="891730"/>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39" id="39"/>
            <p:cNvSpPr/>
            <p:nvPr/>
          </p:nvSpPr>
          <p:spPr>
            <a:xfrm>
              <a:off x="1845906" y="782715"/>
              <a:ext cx="917878" cy="566356"/>
            </a:xfrm>
            <a:custGeom>
              <a:avLst/>
              <a:gdLst/>
              <a:ahLst/>
              <a:cxnLst/>
              <a:rect r="r" b="b" t="t" l="l"/>
              <a:pathLst>
                <a:path w="917878" h="566356" stroke="true" fill="norm" extrusionOk="true">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anchor="ctr" tIns="45720" lIns="91440" bIns="45720" rIns="91440">
              <a:normAutofit/>
            </a:bodyPr>
            <a:p>
              <a:pPr algn="l" marL="0"/>
            </a:p>
          </p:txBody>
        </p:sp>
        <p:grpSp>
          <p:nvGrpSpPr>
            <p:cNvPr name="Group 40" id="40"/>
            <p:cNvGrpSpPr/>
            <p:nvPr/>
          </p:nvGrpSpPr>
          <p:grpSpPr>
            <a:xfrm>
              <a:off x="1" y="1063960"/>
              <a:ext cx="5259062" cy="5794611"/>
              <a:chOff x="0" y="257633"/>
              <a:chExt cx="5990867" cy="6600938"/>
            </a:xfrm>
          </p:grpSpPr>
          <p:sp>
            <p:nvSpPr>
              <p:cNvPr name="Freeform 41" id="41"/>
              <p:cNvSpPr/>
              <p:nvPr/>
            </p:nvSpPr>
            <p:spPr>
              <a:xfrm>
                <a:off x="575595" y="257633"/>
                <a:ext cx="2406205" cy="2236469"/>
              </a:xfrm>
              <a:custGeom>
                <a:avLst/>
                <a:gdLst/>
                <a:ahLst/>
                <a:cxnLst/>
                <a:rect r="r" b="b" t="t" l="l"/>
                <a:pathLst>
                  <a:path w="2406205" h="2236470" stroke="true" fill="norm" extrusionOk="true">
                    <a:moveTo>
                      <a:pt x="2406205" y="1118235"/>
                    </a:moveTo>
                    <a:cubicBezTo>
                      <a:pt x="2406205" y="1735819"/>
                      <a:pt x="1867558" y="2236470"/>
                      <a:pt x="1203103" y="2236470"/>
                    </a:cubicBezTo>
                    <a:cubicBezTo>
                      <a:pt x="538647" y="2236470"/>
                      <a:pt x="0" y="1735819"/>
                      <a:pt x="0" y="1118235"/>
                    </a:cubicBezTo>
                    <a:cubicBezTo>
                      <a:pt x="0" y="500651"/>
                      <a:pt x="538647" y="0"/>
                      <a:pt x="1203103" y="0"/>
                    </a:cubicBezTo>
                    <a:cubicBezTo>
                      <a:pt x="1867558" y="0"/>
                      <a:pt x="2406205" y="500651"/>
                      <a:pt x="2406205" y="1118235"/>
                    </a:cubicBezTo>
                    <a:close/>
                  </a:path>
                </a:pathLst>
              </a:custGeom>
              <a:solidFill>
                <a:srgbClr val="FFE592"/>
              </a:solidFill>
              <a:ln cap="flat">
                <a:prstDash val="solid"/>
              </a:ln>
            </p:spPr>
            <p:txBody>
              <a:bodyPr vert="horz" anchor="ctr" tIns="45720" lIns="91440" bIns="45720" rIns="91440">
                <a:normAutofit/>
              </a:bodyPr>
              <a:p>
                <a:pPr algn="l" marL="0"/>
              </a:p>
            </p:txBody>
          </p:sp>
          <p:grpSp>
            <p:nvGrpSpPr>
              <p:cNvPr name="Group 42" id="42"/>
              <p:cNvGrpSpPr/>
              <p:nvPr/>
            </p:nvGrpSpPr>
            <p:grpSpPr>
              <a:xfrm>
                <a:off x="377571" y="2105025"/>
                <a:ext cx="5613296" cy="4707350"/>
                <a:chOff x="377571" y="2105025"/>
                <a:chExt cx="5613296" cy="4707350"/>
              </a:xfrm>
              <a:solidFill>
                <a:srgbClr val="FFCB48"/>
              </a:solidFill>
            </p:grpSpPr>
            <p:sp>
              <p:nvSpPr>
                <p:cNvPr name="Freeform 43" id="43"/>
                <p:cNvSpPr/>
                <p:nvPr/>
              </p:nvSpPr>
              <p:spPr>
                <a:xfrm>
                  <a:off x="377571" y="2105025"/>
                  <a:ext cx="1482090" cy="1348359"/>
                </a:xfrm>
                <a:custGeom>
                  <a:avLst/>
                  <a:gdLst/>
                  <a:ahLst/>
                  <a:cxnLst/>
                  <a:rect r="r" b="b" t="t" l="l"/>
                  <a:pathLst>
                    <a:path w="1482090" h="1348359" stroke="true" fill="norm" extrusionOk="true">
                      <a:moveTo>
                        <a:pt x="1482090" y="674180"/>
                      </a:moveTo>
                      <a:cubicBezTo>
                        <a:pt x="1482090" y="1046519"/>
                        <a:pt x="1150313" y="1348359"/>
                        <a:pt x="741045" y="1348359"/>
                      </a:cubicBezTo>
                      <a:cubicBezTo>
                        <a:pt x="331777" y="1348359"/>
                        <a:pt x="0" y="1046519"/>
                        <a:pt x="0" y="674180"/>
                      </a:cubicBezTo>
                      <a:cubicBezTo>
                        <a:pt x="0" y="301840"/>
                        <a:pt x="331777" y="0"/>
                        <a:pt x="741045" y="0"/>
                      </a:cubicBezTo>
                      <a:cubicBezTo>
                        <a:pt x="1150313" y="0"/>
                        <a:pt x="1482090" y="301840"/>
                        <a:pt x="1482090" y="674180"/>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44" id="44"/>
                <p:cNvSpPr/>
                <p:nvPr/>
              </p:nvSpPr>
              <p:spPr>
                <a:xfrm>
                  <a:off x="912399" y="3318031"/>
                  <a:ext cx="5078467" cy="3494343"/>
                </a:xfrm>
                <a:custGeom>
                  <a:avLst/>
                  <a:gdLst/>
                  <a:ahLst/>
                  <a:cxnLst/>
                  <a:rect r="r" b="b" t="t" l="l"/>
                  <a:pathLst>
                    <a:path w="5078467" h="3494343" stroke="true" fill="norm" extrusionOk="true">
                      <a:moveTo>
                        <a:pt x="149447" y="8193"/>
                      </a:moveTo>
                      <a:cubicBezTo>
                        <a:pt x="149447" y="52294"/>
                        <a:pt x="595503" y="635415"/>
                        <a:pt x="1153001" y="272988"/>
                      </a:cubicBezTo>
                      <a:cubicBezTo>
                        <a:pt x="1710500" y="-89438"/>
                        <a:pt x="2379535" y="-173067"/>
                        <a:pt x="2421350" y="537783"/>
                      </a:cubicBezTo>
                      <a:cubicBezTo>
                        <a:pt x="2463165" y="1248634"/>
                        <a:pt x="2783777" y="1429799"/>
                        <a:pt x="2895219" y="1151003"/>
                      </a:cubicBezTo>
                      <a:cubicBezTo>
                        <a:pt x="3006757" y="872206"/>
                        <a:pt x="3427667" y="861824"/>
                        <a:pt x="3433572" y="1165957"/>
                      </a:cubicBezTo>
                      <a:cubicBezTo>
                        <a:pt x="3439382" y="1470090"/>
                        <a:pt x="3221927" y="1956341"/>
                        <a:pt x="3646265" y="1978725"/>
                      </a:cubicBezTo>
                      <a:cubicBezTo>
                        <a:pt x="4070509" y="2001014"/>
                        <a:pt x="4271486" y="1606583"/>
                        <a:pt x="4532090" y="1904335"/>
                      </a:cubicBezTo>
                      <a:cubicBezTo>
                        <a:pt x="4792599" y="2202087"/>
                        <a:pt x="4152424" y="2015968"/>
                        <a:pt x="4293870" y="2388205"/>
                      </a:cubicBezTo>
                      <a:cubicBezTo>
                        <a:pt x="4435317" y="2760347"/>
                        <a:pt x="4577429" y="2850739"/>
                        <a:pt x="4853274" y="2988661"/>
                      </a:cubicBezTo>
                      <a:cubicBezTo>
                        <a:pt x="5129118" y="3126583"/>
                        <a:pt x="5073968" y="3494343"/>
                        <a:pt x="5073968" y="3494343"/>
                      </a:cubicBezTo>
                      <a:lnTo>
                        <a:pt x="0" y="3494343"/>
                      </a:lnTo>
                      <a:cubicBezTo>
                        <a:pt x="0" y="3494343"/>
                        <a:pt x="149447" y="-19334"/>
                        <a:pt x="149447" y="8193"/>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45" id="45"/>
                <p:cNvSpPr/>
                <p:nvPr/>
              </p:nvSpPr>
              <p:spPr>
                <a:xfrm>
                  <a:off x="5342477" y="4379976"/>
                  <a:ext cx="300799" cy="319087"/>
                </a:xfrm>
                <a:custGeom>
                  <a:avLst/>
                  <a:gdLst/>
                  <a:ahLst/>
                  <a:cxnLst/>
                  <a:rect r="r" b="b" t="t" l="l"/>
                  <a:pathLst>
                    <a:path w="300799" h="319087" stroke="true" fill="norm" extrusionOk="true">
                      <a:moveTo>
                        <a:pt x="300799" y="159544"/>
                      </a:moveTo>
                      <a:cubicBezTo>
                        <a:pt x="300799" y="247657"/>
                        <a:pt x="233463" y="319087"/>
                        <a:pt x="150400" y="319087"/>
                      </a:cubicBezTo>
                      <a:cubicBezTo>
                        <a:pt x="67336" y="319087"/>
                        <a:pt x="0" y="247657"/>
                        <a:pt x="0" y="159544"/>
                      </a:cubicBezTo>
                      <a:cubicBezTo>
                        <a:pt x="0" y="71430"/>
                        <a:pt x="67336" y="0"/>
                        <a:pt x="150400" y="0"/>
                      </a:cubicBezTo>
                      <a:cubicBezTo>
                        <a:pt x="233463" y="0"/>
                        <a:pt x="300799" y="71430"/>
                        <a:pt x="300799" y="159544"/>
                      </a:cubicBezTo>
                      <a:close/>
                    </a:path>
                  </a:pathLst>
                </a:custGeom>
                <a:solidFill>
                  <a:srgbClr val="FFCB48"/>
                </a:solidFill>
                <a:ln cap="flat">
                  <a:prstDash val="solid"/>
                </a:ln>
              </p:spPr>
              <p:txBody>
                <a:bodyPr vert="horz" anchor="ctr" tIns="45720" lIns="91440" bIns="45720" rIns="91440">
                  <a:normAutofit/>
                </a:bodyPr>
                <a:p>
                  <a:pPr algn="l" marL="0"/>
                </a:p>
              </p:txBody>
            </p:sp>
          </p:grpSp>
          <p:grpSp>
            <p:nvGrpSpPr>
              <p:cNvPr name="Group 46" id="46"/>
              <p:cNvGrpSpPr/>
              <p:nvPr/>
            </p:nvGrpSpPr>
            <p:grpSpPr>
              <a:xfrm>
                <a:off x="2435076" y="5916549"/>
                <a:ext cx="3350122" cy="927068"/>
                <a:chOff x="2435076" y="5916549"/>
                <a:chExt cx="3350122" cy="927068"/>
              </a:xfrm>
            </p:grpSpPr>
            <p:grpSp>
              <p:nvGrpSpPr>
                <p:cNvPr name="Group 47" id="47"/>
                <p:cNvGrpSpPr/>
                <p:nvPr/>
              </p:nvGrpSpPr>
              <p:grpSpPr>
                <a:xfrm>
                  <a:off x="2435076" y="5916549"/>
                  <a:ext cx="3350122" cy="927068"/>
                  <a:chOff x="2435076" y="5916549"/>
                  <a:chExt cx="3350122" cy="927068"/>
                </a:xfrm>
              </p:grpSpPr>
              <p:sp>
                <p:nvSpPr>
                  <p:cNvPr name="Freeform 48" id="48"/>
                  <p:cNvSpPr/>
                  <p:nvPr/>
                </p:nvSpPr>
                <p:spPr>
                  <a:xfrm>
                    <a:off x="2435076" y="5916549"/>
                    <a:ext cx="3350122" cy="927068"/>
                  </a:xfrm>
                  <a:custGeom>
                    <a:avLst/>
                    <a:gdLst/>
                    <a:ahLst/>
                    <a:cxnLst/>
                    <a:rect r="r" b="b" t="t" l="l"/>
                    <a:pathLst>
                      <a:path w="3350122" h="927068" stroke="true" fill="norm" extrusionOk="true">
                        <a:moveTo>
                          <a:pt x="3350122" y="866585"/>
                        </a:moveTo>
                        <a:cubicBezTo>
                          <a:pt x="3350122" y="883253"/>
                          <a:pt x="3343265" y="898398"/>
                          <a:pt x="3332406" y="909352"/>
                        </a:cubicBezTo>
                        <a:cubicBezTo>
                          <a:pt x="3321357" y="920210"/>
                          <a:pt x="3306308" y="927068"/>
                          <a:pt x="3289639" y="927068"/>
                        </a:cubicBezTo>
                        <a:lnTo>
                          <a:pt x="191728" y="927068"/>
                        </a:lnTo>
                        <a:cubicBezTo>
                          <a:pt x="-239660" y="418529"/>
                          <a:pt x="191728" y="0"/>
                          <a:pt x="191728" y="0"/>
                        </a:cubicBezTo>
                        <a:lnTo>
                          <a:pt x="3289544" y="0"/>
                        </a:lnTo>
                        <a:cubicBezTo>
                          <a:pt x="3322881" y="0"/>
                          <a:pt x="3350122" y="27146"/>
                          <a:pt x="3350122" y="60579"/>
                        </a:cubicBezTo>
                        <a:cubicBezTo>
                          <a:pt x="3350122" y="77248"/>
                          <a:pt x="3343265" y="92488"/>
                          <a:pt x="3332406" y="103346"/>
                        </a:cubicBezTo>
                        <a:cubicBezTo>
                          <a:pt x="3321357" y="114205"/>
                          <a:pt x="3306308" y="121063"/>
                          <a:pt x="3289639" y="121063"/>
                        </a:cubicBezTo>
                        <a:lnTo>
                          <a:pt x="246592" y="121063"/>
                        </a:lnTo>
                        <a:cubicBezTo>
                          <a:pt x="216302" y="159829"/>
                          <a:pt x="169630" y="228981"/>
                          <a:pt x="142769" y="317945"/>
                        </a:cubicBezTo>
                        <a:cubicBezTo>
                          <a:pt x="93239" y="481394"/>
                          <a:pt x="129244" y="645414"/>
                          <a:pt x="249926" y="806005"/>
                        </a:cubicBezTo>
                        <a:lnTo>
                          <a:pt x="3289639" y="806005"/>
                        </a:lnTo>
                        <a:cubicBezTo>
                          <a:pt x="3322976" y="806005"/>
                          <a:pt x="3350122" y="833056"/>
                          <a:pt x="3350122" y="866585"/>
                        </a:cubicBezTo>
                        <a:close/>
                      </a:path>
                    </a:pathLst>
                  </a:custGeom>
                  <a:solidFill>
                    <a:srgbClr val="FF8886"/>
                  </a:solidFill>
                  <a:ln cap="flat">
                    <a:prstDash val="solid"/>
                  </a:ln>
                </p:spPr>
                <p:txBody>
                  <a:bodyPr vert="horz" anchor="ctr" tIns="45720" lIns="91440" bIns="45720" rIns="91440">
                    <a:normAutofit/>
                  </a:bodyPr>
                  <a:p>
                    <a:pPr algn="l" marL="0"/>
                  </a:p>
                </p:txBody>
              </p:sp>
              <p:sp>
                <p:nvSpPr>
                  <p:cNvPr name="Freeform 49" id="49"/>
                  <p:cNvSpPr/>
                  <p:nvPr/>
                </p:nvSpPr>
                <p:spPr>
                  <a:xfrm>
                    <a:off x="2556331" y="6037707"/>
                    <a:ext cx="3049226" cy="684847"/>
                  </a:xfrm>
                  <a:custGeom>
                    <a:avLst/>
                    <a:gdLst/>
                    <a:ahLst/>
                    <a:cxnLst/>
                    <a:rect r="r" b="b" t="t" l="l"/>
                    <a:pathLst>
                      <a:path w="3049226" h="684847" stroke="true" fill="norm" extrusionOk="true">
                        <a:moveTo>
                          <a:pt x="3049226" y="0"/>
                        </a:moveTo>
                        <a:lnTo>
                          <a:pt x="3049226" y="684847"/>
                        </a:lnTo>
                        <a:lnTo>
                          <a:pt x="128671" y="684847"/>
                        </a:lnTo>
                        <a:cubicBezTo>
                          <a:pt x="8084" y="524256"/>
                          <a:pt x="-28015" y="360331"/>
                          <a:pt x="21515" y="196882"/>
                        </a:cubicBezTo>
                        <a:cubicBezTo>
                          <a:pt x="48470" y="108013"/>
                          <a:pt x="94952" y="38767"/>
                          <a:pt x="125432" y="95"/>
                        </a:cubicBezTo>
                        <a:lnTo>
                          <a:pt x="3049226" y="95"/>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50" id="50"/>
                <p:cNvSpPr/>
                <p:nvPr/>
              </p:nvSpPr>
              <p:spPr>
                <a:xfrm>
                  <a:off x="3237166" y="6248209"/>
                  <a:ext cx="2121979" cy="9525"/>
                </a:xfrm>
                <a:custGeom>
                  <a:avLst/>
                  <a:gdLst/>
                  <a:ahLst/>
                  <a:cxnLst/>
                  <a:rect r="r" b="b" t="t" l="l"/>
                  <a:pathLst>
                    <a:path w="2121979" h="9525" stroke="true" fill="norm" extrusionOk="true">
                      <a:moveTo>
                        <a:pt x="2121980"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1" id="51"/>
                <p:cNvSpPr/>
                <p:nvPr/>
              </p:nvSpPr>
              <p:spPr>
                <a:xfrm>
                  <a:off x="3990117" y="6372987"/>
                  <a:ext cx="1357026" cy="9525"/>
                </a:xfrm>
                <a:custGeom>
                  <a:avLst/>
                  <a:gdLst/>
                  <a:ahLst/>
                  <a:cxnLst/>
                  <a:rect r="r" b="b" t="t" l="l"/>
                  <a:pathLst>
                    <a:path w="1357026" h="9525" stroke="true" fill="norm" extrusionOk="true">
                      <a:moveTo>
                        <a:pt x="0" y="0"/>
                      </a:moveTo>
                      <a:lnTo>
                        <a:pt x="1357027"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2" id="52"/>
                <p:cNvSpPr/>
                <p:nvPr/>
              </p:nvSpPr>
              <p:spPr>
                <a:xfrm>
                  <a:off x="2849975" y="6592443"/>
                  <a:ext cx="2634805" cy="9525"/>
                </a:xfrm>
                <a:custGeom>
                  <a:avLst/>
                  <a:gdLst/>
                  <a:ahLst/>
                  <a:cxnLst/>
                  <a:rect r="r" b="b" t="t" l="l"/>
                  <a:pathLst>
                    <a:path w="2634805" h="9525" stroke="true" fill="norm" extrusionOk="true">
                      <a:moveTo>
                        <a:pt x="2634806"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3" id="53"/>
                <p:cNvSpPr/>
                <p:nvPr/>
              </p:nvSpPr>
              <p:spPr>
                <a:xfrm>
                  <a:off x="3217735" y="6237065"/>
                  <a:ext cx="328041" cy="255841"/>
                </a:xfrm>
                <a:custGeom>
                  <a:avLst/>
                  <a:gdLst/>
                  <a:ahLst/>
                  <a:cxnLst/>
                  <a:rect r="r" b="b" t="t" l="l"/>
                  <a:pathLst>
                    <a:path w="328041" h="255841" stroke="true" fill="norm" extrusionOk="true">
                      <a:moveTo>
                        <a:pt x="328041" y="255842"/>
                      </a:moveTo>
                      <a:lnTo>
                        <a:pt x="194405" y="190119"/>
                      </a:lnTo>
                      <a:lnTo>
                        <a:pt x="94964" y="255842"/>
                      </a:lnTo>
                      <a:lnTo>
                        <a:pt x="0" y="0"/>
                      </a:lnTo>
                      <a:lnTo>
                        <a:pt x="233077" y="0"/>
                      </a:lnTo>
                      <a:close/>
                    </a:path>
                  </a:pathLst>
                </a:custGeom>
                <a:solidFill>
                  <a:srgbClr val="0C1A44"/>
                </a:solidFill>
                <a:ln cap="flat">
                  <a:prstDash val="solid"/>
                </a:ln>
              </p:spPr>
              <p:txBody>
                <a:bodyPr vert="horz" anchor="ctr" tIns="45720" lIns="91440" bIns="45720" rIns="91440">
                  <a:normAutofit/>
                </a:bodyPr>
                <a:p>
                  <a:pPr algn="l" marL="0"/>
                </a:p>
              </p:txBody>
            </p:sp>
          </p:grpSp>
          <p:grpSp>
            <p:nvGrpSpPr>
              <p:cNvPr name="Group 54" id="54"/>
              <p:cNvGrpSpPr/>
              <p:nvPr/>
            </p:nvGrpSpPr>
            <p:grpSpPr>
              <a:xfrm>
                <a:off x="2624020" y="4861325"/>
                <a:ext cx="2975250" cy="1038848"/>
                <a:chOff x="2624020" y="4861325"/>
                <a:chExt cx="2975250" cy="1038848"/>
              </a:xfrm>
            </p:grpSpPr>
            <p:sp>
              <p:nvSpPr>
                <p:cNvPr name="Freeform 55" id="55"/>
                <p:cNvSpPr/>
                <p:nvPr/>
              </p:nvSpPr>
              <p:spPr>
                <a:xfrm rot="-4846898">
                  <a:off x="2624020" y="4861325"/>
                  <a:ext cx="1038621" cy="1038621"/>
                </a:xfrm>
                <a:custGeom>
                  <a:avLst/>
                  <a:gdLst/>
                  <a:ahLst/>
                  <a:cxnLst/>
                  <a:rect r="r" b="b" t="t" l="l"/>
                  <a:pathLst>
                    <a:path w="1038621" h="1038621" stroke="true" fill="norm" extrusionOk="true">
                      <a:moveTo>
                        <a:pt x="1038622" y="519311"/>
                      </a:moveTo>
                      <a:cubicBezTo>
                        <a:pt x="1038622" y="806119"/>
                        <a:pt x="806118" y="1038622"/>
                        <a:pt x="519311" y="1038622"/>
                      </a:cubicBezTo>
                      <a:cubicBezTo>
                        <a:pt x="232503" y="1038622"/>
                        <a:pt x="0" y="806119"/>
                        <a:pt x="0" y="519311"/>
                      </a:cubicBezTo>
                      <a:cubicBezTo>
                        <a:pt x="0" y="232504"/>
                        <a:pt x="232503" y="0"/>
                        <a:pt x="519311" y="0"/>
                      </a:cubicBezTo>
                      <a:cubicBezTo>
                        <a:pt x="806118" y="0"/>
                        <a:pt x="1038622" y="232504"/>
                        <a:pt x="1038622" y="519311"/>
                      </a:cubicBezTo>
                      <a:close/>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6" id="56"/>
                <p:cNvSpPr/>
                <p:nvPr/>
              </p:nvSpPr>
              <p:spPr>
                <a:xfrm rot="-4644133">
                  <a:off x="3938815" y="4861594"/>
                  <a:ext cx="1038579" cy="1038579"/>
                </a:xfrm>
                <a:custGeom>
                  <a:avLst/>
                  <a:gdLst/>
                  <a:ahLst/>
                  <a:cxnLst/>
                  <a:rect r="r" b="b" t="t" l="l"/>
                  <a:pathLst>
                    <a:path w="1038579" h="1038579" stroke="true" fill="norm" extrusionOk="true">
                      <a:moveTo>
                        <a:pt x="1038579" y="519290"/>
                      </a:moveTo>
                      <a:cubicBezTo>
                        <a:pt x="1038579" y="806086"/>
                        <a:pt x="806085" y="1038579"/>
                        <a:pt x="519290" y="1038579"/>
                      </a:cubicBezTo>
                      <a:cubicBezTo>
                        <a:pt x="232494" y="1038579"/>
                        <a:pt x="0" y="806086"/>
                        <a:pt x="0" y="519290"/>
                      </a:cubicBezTo>
                      <a:cubicBezTo>
                        <a:pt x="0" y="232494"/>
                        <a:pt x="232494" y="0"/>
                        <a:pt x="519290" y="0"/>
                      </a:cubicBezTo>
                      <a:cubicBezTo>
                        <a:pt x="806085" y="0"/>
                        <a:pt x="1038579" y="232494"/>
                        <a:pt x="1038579" y="519290"/>
                      </a:cubicBezTo>
                      <a:close/>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7" id="57"/>
                <p:cNvSpPr/>
                <p:nvPr/>
              </p:nvSpPr>
              <p:spPr>
                <a:xfrm>
                  <a:off x="3662553" y="5380577"/>
                  <a:ext cx="276320" cy="9525"/>
                </a:xfrm>
                <a:custGeom>
                  <a:avLst/>
                  <a:gdLst/>
                  <a:ahLst/>
                  <a:cxnLst/>
                  <a:rect r="r" b="b" t="t" l="l"/>
                  <a:pathLst>
                    <a:path w="276320" h="9525" stroke="true" fill="norm" extrusionOk="true">
                      <a:moveTo>
                        <a:pt x="0" y="0"/>
                      </a:moveTo>
                      <a:lnTo>
                        <a:pt x="27632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8" id="58"/>
                <p:cNvSpPr/>
                <p:nvPr/>
              </p:nvSpPr>
              <p:spPr>
                <a:xfrm>
                  <a:off x="2625566" y="5423916"/>
                  <a:ext cx="1784413" cy="476059"/>
                </a:xfrm>
                <a:custGeom>
                  <a:avLst/>
                  <a:gdLst/>
                  <a:ahLst/>
                  <a:cxnLst/>
                  <a:rect r="r" b="b" t="t" l="l"/>
                  <a:pathLst>
                    <a:path w="1784413" h="476059" stroke="true" fill="norm" extrusionOk="true">
                      <a:moveTo>
                        <a:pt x="0" y="0"/>
                      </a:moveTo>
                      <a:lnTo>
                        <a:pt x="1667161" y="94964"/>
                      </a:lnTo>
                      <a:cubicBezTo>
                        <a:pt x="1732979" y="98679"/>
                        <a:pt x="1784414" y="153162"/>
                        <a:pt x="1784414" y="219170"/>
                      </a:cubicBezTo>
                      <a:lnTo>
                        <a:pt x="1784414" y="476060"/>
                      </a:lnTo>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9" id="59"/>
                <p:cNvSpPr/>
                <p:nvPr/>
              </p:nvSpPr>
              <p:spPr>
                <a:xfrm>
                  <a:off x="4980432" y="5469159"/>
                  <a:ext cx="618838" cy="430720"/>
                </a:xfrm>
                <a:custGeom>
                  <a:avLst/>
                  <a:gdLst/>
                  <a:ahLst/>
                  <a:cxnLst/>
                  <a:rect r="r" b="b" t="t" l="l"/>
                  <a:pathLst>
                    <a:path w="618838" h="430720" stroke="true" fill="norm" extrusionOk="true">
                      <a:moveTo>
                        <a:pt x="0" y="0"/>
                      </a:moveTo>
                      <a:lnTo>
                        <a:pt x="501586" y="49625"/>
                      </a:lnTo>
                      <a:cubicBezTo>
                        <a:pt x="567404" y="53340"/>
                        <a:pt x="618839" y="107823"/>
                        <a:pt x="618839" y="173831"/>
                      </a:cubicBezTo>
                      <a:lnTo>
                        <a:pt x="618839" y="430721"/>
                      </a:lnTo>
                    </a:path>
                  </a:pathLst>
                </a:custGeom>
                <a:noFill/>
                <a:ln w="19050" cap="rnd">
                  <a:solidFill>
                    <a:srgbClr val="2C0303"/>
                  </a:solidFill>
                  <a:prstDash val="solid"/>
                </a:ln>
              </p:spPr>
              <p:txBody>
                <a:bodyPr vert="horz" anchor="ctr" tIns="45720" lIns="91440" bIns="45720" rIns="91440">
                  <a:normAutofit/>
                </a:bodyPr>
                <a:p>
                  <a:pPr algn="l" marL="0"/>
                </a:p>
              </p:txBody>
            </p:sp>
          </p:grpSp>
          <p:grpSp>
            <p:nvGrpSpPr>
              <p:cNvPr name="Group 60" id="60"/>
              <p:cNvGrpSpPr/>
              <p:nvPr/>
            </p:nvGrpSpPr>
            <p:grpSpPr>
              <a:xfrm>
                <a:off x="1593913" y="3974306"/>
                <a:ext cx="625887" cy="2884265"/>
                <a:chOff x="1593913" y="3974306"/>
                <a:chExt cx="625887" cy="2884265"/>
              </a:xfrm>
            </p:grpSpPr>
            <p:sp>
              <p:nvSpPr>
                <p:cNvPr name="Freeform 61" id="61"/>
                <p:cNvSpPr/>
                <p:nvPr/>
              </p:nvSpPr>
              <p:spPr>
                <a:xfrm>
                  <a:off x="1593913" y="3974306"/>
                  <a:ext cx="625887" cy="2884265"/>
                </a:xfrm>
                <a:custGeom>
                  <a:avLst/>
                  <a:gdLst/>
                  <a:ahLst/>
                  <a:cxnLst/>
                  <a:rect r="r" b="b" t="t" l="l"/>
                  <a:pathLst>
                    <a:path w="625887" h="2884265" stroke="true" fill="norm" extrusionOk="true">
                      <a:moveTo>
                        <a:pt x="0" y="0"/>
                      </a:moveTo>
                      <a:lnTo>
                        <a:pt x="625888" y="0"/>
                      </a:lnTo>
                      <a:lnTo>
                        <a:pt x="625888" y="2884265"/>
                      </a:lnTo>
                      <a:lnTo>
                        <a:pt x="0" y="2884265"/>
                      </a:lnTo>
                      <a:close/>
                    </a:path>
                  </a:pathLst>
                </a:custGeom>
                <a:solidFill>
                  <a:srgbClr val="FF5900"/>
                </a:solidFill>
                <a:ln cap="flat">
                  <a:prstDash val="solid"/>
                </a:ln>
              </p:spPr>
              <p:txBody>
                <a:bodyPr vert="horz" anchor="ctr" tIns="45720" lIns="91440" bIns="45720" rIns="91440">
                  <a:normAutofit/>
                </a:bodyPr>
                <a:p>
                  <a:pPr algn="l" marL="0"/>
                </a:p>
              </p:txBody>
            </p:sp>
            <p:sp>
              <p:nvSpPr>
                <p:cNvPr name="Freeform 62" id="62"/>
                <p:cNvSpPr/>
                <p:nvPr/>
              </p:nvSpPr>
              <p:spPr>
                <a:xfrm>
                  <a:off x="1778698" y="4233672"/>
                  <a:ext cx="214693" cy="2412777"/>
                </a:xfrm>
                <a:custGeom>
                  <a:avLst/>
                  <a:gdLst/>
                  <a:ahLst/>
                  <a:cxnLst/>
                  <a:rect r="r" b="b" t="t" l="l"/>
                  <a:pathLst>
                    <a:path w="214693" h="2412777" stroke="true" fill="norm" extrusionOk="true">
                      <a:moveTo>
                        <a:pt x="0" y="0"/>
                      </a:moveTo>
                      <a:lnTo>
                        <a:pt x="214693" y="0"/>
                      </a:lnTo>
                      <a:lnTo>
                        <a:pt x="214693" y="2412778"/>
                      </a:lnTo>
                      <a:lnTo>
                        <a:pt x="0" y="2412778"/>
                      </a:lnTo>
                      <a:close/>
                    </a:path>
                  </a:pathLst>
                </a:custGeom>
                <a:noFill/>
                <a:ln w="19050" cap="rnd">
                  <a:solidFill>
                    <a:srgbClr val="2C0303"/>
                  </a:solidFill>
                  <a:prstDash val="solid"/>
                </a:ln>
              </p:spPr>
              <p:txBody>
                <a:bodyPr vert="horz" anchor="ctr" tIns="45720" lIns="91440" bIns="45720" rIns="91440">
                  <a:normAutofit/>
                </a:bodyPr>
                <a:p>
                  <a:pPr algn="l" marL="0"/>
                </a:p>
              </p:txBody>
            </p:sp>
          </p:grpSp>
          <p:grpSp>
            <p:nvGrpSpPr>
              <p:cNvPr name="Group 63" id="63"/>
              <p:cNvGrpSpPr/>
              <p:nvPr/>
            </p:nvGrpSpPr>
            <p:grpSpPr>
              <a:xfrm>
                <a:off x="0" y="3109817"/>
                <a:ext cx="625792" cy="3748754"/>
                <a:chOff x="0" y="3109817"/>
                <a:chExt cx="625792" cy="3748754"/>
              </a:xfrm>
            </p:grpSpPr>
            <p:sp>
              <p:nvSpPr>
                <p:cNvPr name="Freeform 64" id="64"/>
                <p:cNvSpPr/>
                <p:nvPr/>
              </p:nvSpPr>
              <p:spPr>
                <a:xfrm>
                  <a:off x="0" y="3109817"/>
                  <a:ext cx="625792" cy="3748754"/>
                </a:xfrm>
                <a:custGeom>
                  <a:avLst/>
                  <a:gdLst/>
                  <a:ahLst/>
                  <a:cxnLst/>
                  <a:rect r="r" b="b" t="t" l="l"/>
                  <a:pathLst>
                    <a:path w="625792" h="3748754" stroke="true" fill="norm" extrusionOk="true">
                      <a:moveTo>
                        <a:pt x="0" y="0"/>
                      </a:moveTo>
                      <a:lnTo>
                        <a:pt x="625793" y="0"/>
                      </a:lnTo>
                      <a:lnTo>
                        <a:pt x="625793" y="3748754"/>
                      </a:lnTo>
                      <a:lnTo>
                        <a:pt x="0" y="3748754"/>
                      </a:lnTo>
                      <a:close/>
                    </a:path>
                  </a:pathLst>
                </a:custGeom>
                <a:solidFill>
                  <a:srgbClr val="FF8886"/>
                </a:solidFill>
                <a:ln cap="flat">
                  <a:prstDash val="solid"/>
                </a:ln>
              </p:spPr>
              <p:txBody>
                <a:bodyPr vert="horz" anchor="ctr" tIns="45720" lIns="91440" bIns="45720" rIns="91440">
                  <a:normAutofit/>
                </a:bodyPr>
                <a:p>
                  <a:pPr algn="l" marL="0"/>
                </a:p>
              </p:txBody>
            </p:sp>
            <p:grpSp>
              <p:nvGrpSpPr>
                <p:cNvPr name="Group 65" id="65"/>
                <p:cNvGrpSpPr/>
                <p:nvPr/>
              </p:nvGrpSpPr>
              <p:grpSpPr>
                <a:xfrm>
                  <a:off x="0" y="3306413"/>
                  <a:ext cx="625792" cy="283083"/>
                  <a:chOff x="0" y="3306413"/>
                  <a:chExt cx="625792" cy="283083"/>
                </a:xfrm>
                <a:solidFill>
                  <a:srgbClr val="FFFFFF"/>
                </a:solidFill>
              </p:grpSpPr>
              <p:sp>
                <p:nvSpPr>
                  <p:cNvPr name="Freeform 66" id="66"/>
                  <p:cNvSpPr/>
                  <p:nvPr/>
                </p:nvSpPr>
                <p:spPr>
                  <a:xfrm>
                    <a:off x="0" y="3306413"/>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67" id="67"/>
                  <p:cNvSpPr/>
                  <p:nvPr/>
                </p:nvSpPr>
                <p:spPr>
                  <a:xfrm>
                    <a:off x="0" y="3479482"/>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grpSp>
            <p:grpSp>
              <p:nvGrpSpPr>
                <p:cNvPr name="Group 68" id="68"/>
                <p:cNvGrpSpPr/>
                <p:nvPr/>
              </p:nvGrpSpPr>
              <p:grpSpPr>
                <a:xfrm>
                  <a:off x="0" y="6376130"/>
                  <a:ext cx="625792" cy="283178"/>
                  <a:chOff x="0" y="6376130"/>
                  <a:chExt cx="625792" cy="283178"/>
                </a:xfrm>
                <a:solidFill>
                  <a:srgbClr val="FFFFFF"/>
                </a:solidFill>
              </p:grpSpPr>
              <p:sp>
                <p:nvSpPr>
                  <p:cNvPr name="Freeform 69" id="69"/>
                  <p:cNvSpPr/>
                  <p:nvPr/>
                </p:nvSpPr>
                <p:spPr>
                  <a:xfrm>
                    <a:off x="0" y="6376130"/>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0" id="70"/>
                  <p:cNvSpPr/>
                  <p:nvPr/>
                </p:nvSpPr>
                <p:spPr>
                  <a:xfrm>
                    <a:off x="0" y="6549294"/>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71" id="71"/>
                <p:cNvSpPr/>
                <p:nvPr/>
              </p:nvSpPr>
              <p:spPr>
                <a:xfrm>
                  <a:off x="301847" y="3864483"/>
                  <a:ext cx="25812" cy="2180939"/>
                </a:xfrm>
                <a:custGeom>
                  <a:avLst/>
                  <a:gdLst/>
                  <a:ahLst/>
                  <a:cxnLst/>
                  <a:rect r="r" b="b" t="t" l="l"/>
                  <a:pathLst>
                    <a:path w="25812" h="2180939" stroke="true" fill="norm" extrusionOk="true">
                      <a:moveTo>
                        <a:pt x="0" y="0"/>
                      </a:moveTo>
                      <a:lnTo>
                        <a:pt x="25813" y="2180939"/>
                      </a:lnTo>
                    </a:path>
                  </a:pathLst>
                </a:custGeom>
                <a:ln w="19050" cap="rnd">
                  <a:solidFill>
                    <a:srgbClr val="2C0303"/>
                  </a:solidFill>
                  <a:prstDash val="solid"/>
                </a:ln>
              </p:spPr>
              <p:txBody>
                <a:bodyPr vert="horz" anchor="ctr" tIns="45720" lIns="91440" bIns="45720" rIns="91440">
                  <a:normAutofit/>
                </a:bodyPr>
                <a:p>
                  <a:pPr algn="l" marL="0"/>
                </a:p>
              </p:txBody>
            </p:sp>
          </p:grpSp>
          <p:grpSp>
            <p:nvGrpSpPr>
              <p:cNvPr name="Group 72" id="72"/>
              <p:cNvGrpSpPr/>
              <p:nvPr/>
            </p:nvGrpSpPr>
            <p:grpSpPr>
              <a:xfrm>
                <a:off x="592836" y="3114389"/>
                <a:ext cx="1004506" cy="3739229"/>
                <a:chOff x="592836" y="3114389"/>
                <a:chExt cx="1004506" cy="3739229"/>
              </a:xfrm>
            </p:grpSpPr>
            <p:sp>
              <p:nvSpPr>
                <p:cNvPr name="Freeform 73" id="73"/>
                <p:cNvSpPr/>
                <p:nvPr/>
              </p:nvSpPr>
              <p:spPr>
                <a:xfrm>
                  <a:off x="592836" y="3114389"/>
                  <a:ext cx="1004506" cy="3739229"/>
                </a:xfrm>
                <a:custGeom>
                  <a:avLst/>
                  <a:gdLst/>
                  <a:ahLst/>
                  <a:cxnLst/>
                  <a:rect r="r" b="b" t="t" l="l"/>
                  <a:pathLst>
                    <a:path w="1004506" h="3739229" stroke="true" fill="norm" extrusionOk="true">
                      <a:moveTo>
                        <a:pt x="0" y="0"/>
                      </a:moveTo>
                      <a:lnTo>
                        <a:pt x="1004507" y="0"/>
                      </a:lnTo>
                      <a:lnTo>
                        <a:pt x="1004507" y="3739229"/>
                      </a:lnTo>
                      <a:lnTo>
                        <a:pt x="0" y="3739229"/>
                      </a:lnTo>
                      <a:close/>
                    </a:path>
                  </a:pathLst>
                </a:custGeom>
                <a:solidFill>
                  <a:srgbClr val="1B3276"/>
                </a:solidFill>
                <a:ln cap="flat">
                  <a:prstDash val="solid"/>
                </a:ln>
              </p:spPr>
              <p:txBody>
                <a:bodyPr vert="horz" anchor="ctr" tIns="45720" lIns="91440" bIns="45720" rIns="91440">
                  <a:normAutofit/>
                </a:bodyPr>
                <a:p>
                  <a:pPr algn="l" marL="0"/>
                </a:p>
              </p:txBody>
            </p:sp>
            <p:sp>
              <p:nvSpPr>
                <p:cNvPr name="Freeform 74" id="74"/>
                <p:cNvSpPr/>
                <p:nvPr/>
              </p:nvSpPr>
              <p:spPr>
                <a:xfrm>
                  <a:off x="974502" y="3673411"/>
                  <a:ext cx="206502" cy="2605278"/>
                </a:xfrm>
                <a:custGeom>
                  <a:avLst/>
                  <a:gdLst/>
                  <a:ahLst/>
                  <a:cxnLst/>
                  <a:rect r="r" b="b" t="t" l="l"/>
                  <a:pathLst>
                    <a:path w="206502" h="2605278" stroke="true" fill="norm" extrusionOk="true">
                      <a:moveTo>
                        <a:pt x="0" y="0"/>
                      </a:moveTo>
                      <a:lnTo>
                        <a:pt x="206502" y="0"/>
                      </a:lnTo>
                      <a:lnTo>
                        <a:pt x="206502" y="2605278"/>
                      </a:lnTo>
                      <a:lnTo>
                        <a:pt x="0" y="2605278"/>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5" id="75"/>
                <p:cNvSpPr/>
                <p:nvPr/>
              </p:nvSpPr>
              <p:spPr>
                <a:xfrm>
                  <a:off x="592836" y="3114389"/>
                  <a:ext cx="1004506" cy="471487"/>
                </a:xfrm>
                <a:custGeom>
                  <a:avLst/>
                  <a:gdLst/>
                  <a:ahLst/>
                  <a:cxnLst/>
                  <a:rect r="r" b="b" t="t" l="l"/>
                  <a:pathLst>
                    <a:path w="1004506" h="471487" stroke="true" fill="norm" extrusionOk="true">
                      <a:moveTo>
                        <a:pt x="0" y="0"/>
                      </a:moveTo>
                      <a:lnTo>
                        <a:pt x="1004507" y="0"/>
                      </a:lnTo>
                      <a:lnTo>
                        <a:pt x="1004507" y="471488"/>
                      </a:lnTo>
                      <a:lnTo>
                        <a:pt x="0" y="471488"/>
                      </a:lnTo>
                      <a:close/>
                    </a:path>
                  </a:pathLst>
                </a:custGeom>
                <a:solidFill>
                  <a:srgbClr val="284499"/>
                </a:solidFill>
                <a:ln cap="flat">
                  <a:prstDash val="solid"/>
                </a:ln>
              </p:spPr>
              <p:txBody>
                <a:bodyPr vert="horz" anchor="ctr" tIns="45720" lIns="91440" bIns="45720" rIns="91440">
                  <a:normAutofit/>
                </a:bodyPr>
                <a:p>
                  <a:pPr algn="l" marL="0"/>
                </a:p>
              </p:txBody>
            </p:sp>
            <p:sp>
              <p:nvSpPr>
                <p:cNvPr name="Freeform 76" id="76"/>
                <p:cNvSpPr/>
                <p:nvPr/>
              </p:nvSpPr>
              <p:spPr>
                <a:xfrm>
                  <a:off x="592836" y="6380130"/>
                  <a:ext cx="1004506" cy="473487"/>
                </a:xfrm>
                <a:custGeom>
                  <a:avLst/>
                  <a:gdLst/>
                  <a:ahLst/>
                  <a:cxnLst/>
                  <a:rect r="r" b="b" t="t" l="l"/>
                  <a:pathLst>
                    <a:path w="1004506" h="473487" stroke="true" fill="norm" extrusionOk="true">
                      <a:moveTo>
                        <a:pt x="0" y="0"/>
                      </a:moveTo>
                      <a:lnTo>
                        <a:pt x="1004507" y="0"/>
                      </a:lnTo>
                      <a:lnTo>
                        <a:pt x="1004507" y="473488"/>
                      </a:lnTo>
                      <a:lnTo>
                        <a:pt x="0" y="473488"/>
                      </a:lnTo>
                      <a:close/>
                    </a:path>
                  </a:pathLst>
                </a:custGeom>
                <a:solidFill>
                  <a:srgbClr val="284499"/>
                </a:solidFill>
                <a:ln cap="flat">
                  <a:prstDash val="solid"/>
                </a:ln>
              </p:spPr>
              <p:txBody>
                <a:bodyPr vert="horz" anchor="ctr" tIns="45720" lIns="91440" bIns="45720" rIns="91440">
                  <a:normAutofit/>
                </a:bodyPr>
                <a:p>
                  <a:pPr algn="l" marL="0"/>
                </a:p>
              </p:txBody>
            </p:sp>
          </p:grpSp>
          <p:grpSp>
            <p:nvGrpSpPr>
              <p:cNvPr name="Group 77" id="77"/>
              <p:cNvGrpSpPr/>
              <p:nvPr/>
            </p:nvGrpSpPr>
            <p:grpSpPr>
              <a:xfrm>
                <a:off x="2051994" y="2856190"/>
                <a:ext cx="3637121" cy="897445"/>
                <a:chOff x="2051994" y="2856190"/>
                <a:chExt cx="3637121" cy="897445"/>
              </a:xfrm>
              <a:solidFill>
                <a:srgbClr val="FFFFFF"/>
              </a:solidFill>
            </p:grpSpPr>
            <p:sp>
              <p:nvSpPr>
                <p:cNvPr name="Freeform 78" id="78"/>
                <p:cNvSpPr/>
                <p:nvPr/>
              </p:nvSpPr>
              <p:spPr>
                <a:xfrm>
                  <a:off x="2051994" y="2856190"/>
                  <a:ext cx="341233" cy="341233"/>
                </a:xfrm>
                <a:custGeom>
                  <a:avLst/>
                  <a:gdLst/>
                  <a:ahLst/>
                  <a:cxnLst/>
                  <a:rect r="r" b="b" t="t" l="l"/>
                  <a:pathLst>
                    <a:path w="341233" h="341233" stroke="true" fill="norm" extrusionOk="true">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9" id="79"/>
                <p:cNvSpPr/>
                <p:nvPr/>
              </p:nvSpPr>
              <p:spPr>
                <a:xfrm>
                  <a:off x="5462087" y="3526607"/>
                  <a:ext cx="227028" cy="227028"/>
                </a:xfrm>
                <a:custGeom>
                  <a:avLst/>
                  <a:gdLst/>
                  <a:ahLst/>
                  <a:cxnLst/>
                  <a:rect r="r" b="b" t="t" l="l"/>
                  <a:pathLst>
                    <a:path w="227028" h="227028" stroke="true" fill="norm" extrusionOk="true">
                      <a:moveTo>
                        <a:pt x="9358" y="125944"/>
                      </a:moveTo>
                      <a:cubicBezTo>
                        <a:pt x="63556" y="141851"/>
                        <a:pt x="85178" y="163378"/>
                        <a:pt x="101084" y="217670"/>
                      </a:cubicBezTo>
                      <a:cubicBezTo>
                        <a:pt x="104704" y="230148"/>
                        <a:pt x="122325" y="230148"/>
                        <a:pt x="125944" y="217670"/>
                      </a:cubicBezTo>
                      <a:cubicBezTo>
                        <a:pt x="141851" y="163473"/>
                        <a:pt x="163377" y="141851"/>
                        <a:pt x="217670" y="125944"/>
                      </a:cubicBezTo>
                      <a:cubicBezTo>
                        <a:pt x="230148" y="122325"/>
                        <a:pt x="230148" y="104704"/>
                        <a:pt x="217670" y="101084"/>
                      </a:cubicBezTo>
                      <a:cubicBezTo>
                        <a:pt x="163473" y="85177"/>
                        <a:pt x="141851" y="63651"/>
                        <a:pt x="125944" y="9358"/>
                      </a:cubicBezTo>
                      <a:cubicBezTo>
                        <a:pt x="122325" y="-3119"/>
                        <a:pt x="104704" y="-3119"/>
                        <a:pt x="101084" y="9358"/>
                      </a:cubicBezTo>
                      <a:cubicBezTo>
                        <a:pt x="85178" y="63556"/>
                        <a:pt x="63651" y="85177"/>
                        <a:pt x="9358" y="101084"/>
                      </a:cubicBezTo>
                      <a:cubicBezTo>
                        <a:pt x="-3119" y="104799"/>
                        <a:pt x="-3119" y="122325"/>
                        <a:pt x="9358" y="125944"/>
                      </a:cubicBez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80" id="80"/>
              <p:cNvSpPr/>
              <p:nvPr/>
            </p:nvSpPr>
            <p:spPr>
              <a:xfrm>
                <a:off x="4192996" y="3254702"/>
                <a:ext cx="918219" cy="942076"/>
              </a:xfrm>
              <a:custGeom>
                <a:avLst/>
                <a:gdLst/>
                <a:ahLst/>
                <a:cxnLst/>
                <a:rect r="r" b="b" t="t" l="l"/>
                <a:pathLst>
                  <a:path w="918219" h="942076" stroke="true" fill="norm" extrusionOk="true">
                    <a:moveTo>
                      <a:pt x="344713" y="8944"/>
                    </a:moveTo>
                    <a:lnTo>
                      <a:pt x="544834" y="187442"/>
                    </a:lnTo>
                    <a:cubicBezTo>
                      <a:pt x="553501" y="195157"/>
                      <a:pt x="565312" y="198110"/>
                      <a:pt x="576552" y="195348"/>
                    </a:cubicBezTo>
                    <a:lnTo>
                      <a:pt x="836965" y="131721"/>
                    </a:lnTo>
                    <a:cubicBezTo>
                      <a:pt x="865254" y="124768"/>
                      <a:pt x="889162" y="153343"/>
                      <a:pt x="877447" y="180013"/>
                    </a:cubicBezTo>
                    <a:lnTo>
                      <a:pt x="769528" y="425472"/>
                    </a:lnTo>
                    <a:cubicBezTo>
                      <a:pt x="764861" y="436044"/>
                      <a:pt x="765718" y="448236"/>
                      <a:pt x="771814" y="458047"/>
                    </a:cubicBezTo>
                    <a:lnTo>
                      <a:pt x="912879" y="686076"/>
                    </a:lnTo>
                    <a:cubicBezTo>
                      <a:pt x="928215" y="710841"/>
                      <a:pt x="908498" y="742369"/>
                      <a:pt x="879447" y="739511"/>
                    </a:cubicBezTo>
                    <a:lnTo>
                      <a:pt x="612652" y="712746"/>
                    </a:lnTo>
                    <a:cubicBezTo>
                      <a:pt x="601126" y="711603"/>
                      <a:pt x="589792" y="716175"/>
                      <a:pt x="582362" y="725033"/>
                    </a:cubicBezTo>
                    <a:lnTo>
                      <a:pt x="409102" y="929630"/>
                    </a:lnTo>
                    <a:cubicBezTo>
                      <a:pt x="390243" y="951823"/>
                      <a:pt x="354143" y="942870"/>
                      <a:pt x="347952" y="914390"/>
                    </a:cubicBezTo>
                    <a:lnTo>
                      <a:pt x="290992" y="652357"/>
                    </a:lnTo>
                    <a:cubicBezTo>
                      <a:pt x="288516" y="641023"/>
                      <a:pt x="280705" y="631688"/>
                      <a:pt x="269942" y="627307"/>
                    </a:cubicBezTo>
                    <a:lnTo>
                      <a:pt x="21816" y="525675"/>
                    </a:lnTo>
                    <a:cubicBezTo>
                      <a:pt x="-5140" y="514626"/>
                      <a:pt x="-7712" y="477478"/>
                      <a:pt x="17434" y="462810"/>
                    </a:cubicBezTo>
                    <a:lnTo>
                      <a:pt x="248987" y="327650"/>
                    </a:lnTo>
                    <a:cubicBezTo>
                      <a:pt x="258988" y="321840"/>
                      <a:pt x="265465" y="311457"/>
                      <a:pt x="266323" y="299932"/>
                    </a:cubicBezTo>
                    <a:lnTo>
                      <a:pt x="286230" y="32566"/>
                    </a:lnTo>
                    <a:cubicBezTo>
                      <a:pt x="288516" y="3514"/>
                      <a:pt x="322996" y="-10392"/>
                      <a:pt x="344713" y="8944"/>
                    </a:cubicBezTo>
                    <a:close/>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81" id="81"/>
              <p:cNvSpPr/>
              <p:nvPr/>
            </p:nvSpPr>
            <p:spPr>
              <a:xfrm>
                <a:off x="2573924" y="2400014"/>
                <a:ext cx="494489" cy="1314545"/>
              </a:xfrm>
              <a:custGeom>
                <a:avLst/>
                <a:gdLst/>
                <a:ahLst/>
                <a:cxnLst/>
                <a:rect r="r" b="b" t="t" l="l"/>
                <a:pathLst>
                  <a:path w="494489" h="1314545" stroke="true" fill="norm" extrusionOk="true">
                    <a:moveTo>
                      <a:pt x="217091" y="0"/>
                    </a:moveTo>
                    <a:cubicBezTo>
                      <a:pt x="733537" y="224600"/>
                      <a:pt x="425308" y="828104"/>
                      <a:pt x="126128" y="859917"/>
                    </a:cubicBezTo>
                    <a:cubicBezTo>
                      <a:pt x="-173053" y="891731"/>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82" id="82"/>
              <p:cNvSpPr/>
              <p:nvPr/>
            </p:nvSpPr>
            <p:spPr>
              <a:xfrm>
                <a:off x="2833592" y="3809809"/>
                <a:ext cx="917878" cy="566356"/>
              </a:xfrm>
              <a:custGeom>
                <a:avLst/>
                <a:gdLst/>
                <a:ahLst/>
                <a:cxnLst/>
                <a:rect r="r" b="b" t="t" l="l"/>
                <a:pathLst>
                  <a:path w="917878" h="566356" stroke="true" fill="norm" extrusionOk="true">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anchor="ctr" tIns="45720" lIns="91440" bIns="45720" rIns="91440">
                <a:normAutofit/>
              </a:bodyPr>
              <a:p>
                <a:pPr algn="l" marL="0"/>
              </a:p>
            </p:txBody>
          </p:sp>
        </p:grpSp>
      </p:grpSp>
      <p:sp>
        <p:nvSpPr>
          <p:cNvPr name="AutoShape 83" id="83"/>
          <p:cNvSpPr/>
          <p:nvPr>
            <p:ph type="title"/>
          </p:nvPr>
        </p:nvSpPr>
        <p:spPr>
          <a:xfrm>
            <a:off x="660402" y="1724212"/>
            <a:ext cx="10858498" cy="1886854"/>
          </a:xfrm>
          <a:prstGeom prst="rect">
            <a:avLst/>
          </a:prstGeom>
        </p:spPr>
        <p:txBody>
          <a:bodyPr vert="horz" anchor="b" tIns="45720" lIns="91440" bIns="45720" rIns="91440">
            <a:normAutofit/>
          </a:bodyPr>
          <a:p>
            <a:pPr algn="ctr">
              <a:lnSpc>
                <a:spcPct val="100000"/>
              </a:lnSpc>
              <a:spcBef>
                <a:spcPct val="0"/>
              </a:spcBef>
            </a:pPr>
            <a:r>
              <a:rPr lang="en-US" b="true" i="false" sz="5400" baseline="0" u="none">
                <a:solidFill>
                  <a:srgbClr val="000000"/>
                </a:solidFill>
                <a:latin typeface="Arial"/>
                <a:ea typeface="Arial"/>
              </a:rPr>
              <a:t>Click to add title</a:t>
            </a:r>
          </a:p>
        </p:txBody>
      </p:sp>
      <p:sp>
        <p:nvSpPr>
          <p:cNvPr name="AutoShape 84" id="84"/>
          <p:cNvSpPr/>
          <p:nvPr>
            <p:ph type="body" sz="quarter" idx="1"/>
          </p:nvPr>
        </p:nvSpPr>
        <p:spPr>
          <a:xfrm>
            <a:off x="660402" y="3622918"/>
            <a:ext cx="10858498" cy="1466851"/>
          </a:xfrm>
          <a:prstGeom prst="rect">
            <a:avLst/>
          </a:prstGeom>
        </p:spPr>
        <p:txBody>
          <a:bodyPr vert="horz" anchor="t" tIns="45720" lIns="91440" bIns="45720" rIns="91440">
            <a:normAutofit/>
          </a:bodyPr>
          <a:p>
            <a:pPr algn="ctr" indent="0" marL="0">
              <a:lnSpc>
                <a:spcPct val="120000"/>
              </a:lnSpc>
              <a:spcBef>
                <a:spcPts val="1000"/>
              </a:spcBef>
            </a:pPr>
            <a:r>
              <a:rPr lang="en-US" b="false" i="false" sz="2000" baseline="0" u="none">
                <a:solidFill>
                  <a:srgbClr val="000000"/>
                </a:solidFill>
                <a:latin typeface="Arial"/>
                <a:ea typeface="Arial"/>
              </a:rPr>
              <a:t>Click to add text</a:t>
            </a:r>
          </a:p>
        </p:txBody>
      </p:sp>
      <p:sp>
        <p:nvSpPr>
          <p:cNvPr name="AutoShape 85" id="85"/>
          <p:cNvSpPr/>
          <p:nvPr>
            <p:ph type="ftr" sz="quarter" idx="11"/>
          </p:nvPr>
        </p:nvSpPr>
        <p:spPr>
          <a:xfrm>
            <a:off x="660399" y="6409690"/>
            <a:ext cx="3657600" cy="274320"/>
          </a:xfrm>
        </p:spPr>
        <p:txBody>
          <a:bodyPr vert="horz" anchor="ctr" tIns="45720" lIns="91440" bIns="45720" rIns="91440">
            <a:normAutofit/>
          </a:bodyPr>
          <a:p>
            <a:pPr algn="l" marL="0"/>
            <a:r>
              <a:rPr lang="af-ZA" b="false" i="false" sz="1200" baseline="0" u="none">
                <a:solidFill>
                  <a:srgbClr val="FFFFFF"/>
                </a:solidFill>
                <a:latin typeface="Arial"/>
                <a:ea typeface="Arial"/>
              </a:rPr>
              <a:t>OfficePLUS</a:t>
            </a:r>
          </a:p>
        </p:txBody>
      </p:sp>
      <p:sp>
        <p:nvSpPr>
          <p:cNvPr name="AutoShape 86" id="86"/>
          <p:cNvSpPr/>
          <p:nvPr>
            <p:ph type="sldNum" sz="quarter" idx="12"/>
          </p:nvPr>
        </p:nvSpPr>
        <p:spPr>
          <a:xfrm>
            <a:off x="7861300" y="6409690"/>
            <a:ext cx="3657600" cy="274320"/>
          </a:xfrm>
        </p:spPr>
        <p:txBody>
          <a:bodyPr vert="horz" anchor="ctr" tIns="45720" lIns="91440" bIns="45720" rIns="91440">
            <a:normAutofit/>
          </a:bodyPr>
          <a:p>
            <a:pPr algn="r" marL="0"/>
            <a:fld type="slidenum" id="{3386411A-70EE-422D-B97C-F56BEE3FF077}">
              <a:rPr lang="en-US" b="false" i="false" sz="1200" baseline="0" u="none">
                <a:solidFill>
                  <a:srgbClr val="FFFFFF"/>
                </a:solidFill>
                <a:latin typeface="Arial"/>
                <a:ea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en-US" b="true" i="false" sz="2800" baseline="0" u="none">
                <a:solidFill>
                  <a:srgbClr val="000000"/>
                </a:solidFill>
                <a:latin typeface="Arial"/>
                <a:ea typeface="Arial"/>
              </a:rPr>
              <a:t>Click to add title</a:t>
            </a:r>
          </a:p>
        </p:txBody>
      </p:sp>
      <p:sp>
        <p:nvSpPr>
          <p:cNvPr name="AutoShape 3" id="3"/>
          <p:cNvSpPr/>
          <p:nvPr>
            <p:ph type="dt" sz="half" idx="10"/>
          </p:nvPr>
        </p:nvSpPr>
        <p:spPr>
          <a:xfrm>
            <a:off x="4718050" y="6409690"/>
            <a:ext cx="2743200" cy="274320"/>
          </a:xfrm>
        </p:spPr>
        <p:txBody>
          <a:bodyPr vert="horz" anchor="ctr" tIns="45720" lIns="91440" bIns="45720" rIns="91440">
            <a:normAutofit/>
          </a:bodyPr>
          <a:p>
            <a:pPr algn="ctr" marL="0"/>
          </a:p>
        </p:txBody>
      </p:sp>
      <p:sp>
        <p:nvSpPr>
          <p:cNvPr name="AutoShape 4" id="4"/>
          <p:cNvSpPr/>
          <p:nvPr>
            <p:ph type="ftr" sz="quarter" idx="11"/>
          </p:nvPr>
        </p:nvSpPr>
        <p:spPr>
          <a:xfrm>
            <a:off x="660399" y="6409690"/>
            <a:ext cx="3657600" cy="274320"/>
          </a:xfrm>
        </p:spPr>
        <p:txBody>
          <a:bodyPr vert="horz" anchor="ctr" tIns="45720" lIns="91440" bIns="45720" rIns="91440">
            <a:normAutofit/>
          </a:bodyPr>
          <a:p>
            <a:pPr algn="l" marL="0"/>
          </a:p>
        </p:txBody>
      </p:sp>
      <p:sp>
        <p:nvSpPr>
          <p:cNvPr name="AutoShape 5" id="5"/>
          <p:cNvSpPr/>
          <p:nvPr>
            <p:ph type="sldNum" sz="quarter" idx="12"/>
          </p:nvPr>
        </p:nvSpPr>
        <p:spPr>
          <a:xfrm>
            <a:off x="7861300" y="6409690"/>
            <a:ext cx="3657600" cy="274320"/>
          </a:xfrm>
        </p:spPr>
        <p:txBody>
          <a:bodyPr vert="horz" anchor="ctr" tIns="45720" lIns="91440" bIns="45720" rIns="91440">
            <a:normAutofit/>
          </a:bodyPr>
          <a:p>
            <a:pPr algn="r" marL="0"/>
            <a:fld type="slidenum" id="{3386411A-70EE-422D-B97C-F56BEE3FF077}">
              <a:rPr lang="en-US" b="false" i="false" sz="1200" baseline="0" u="none">
                <a:solidFill>
                  <a:srgbClr val="000000">
                    <a:tint val="75000"/>
                  </a:srgbClr>
                </a:solidFill>
                <a:latin typeface="Arial"/>
                <a:ea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showMasterSp="false">
  <p:cSld name="Closing">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a:off x="0" y="0"/>
            <a:ext cx="12192001" cy="6858571"/>
            <a:chOff x="0" y="0"/>
            <a:chExt cx="12192001" cy="6858571"/>
          </a:xfrm>
        </p:grpSpPr>
        <p:sp>
          <p:nvSpPr>
            <p:cNvPr name="Freeform 3" id="3"/>
            <p:cNvSpPr/>
            <p:nvPr/>
          </p:nvSpPr>
          <p:spPr>
            <a:xfrm>
              <a:off x="0" y="0"/>
              <a:ext cx="12192000" cy="6858000"/>
            </a:xfrm>
            <a:custGeom>
              <a:avLst/>
              <a:gdLst/>
              <a:ahLst/>
              <a:cxnLst/>
              <a:rect r="r" b="b" t="t" l="l"/>
              <a:pathLst>
                <a:path w="12192000" h="6858000" stroke="true" fill="norm" extrusionOk="true">
                  <a:moveTo>
                    <a:pt x="0" y="0"/>
                  </a:moveTo>
                  <a:lnTo>
                    <a:pt x="12192000" y="0"/>
                  </a:lnTo>
                  <a:lnTo>
                    <a:pt x="12192000" y="6858000"/>
                  </a:lnTo>
                  <a:lnTo>
                    <a:pt x="0" y="6858000"/>
                  </a:lnTo>
                  <a:close/>
                </a:path>
              </a:pathLst>
            </a:custGeom>
            <a:solidFill>
              <a:srgbClr val="FFDA80"/>
            </a:solidFill>
            <a:ln cap="flat">
              <a:prstDash val="solid"/>
            </a:ln>
          </p:spPr>
          <p:txBody>
            <a:bodyPr vert="horz" anchor="ctr" tIns="45720" lIns="91440" bIns="45720" rIns="91440">
              <a:normAutofit/>
            </a:bodyPr>
            <a:p>
              <a:pPr algn="l" marL="0"/>
            </a:p>
          </p:txBody>
        </p:sp>
        <p:sp>
          <p:nvSpPr>
            <p:cNvPr name="Freeform 4" id="4"/>
            <p:cNvSpPr/>
            <p:nvPr/>
          </p:nvSpPr>
          <p:spPr>
            <a:xfrm>
              <a:off x="8345837" y="3457662"/>
              <a:ext cx="1498663" cy="1393126"/>
            </a:xfrm>
            <a:custGeom>
              <a:avLst/>
              <a:gdLst/>
              <a:ahLst/>
              <a:cxnLst/>
              <a:rect r="r" b="b" t="t" l="l"/>
              <a:pathLst>
                <a:path w="1498663" h="1393126" stroke="true" fill="norm" extrusionOk="true">
                  <a:moveTo>
                    <a:pt x="1498663" y="696563"/>
                  </a:moveTo>
                  <a:cubicBezTo>
                    <a:pt x="1498663" y="1081265"/>
                    <a:pt x="1163176" y="1393127"/>
                    <a:pt x="749332" y="1393127"/>
                  </a:cubicBezTo>
                  <a:cubicBezTo>
                    <a:pt x="335487" y="1393127"/>
                    <a:pt x="0" y="1081265"/>
                    <a:pt x="0" y="696563"/>
                  </a:cubicBezTo>
                  <a:cubicBezTo>
                    <a:pt x="0" y="311862"/>
                    <a:pt x="335487" y="0"/>
                    <a:pt x="749332" y="0"/>
                  </a:cubicBezTo>
                  <a:cubicBezTo>
                    <a:pt x="1163176" y="0"/>
                    <a:pt x="1498663" y="311862"/>
                    <a:pt x="1498663" y="696563"/>
                  </a:cubicBezTo>
                  <a:close/>
                </a:path>
              </a:pathLst>
            </a:custGeom>
            <a:solidFill>
              <a:srgbClr val="FFE592"/>
            </a:solidFill>
            <a:ln cap="flat">
              <a:prstDash val="solid"/>
            </a:ln>
          </p:spPr>
          <p:txBody>
            <a:bodyPr vert="horz" anchor="ctr" tIns="45720" lIns="91440" bIns="45720" rIns="91440">
              <a:normAutofit/>
            </a:bodyPr>
            <a:p>
              <a:pPr algn="l" marL="0"/>
            </a:p>
          </p:txBody>
        </p:sp>
        <p:sp>
          <p:nvSpPr>
            <p:cNvPr name="Freeform 5" id="5"/>
            <p:cNvSpPr/>
            <p:nvPr/>
          </p:nvSpPr>
          <p:spPr>
            <a:xfrm>
              <a:off x="6444322" y="2105026"/>
              <a:ext cx="5747679" cy="4752975"/>
            </a:xfrm>
            <a:custGeom>
              <a:avLst/>
              <a:gdLst/>
              <a:ahLst/>
              <a:cxnLst/>
              <a:rect r="r" b="b" t="t" l="l"/>
              <a:pathLst>
                <a:path w="5747679" h="4752975" stroke="true" fill="norm" extrusionOk="true">
                  <a:moveTo>
                    <a:pt x="4311133" y="403"/>
                  </a:moveTo>
                  <a:cubicBezTo>
                    <a:pt x="4697936" y="9349"/>
                    <a:pt x="5133063" y="166873"/>
                    <a:pt x="5503933" y="420166"/>
                  </a:cubicBezTo>
                  <a:cubicBezTo>
                    <a:pt x="5571364" y="466220"/>
                    <a:pt x="5631039" y="511608"/>
                    <a:pt x="5683851" y="556204"/>
                  </a:cubicBezTo>
                  <a:lnTo>
                    <a:pt x="5747679" y="616599"/>
                  </a:lnTo>
                  <a:lnTo>
                    <a:pt x="5747679" y="4752975"/>
                  </a:lnTo>
                  <a:lnTo>
                    <a:pt x="0" y="4752975"/>
                  </a:lnTo>
                  <a:lnTo>
                    <a:pt x="31482" y="4554509"/>
                  </a:lnTo>
                  <a:cubicBezTo>
                    <a:pt x="129078" y="4130452"/>
                    <a:pt x="416846" y="3732617"/>
                    <a:pt x="1087858" y="3545129"/>
                  </a:cubicBezTo>
                  <a:cubicBezTo>
                    <a:pt x="2877224" y="3045161"/>
                    <a:pt x="4012794" y="4125201"/>
                    <a:pt x="3407481" y="1941118"/>
                  </a:cubicBezTo>
                  <a:cubicBezTo>
                    <a:pt x="3010369" y="507752"/>
                    <a:pt x="3572691" y="-16677"/>
                    <a:pt x="4311133" y="403"/>
                  </a:cubicBezTo>
                  <a:close/>
                </a:path>
              </a:pathLst>
            </a:custGeom>
            <a:solidFill>
              <a:srgbClr val="FFCB48"/>
            </a:solidFill>
            <a:ln cap="flat">
              <a:prstDash val="solid"/>
            </a:ln>
          </p:spPr>
          <p:txBody>
            <a:bodyPr vert="horz" anchor="ctr" tIns="45720" lIns="91440" bIns="45720" rIns="91440">
              <a:normAutofit/>
            </a:bodyPr>
            <a:p>
              <a:pPr algn="l" marL="0"/>
            </a:p>
          </p:txBody>
        </p:sp>
        <p:grpSp>
          <p:nvGrpSpPr>
            <p:cNvPr name="Group 6" id="6"/>
            <p:cNvGrpSpPr/>
            <p:nvPr/>
          </p:nvGrpSpPr>
          <p:grpSpPr>
            <a:xfrm>
              <a:off x="10211480" y="343483"/>
              <a:ext cx="1636369" cy="1427246"/>
              <a:chOff x="10634688" y="-6006744"/>
              <a:chExt cx="1636369" cy="1427246"/>
            </a:xfrm>
            <a:solidFill>
              <a:srgbClr val="FFCB48"/>
            </a:solidFill>
          </p:grpSpPr>
          <p:sp>
            <p:nvSpPr>
              <p:cNvPr name="Freeform 7" id="7"/>
              <p:cNvSpPr/>
              <p:nvPr/>
            </p:nvSpPr>
            <p:spPr>
              <a:xfrm>
                <a:off x="11690794" y="-6006744"/>
                <a:ext cx="580263" cy="638175"/>
              </a:xfrm>
              <a:custGeom>
                <a:avLst/>
                <a:gdLst/>
                <a:ahLst/>
                <a:cxnLst/>
                <a:rect r="r" b="b" t="t" l="l"/>
                <a:pathLst>
                  <a:path w="580263" h="638175" stroke="true" fill="norm" extrusionOk="true">
                    <a:moveTo>
                      <a:pt x="580263" y="319088"/>
                    </a:moveTo>
                    <a:cubicBezTo>
                      <a:pt x="580263" y="495315"/>
                      <a:pt x="450367" y="638175"/>
                      <a:pt x="290131" y="638175"/>
                    </a:cubicBezTo>
                    <a:cubicBezTo>
                      <a:pt x="129896" y="638175"/>
                      <a:pt x="-1" y="495315"/>
                      <a:pt x="-1" y="319088"/>
                    </a:cubicBezTo>
                    <a:cubicBezTo>
                      <a:pt x="-1" y="142860"/>
                      <a:pt x="129896" y="0"/>
                      <a:pt x="290131" y="0"/>
                    </a:cubicBezTo>
                    <a:cubicBezTo>
                      <a:pt x="450366" y="0"/>
                      <a:pt x="580263" y="142860"/>
                      <a:pt x="580263" y="319088"/>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8" id="8"/>
              <p:cNvSpPr/>
              <p:nvPr/>
            </p:nvSpPr>
            <p:spPr>
              <a:xfrm>
                <a:off x="10634688" y="-5146806"/>
                <a:ext cx="602932" cy="567308"/>
              </a:xfrm>
              <a:custGeom>
                <a:avLst/>
                <a:gdLst/>
                <a:ahLst/>
                <a:cxnLst/>
                <a:rect r="r" b="b" t="t" l="l"/>
                <a:pathLst>
                  <a:path w="602932" h="567308" stroke="true" fill="norm" extrusionOk="true">
                    <a:moveTo>
                      <a:pt x="602933" y="283655"/>
                    </a:moveTo>
                    <a:cubicBezTo>
                      <a:pt x="602933" y="440313"/>
                      <a:pt x="467961" y="567309"/>
                      <a:pt x="301466" y="567309"/>
                    </a:cubicBezTo>
                    <a:cubicBezTo>
                      <a:pt x="134971" y="567309"/>
                      <a:pt x="0" y="440313"/>
                      <a:pt x="0" y="283655"/>
                    </a:cubicBezTo>
                    <a:cubicBezTo>
                      <a:pt x="0" y="126996"/>
                      <a:pt x="134971" y="0"/>
                      <a:pt x="301466" y="0"/>
                    </a:cubicBezTo>
                    <a:cubicBezTo>
                      <a:pt x="467961" y="0"/>
                      <a:pt x="602933" y="126996"/>
                      <a:pt x="602933" y="283655"/>
                    </a:cubicBezTo>
                    <a:close/>
                  </a:path>
                </a:pathLst>
              </a:custGeom>
              <a:solidFill>
                <a:srgbClr val="FFCB48"/>
              </a:solidFill>
              <a:ln cap="flat">
                <a:prstDash val="solid"/>
              </a:ln>
            </p:spPr>
            <p:txBody>
              <a:bodyPr vert="horz" anchor="ctr" tIns="45720" lIns="91440" bIns="45720" rIns="91440">
                <a:normAutofit/>
              </a:bodyPr>
              <a:p>
                <a:pPr algn="l" marL="0"/>
              </a:p>
            </p:txBody>
          </p:sp>
        </p:grpSp>
        <p:sp>
          <p:nvSpPr>
            <p:cNvPr name="Freeform 9" id="9"/>
            <p:cNvSpPr/>
            <p:nvPr/>
          </p:nvSpPr>
          <p:spPr>
            <a:xfrm>
              <a:off x="9021055" y="2844684"/>
              <a:ext cx="341233" cy="341233"/>
            </a:xfrm>
            <a:custGeom>
              <a:avLst/>
              <a:gdLst/>
              <a:ahLst/>
              <a:cxnLst/>
              <a:rect r="r" b="b" t="t" l="l"/>
              <a:pathLst>
                <a:path w="341233" h="341233" stroke="true" fill="norm" extrusionOk="true">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anchor="ctr" tIns="45720" lIns="91440" bIns="45720" rIns="91440">
              <a:normAutofit/>
            </a:bodyPr>
            <a:p>
              <a:pPr algn="l" marL="0"/>
            </a:p>
          </p:txBody>
        </p:sp>
        <p:grpSp>
          <p:nvGrpSpPr>
            <p:cNvPr name="Group 10" id="10"/>
            <p:cNvGrpSpPr/>
            <p:nvPr/>
          </p:nvGrpSpPr>
          <p:grpSpPr>
            <a:xfrm>
              <a:off x="6856762" y="3892249"/>
              <a:ext cx="5134322" cy="2965751"/>
              <a:chOff x="5365315" y="-5239314"/>
              <a:chExt cx="6253564" cy="3612261"/>
            </a:xfrm>
          </p:grpSpPr>
          <p:grpSp>
            <p:nvGrpSpPr>
              <p:cNvPr name="Group 11" id="11"/>
              <p:cNvGrpSpPr/>
              <p:nvPr/>
            </p:nvGrpSpPr>
            <p:grpSpPr>
              <a:xfrm>
                <a:off x="5365315" y="-2645085"/>
                <a:ext cx="6253564" cy="1018032"/>
                <a:chOff x="5365315" y="-2645085"/>
                <a:chExt cx="6253564" cy="1018032"/>
              </a:xfrm>
            </p:grpSpPr>
            <p:grpSp>
              <p:nvGrpSpPr>
                <p:cNvPr name="Group 12" id="12"/>
                <p:cNvGrpSpPr/>
                <p:nvPr/>
              </p:nvGrpSpPr>
              <p:grpSpPr>
                <a:xfrm>
                  <a:off x="5365315" y="-2645085"/>
                  <a:ext cx="6253564" cy="1018032"/>
                  <a:chOff x="5365315" y="-2645085"/>
                  <a:chExt cx="6253564" cy="1018032"/>
                </a:xfrm>
              </p:grpSpPr>
              <p:sp>
                <p:nvSpPr>
                  <p:cNvPr name="Freeform 13" id="13"/>
                  <p:cNvSpPr/>
                  <p:nvPr/>
                </p:nvSpPr>
                <p:spPr>
                  <a:xfrm>
                    <a:off x="5365315" y="-2645085"/>
                    <a:ext cx="1917594" cy="1017936"/>
                  </a:xfrm>
                  <a:custGeom>
                    <a:avLst/>
                    <a:gdLst/>
                    <a:ahLst/>
                    <a:cxnLst/>
                    <a:rect r="r" b="b" t="t" l="l"/>
                    <a:pathLst>
                      <a:path w="1917594" h="1017936" stroke="true" fill="norm" extrusionOk="true">
                        <a:moveTo>
                          <a:pt x="1917594" y="1017937"/>
                        </a:moveTo>
                        <a:lnTo>
                          <a:pt x="210524" y="1017937"/>
                        </a:lnTo>
                        <a:cubicBezTo>
                          <a:pt x="-263155" y="459486"/>
                          <a:pt x="210524" y="0"/>
                          <a:pt x="210524" y="0"/>
                        </a:cubicBezTo>
                        <a:lnTo>
                          <a:pt x="1917594" y="0"/>
                        </a:lnTo>
                        <a:cubicBezTo>
                          <a:pt x="1917594" y="0"/>
                          <a:pt x="1443916" y="459486"/>
                          <a:pt x="1917594" y="1017937"/>
                        </a:cubicBezTo>
                        <a:close/>
                      </a:path>
                    </a:pathLst>
                  </a:custGeom>
                  <a:solidFill>
                    <a:srgbClr val="FF5900"/>
                  </a:solidFill>
                  <a:ln cap="flat">
                    <a:prstDash val="solid"/>
                  </a:ln>
                </p:spPr>
                <p:txBody>
                  <a:bodyPr vert="horz" anchor="ctr" tIns="45720" lIns="91440" bIns="45720" rIns="91440">
                    <a:normAutofit/>
                  </a:bodyPr>
                  <a:p>
                    <a:pPr algn="l" marL="0"/>
                  </a:p>
                </p:txBody>
              </p:sp>
              <p:sp>
                <p:nvSpPr>
                  <p:cNvPr name="Freeform 14" id="14"/>
                  <p:cNvSpPr/>
                  <p:nvPr/>
                </p:nvSpPr>
                <p:spPr>
                  <a:xfrm>
                    <a:off x="7072386" y="-2644990"/>
                    <a:ext cx="4546494" cy="1017936"/>
                  </a:xfrm>
                  <a:custGeom>
                    <a:avLst/>
                    <a:gdLst/>
                    <a:ahLst/>
                    <a:cxnLst/>
                    <a:rect r="r" b="b" t="t" l="l"/>
                    <a:pathLst>
                      <a:path w="4546494" h="1017936" stroke="true" fill="norm" extrusionOk="true">
                        <a:moveTo>
                          <a:pt x="156707" y="348996"/>
                        </a:moveTo>
                        <a:cubicBezTo>
                          <a:pt x="102224" y="528542"/>
                          <a:pt x="141848" y="708565"/>
                          <a:pt x="274341" y="884968"/>
                        </a:cubicBezTo>
                        <a:lnTo>
                          <a:pt x="4480010" y="884968"/>
                        </a:lnTo>
                        <a:cubicBezTo>
                          <a:pt x="4516681" y="884968"/>
                          <a:pt x="4546495" y="914686"/>
                          <a:pt x="4546495" y="951452"/>
                        </a:cubicBezTo>
                        <a:lnTo>
                          <a:pt x="4546495" y="951452"/>
                        </a:lnTo>
                        <a:cubicBezTo>
                          <a:pt x="4546495" y="988124"/>
                          <a:pt x="4516777" y="1017937"/>
                          <a:pt x="4480010" y="1017937"/>
                        </a:cubicBezTo>
                        <a:lnTo>
                          <a:pt x="210524" y="1017937"/>
                        </a:lnTo>
                        <a:cubicBezTo>
                          <a:pt x="-263155" y="459486"/>
                          <a:pt x="210524" y="0"/>
                          <a:pt x="210524" y="0"/>
                        </a:cubicBezTo>
                        <a:lnTo>
                          <a:pt x="4480010" y="0"/>
                        </a:lnTo>
                        <a:cubicBezTo>
                          <a:pt x="4516681" y="0"/>
                          <a:pt x="4546495" y="29718"/>
                          <a:pt x="4546495" y="66485"/>
                        </a:cubicBezTo>
                        <a:lnTo>
                          <a:pt x="4546495" y="66485"/>
                        </a:lnTo>
                        <a:cubicBezTo>
                          <a:pt x="4546495" y="103156"/>
                          <a:pt x="4516777" y="132969"/>
                          <a:pt x="4480010" y="132969"/>
                        </a:cubicBezTo>
                        <a:lnTo>
                          <a:pt x="270817" y="132969"/>
                        </a:lnTo>
                        <a:cubicBezTo>
                          <a:pt x="237384" y="175355"/>
                          <a:pt x="186330" y="251365"/>
                          <a:pt x="156707" y="348996"/>
                        </a:cubicBezTo>
                        <a:close/>
                      </a:path>
                    </a:pathLst>
                  </a:custGeom>
                  <a:solidFill>
                    <a:srgbClr val="FF7402"/>
                  </a:solidFill>
                  <a:ln cap="flat">
                    <a:prstDash val="solid"/>
                  </a:ln>
                </p:spPr>
                <p:txBody>
                  <a:bodyPr vert="horz" anchor="ctr" tIns="45720" lIns="91440" bIns="45720" rIns="91440">
                    <a:normAutofit/>
                  </a:bodyPr>
                  <a:p>
                    <a:pPr algn="l" marL="0"/>
                  </a:p>
                </p:txBody>
              </p:sp>
              <p:sp>
                <p:nvSpPr>
                  <p:cNvPr name="Freeform 15" id="15"/>
                  <p:cNvSpPr/>
                  <p:nvPr/>
                </p:nvSpPr>
                <p:spPr>
                  <a:xfrm>
                    <a:off x="7205406" y="-2512116"/>
                    <a:ext cx="4216211" cy="752093"/>
                  </a:xfrm>
                  <a:custGeom>
                    <a:avLst/>
                    <a:gdLst/>
                    <a:ahLst/>
                    <a:cxnLst/>
                    <a:rect r="r" b="b" t="t" l="l"/>
                    <a:pathLst>
                      <a:path w="4216211" h="752093" stroke="true" fill="norm" extrusionOk="true">
                        <a:moveTo>
                          <a:pt x="4216211" y="0"/>
                        </a:moveTo>
                        <a:lnTo>
                          <a:pt x="4216211" y="752094"/>
                        </a:lnTo>
                        <a:lnTo>
                          <a:pt x="141321" y="752094"/>
                        </a:lnTo>
                        <a:cubicBezTo>
                          <a:pt x="8828" y="575786"/>
                          <a:pt x="-30796" y="395669"/>
                          <a:pt x="23687" y="216122"/>
                        </a:cubicBezTo>
                        <a:cubicBezTo>
                          <a:pt x="53310" y="118491"/>
                          <a:pt x="104364" y="42481"/>
                          <a:pt x="137797" y="0"/>
                        </a:cubicBezTo>
                        <a:lnTo>
                          <a:pt x="4216211" y="0"/>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16" id="16"/>
                <p:cNvSpPr/>
                <p:nvPr/>
              </p:nvSpPr>
              <p:spPr>
                <a:xfrm>
                  <a:off x="7953184" y="-2280945"/>
                  <a:ext cx="3197828" cy="9525"/>
                </a:xfrm>
                <a:custGeom>
                  <a:avLst/>
                  <a:gdLst/>
                  <a:ahLst/>
                  <a:cxnLst/>
                  <a:rect r="r" b="b" t="t" l="l"/>
                  <a:pathLst>
                    <a:path w="3197828" h="9525" stroke="true" fill="norm" extrusionOk="true">
                      <a:moveTo>
                        <a:pt x="3197829"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7" id="17"/>
                <p:cNvSpPr/>
                <p:nvPr/>
              </p:nvSpPr>
              <p:spPr>
                <a:xfrm>
                  <a:off x="8780144" y="-2143880"/>
                  <a:ext cx="2357723" cy="9525"/>
                </a:xfrm>
                <a:custGeom>
                  <a:avLst/>
                  <a:gdLst/>
                  <a:ahLst/>
                  <a:cxnLst/>
                  <a:rect r="r" b="b" t="t" l="l"/>
                  <a:pathLst>
                    <a:path w="2357723" h="9525" stroke="true" fill="norm" extrusionOk="true">
                      <a:moveTo>
                        <a:pt x="0" y="0"/>
                      </a:moveTo>
                      <a:lnTo>
                        <a:pt x="2357724"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8" id="18"/>
                <p:cNvSpPr/>
                <p:nvPr/>
              </p:nvSpPr>
              <p:spPr>
                <a:xfrm>
                  <a:off x="7527988" y="-1902897"/>
                  <a:ext cx="3761041" cy="9525"/>
                </a:xfrm>
                <a:custGeom>
                  <a:avLst/>
                  <a:gdLst/>
                  <a:ahLst/>
                  <a:cxnLst/>
                  <a:rect r="r" b="b" t="t" l="l"/>
                  <a:pathLst>
                    <a:path w="3761041" h="9525" stroke="true" fill="norm" extrusionOk="true">
                      <a:moveTo>
                        <a:pt x="3761042"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19" id="19"/>
                <p:cNvSpPr/>
                <p:nvPr/>
              </p:nvSpPr>
              <p:spPr>
                <a:xfrm>
                  <a:off x="8111584" y="-2287803"/>
                  <a:ext cx="430815" cy="336041"/>
                </a:xfrm>
                <a:custGeom>
                  <a:avLst/>
                  <a:gdLst/>
                  <a:ahLst/>
                  <a:cxnLst/>
                  <a:rect r="r" b="b" t="t" l="l"/>
                  <a:pathLst>
                    <a:path w="430815" h="336041" stroke="true" fill="norm" extrusionOk="true">
                      <a:moveTo>
                        <a:pt x="430816" y="336042"/>
                      </a:moveTo>
                      <a:lnTo>
                        <a:pt x="255366" y="249650"/>
                      </a:lnTo>
                      <a:lnTo>
                        <a:pt x="124683" y="336042"/>
                      </a:lnTo>
                      <a:lnTo>
                        <a:pt x="0" y="0"/>
                      </a:lnTo>
                      <a:lnTo>
                        <a:pt x="306134" y="0"/>
                      </a:ln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20" id="20"/>
                <p:cNvSpPr/>
                <p:nvPr/>
              </p:nvSpPr>
              <p:spPr>
                <a:xfrm>
                  <a:off x="5757385" y="-2251893"/>
                  <a:ext cx="919733" cy="225361"/>
                </a:xfrm>
                <a:custGeom>
                  <a:avLst/>
                  <a:gdLst/>
                  <a:ahLst/>
                  <a:cxnLst/>
                  <a:rect r="r" b="b" t="t" l="l"/>
                  <a:pathLst>
                    <a:path w="919733" h="225361" stroke="true" fill="norm" extrusionOk="true">
                      <a:moveTo>
                        <a:pt x="919734" y="112681"/>
                      </a:moveTo>
                      <a:cubicBezTo>
                        <a:pt x="919734" y="174913"/>
                        <a:pt x="713845" y="225361"/>
                        <a:pt x="459867" y="225361"/>
                      </a:cubicBezTo>
                      <a:cubicBezTo>
                        <a:pt x="205889" y="225361"/>
                        <a:pt x="0" y="174912"/>
                        <a:pt x="0" y="112681"/>
                      </a:cubicBezTo>
                      <a:cubicBezTo>
                        <a:pt x="0" y="50449"/>
                        <a:pt x="205889" y="0"/>
                        <a:pt x="459867" y="0"/>
                      </a:cubicBezTo>
                      <a:cubicBezTo>
                        <a:pt x="713845" y="0"/>
                        <a:pt x="919734" y="50449"/>
                        <a:pt x="919734" y="112681"/>
                      </a:cubicBezTo>
                      <a:close/>
                    </a:path>
                  </a:pathLst>
                </a:custGeom>
                <a:solidFill>
                  <a:srgbClr val="FF7402"/>
                </a:solidFill>
                <a:ln cap="flat">
                  <a:prstDash val="solid"/>
                </a:ln>
              </p:spPr>
              <p:txBody>
                <a:bodyPr vert="horz" anchor="ctr" tIns="45720" lIns="91440" bIns="45720" rIns="91440">
                  <a:normAutofit/>
                </a:bodyPr>
                <a:p>
                  <a:pPr algn="l" marL="0"/>
                </a:p>
              </p:txBody>
            </p:sp>
          </p:grpSp>
          <p:grpSp>
            <p:nvGrpSpPr>
              <p:cNvPr name="Group 21" id="21"/>
              <p:cNvGrpSpPr/>
              <p:nvPr/>
            </p:nvGrpSpPr>
            <p:grpSpPr>
              <a:xfrm>
                <a:off x="6550754" y="-3503193"/>
                <a:ext cx="4401184" cy="861631"/>
                <a:chOff x="6550754" y="-3503193"/>
                <a:chExt cx="4401184" cy="861631"/>
              </a:xfrm>
            </p:grpSpPr>
            <p:grpSp>
              <p:nvGrpSpPr>
                <p:cNvPr name="Group 22" id="22"/>
                <p:cNvGrpSpPr/>
                <p:nvPr/>
              </p:nvGrpSpPr>
              <p:grpSpPr>
                <a:xfrm>
                  <a:off x="6550754" y="-3503193"/>
                  <a:ext cx="4401184" cy="861631"/>
                  <a:chOff x="6550754" y="-3503193"/>
                  <a:chExt cx="4401184" cy="861631"/>
                </a:xfrm>
              </p:grpSpPr>
              <p:sp>
                <p:nvSpPr>
                  <p:cNvPr name="Freeform 23" id="23"/>
                  <p:cNvSpPr/>
                  <p:nvPr/>
                </p:nvSpPr>
                <p:spPr>
                  <a:xfrm>
                    <a:off x="7752238" y="-3503193"/>
                    <a:ext cx="454310" cy="861631"/>
                  </a:xfrm>
                  <a:custGeom>
                    <a:avLst/>
                    <a:gdLst/>
                    <a:ahLst/>
                    <a:cxnLst/>
                    <a:rect r="r" b="b" t="t" l="l"/>
                    <a:pathLst>
                      <a:path w="454310" h="861631" stroke="true" fill="norm" extrusionOk="true">
                        <a:moveTo>
                          <a:pt x="454311" y="861632"/>
                        </a:moveTo>
                        <a:lnTo>
                          <a:pt x="178181" y="861632"/>
                        </a:lnTo>
                        <a:cubicBezTo>
                          <a:pt x="-222726" y="388906"/>
                          <a:pt x="178181" y="0"/>
                          <a:pt x="178181" y="0"/>
                        </a:cubicBezTo>
                        <a:lnTo>
                          <a:pt x="454311" y="0"/>
                        </a:lnTo>
                        <a:cubicBezTo>
                          <a:pt x="454311" y="0"/>
                          <a:pt x="53403" y="388906"/>
                          <a:pt x="454311" y="861632"/>
                        </a:cubicBezTo>
                        <a:close/>
                      </a:path>
                    </a:pathLst>
                  </a:custGeom>
                  <a:solidFill>
                    <a:srgbClr val="284499"/>
                  </a:solidFill>
                  <a:ln cap="flat">
                    <a:prstDash val="solid"/>
                  </a:ln>
                </p:spPr>
                <p:txBody>
                  <a:bodyPr vert="horz" anchor="ctr" tIns="45720" lIns="91440" bIns="45720" rIns="91440">
                    <a:normAutofit/>
                  </a:bodyPr>
                  <a:p>
                    <a:pPr algn="l" marL="0"/>
                  </a:p>
                </p:txBody>
              </p:sp>
              <p:sp>
                <p:nvSpPr>
                  <p:cNvPr name="Freeform 24" id="24"/>
                  <p:cNvSpPr/>
                  <p:nvPr/>
                </p:nvSpPr>
                <p:spPr>
                  <a:xfrm>
                    <a:off x="6583520" y="-3503193"/>
                    <a:ext cx="1346803" cy="861631"/>
                  </a:xfrm>
                  <a:custGeom>
                    <a:avLst/>
                    <a:gdLst/>
                    <a:ahLst/>
                    <a:cxnLst/>
                    <a:rect r="r" b="b" t="t" l="l"/>
                    <a:pathLst>
                      <a:path w="1346803" h="861631" stroke="true" fill="norm" extrusionOk="true">
                        <a:moveTo>
                          <a:pt x="1346803" y="861632"/>
                        </a:moveTo>
                        <a:lnTo>
                          <a:pt x="178181" y="861632"/>
                        </a:lnTo>
                        <a:cubicBezTo>
                          <a:pt x="-222726" y="388906"/>
                          <a:pt x="178181" y="0"/>
                          <a:pt x="178181" y="0"/>
                        </a:cubicBezTo>
                        <a:lnTo>
                          <a:pt x="1346803" y="0"/>
                        </a:lnTo>
                        <a:cubicBezTo>
                          <a:pt x="1346803" y="0"/>
                          <a:pt x="945896" y="388906"/>
                          <a:pt x="1346803" y="861632"/>
                        </a:cubicBez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25" id="25"/>
                  <p:cNvSpPr/>
                  <p:nvPr/>
                </p:nvSpPr>
                <p:spPr>
                  <a:xfrm>
                    <a:off x="8028272" y="-3503097"/>
                    <a:ext cx="2923666" cy="861536"/>
                  </a:xfrm>
                  <a:custGeom>
                    <a:avLst/>
                    <a:gdLst/>
                    <a:ahLst/>
                    <a:cxnLst/>
                    <a:rect r="r" b="b" t="t" l="l"/>
                    <a:pathLst>
                      <a:path w="2923666" h="861536" stroke="true" fill="norm" extrusionOk="true">
                        <a:moveTo>
                          <a:pt x="132652" y="295370"/>
                        </a:moveTo>
                        <a:cubicBezTo>
                          <a:pt x="86551" y="447294"/>
                          <a:pt x="120078" y="599694"/>
                          <a:pt x="232188" y="748951"/>
                        </a:cubicBezTo>
                        <a:lnTo>
                          <a:pt x="2867375" y="748951"/>
                        </a:lnTo>
                        <a:cubicBezTo>
                          <a:pt x="2898426" y="748951"/>
                          <a:pt x="2923667" y="774097"/>
                          <a:pt x="2923667" y="805244"/>
                        </a:cubicBezTo>
                        <a:lnTo>
                          <a:pt x="2923667" y="805244"/>
                        </a:lnTo>
                        <a:cubicBezTo>
                          <a:pt x="2923667" y="836295"/>
                          <a:pt x="2898521" y="861536"/>
                          <a:pt x="2867375" y="861536"/>
                        </a:cubicBezTo>
                        <a:lnTo>
                          <a:pt x="178181" y="861536"/>
                        </a:lnTo>
                        <a:cubicBezTo>
                          <a:pt x="-222726" y="388906"/>
                          <a:pt x="178181" y="0"/>
                          <a:pt x="178181" y="0"/>
                        </a:cubicBezTo>
                        <a:lnTo>
                          <a:pt x="2867375" y="0"/>
                        </a:lnTo>
                        <a:cubicBezTo>
                          <a:pt x="2898426" y="0"/>
                          <a:pt x="2923667" y="25146"/>
                          <a:pt x="2923667" y="56293"/>
                        </a:cubicBezTo>
                        <a:lnTo>
                          <a:pt x="2923667" y="56293"/>
                        </a:lnTo>
                        <a:cubicBezTo>
                          <a:pt x="2923667" y="87344"/>
                          <a:pt x="2898521" y="112586"/>
                          <a:pt x="2867375" y="112586"/>
                        </a:cubicBezTo>
                        <a:lnTo>
                          <a:pt x="229235" y="112586"/>
                        </a:lnTo>
                        <a:cubicBezTo>
                          <a:pt x="200946" y="148495"/>
                          <a:pt x="157702" y="212788"/>
                          <a:pt x="132652" y="295370"/>
                        </a:cubicBezTo>
                        <a:close/>
                      </a:path>
                    </a:pathLst>
                  </a:custGeom>
                  <a:solidFill>
                    <a:srgbClr val="1B3276"/>
                  </a:solidFill>
                  <a:ln cap="flat">
                    <a:prstDash val="solid"/>
                  </a:ln>
                </p:spPr>
                <p:txBody>
                  <a:bodyPr vert="horz" anchor="ctr" tIns="45720" lIns="91440" bIns="45720" rIns="91440">
                    <a:normAutofit/>
                  </a:bodyPr>
                  <a:p>
                    <a:pPr algn="l" marL="0"/>
                  </a:p>
                </p:txBody>
              </p:sp>
              <p:sp>
                <p:nvSpPr>
                  <p:cNvPr name="Freeform 26" id="26"/>
                  <p:cNvSpPr/>
                  <p:nvPr/>
                </p:nvSpPr>
                <p:spPr>
                  <a:xfrm>
                    <a:off x="8140881" y="-3390607"/>
                    <a:ext cx="2644085" cy="636555"/>
                  </a:xfrm>
                  <a:custGeom>
                    <a:avLst/>
                    <a:gdLst/>
                    <a:ahLst/>
                    <a:cxnLst/>
                    <a:rect r="r" b="b" t="t" l="l"/>
                    <a:pathLst>
                      <a:path w="2644085" h="636555" stroke="true" fill="norm" extrusionOk="true">
                        <a:moveTo>
                          <a:pt x="2644086" y="0"/>
                        </a:moveTo>
                        <a:lnTo>
                          <a:pt x="2644086" y="636556"/>
                        </a:lnTo>
                        <a:lnTo>
                          <a:pt x="119579" y="636556"/>
                        </a:lnTo>
                        <a:cubicBezTo>
                          <a:pt x="7470" y="487299"/>
                          <a:pt x="-26058" y="334899"/>
                          <a:pt x="20043" y="182975"/>
                        </a:cubicBezTo>
                        <a:cubicBezTo>
                          <a:pt x="45094" y="100298"/>
                          <a:pt x="88337" y="36004"/>
                          <a:pt x="116626" y="0"/>
                        </a:cubicBezTo>
                        <a:lnTo>
                          <a:pt x="2644086" y="0"/>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27" id="27"/>
                  <p:cNvSpPr/>
                  <p:nvPr/>
                </p:nvSpPr>
                <p:spPr>
                  <a:xfrm>
                    <a:off x="6550754" y="-3503193"/>
                    <a:ext cx="454310" cy="861631"/>
                  </a:xfrm>
                  <a:custGeom>
                    <a:avLst/>
                    <a:gdLst/>
                    <a:ahLst/>
                    <a:cxnLst/>
                    <a:rect r="r" b="b" t="t" l="l"/>
                    <a:pathLst>
                      <a:path w="454310" h="861631" stroke="true" fill="norm" extrusionOk="true">
                        <a:moveTo>
                          <a:pt x="454311" y="861632"/>
                        </a:moveTo>
                        <a:lnTo>
                          <a:pt x="178181" y="861632"/>
                        </a:lnTo>
                        <a:cubicBezTo>
                          <a:pt x="-222726" y="388906"/>
                          <a:pt x="178181" y="0"/>
                          <a:pt x="178181" y="0"/>
                        </a:cubicBezTo>
                        <a:lnTo>
                          <a:pt x="454311" y="0"/>
                        </a:lnTo>
                        <a:cubicBezTo>
                          <a:pt x="454311" y="0"/>
                          <a:pt x="53404" y="388906"/>
                          <a:pt x="454311" y="861632"/>
                        </a:cubicBezTo>
                        <a:close/>
                      </a:path>
                    </a:pathLst>
                  </a:custGeom>
                  <a:solidFill>
                    <a:srgbClr val="284499"/>
                  </a:solidFill>
                  <a:ln cap="flat">
                    <a:prstDash val="solid"/>
                  </a:ln>
                </p:spPr>
                <p:txBody>
                  <a:bodyPr vert="horz" anchor="ctr" tIns="45720" lIns="91440" bIns="45720" rIns="91440">
                    <a:normAutofit/>
                  </a:bodyPr>
                  <a:p>
                    <a:pPr algn="l" marL="0"/>
                  </a:p>
                </p:txBody>
              </p:sp>
            </p:grpSp>
            <p:sp>
              <p:nvSpPr>
                <p:cNvPr name="Freeform 28" id="28"/>
                <p:cNvSpPr/>
                <p:nvPr/>
              </p:nvSpPr>
              <p:spPr>
                <a:xfrm>
                  <a:off x="8773667" y="-3194963"/>
                  <a:ext cx="1782318" cy="9525"/>
                </a:xfrm>
                <a:custGeom>
                  <a:avLst/>
                  <a:gdLst/>
                  <a:ahLst/>
                  <a:cxnLst/>
                  <a:rect r="r" b="b" t="t" l="l"/>
                  <a:pathLst>
                    <a:path w="1782318" h="9525" stroke="true" fill="norm" extrusionOk="true">
                      <a:moveTo>
                        <a:pt x="1782318"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29" id="29"/>
                <p:cNvSpPr/>
                <p:nvPr/>
              </p:nvSpPr>
              <p:spPr>
                <a:xfrm>
                  <a:off x="9473564" y="-3078949"/>
                  <a:ext cx="1071276" cy="9525"/>
                </a:xfrm>
                <a:custGeom>
                  <a:avLst/>
                  <a:gdLst/>
                  <a:ahLst/>
                  <a:cxnLst/>
                  <a:rect r="r" b="b" t="t" l="l"/>
                  <a:pathLst>
                    <a:path w="1071276" h="9525" stroke="true" fill="norm" extrusionOk="true">
                      <a:moveTo>
                        <a:pt x="0" y="0"/>
                      </a:moveTo>
                      <a:lnTo>
                        <a:pt x="1071277"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30" id="30"/>
                <p:cNvSpPr/>
                <p:nvPr/>
              </p:nvSpPr>
              <p:spPr>
                <a:xfrm>
                  <a:off x="8413908" y="-2875019"/>
                  <a:ext cx="2258853" cy="9525"/>
                </a:xfrm>
                <a:custGeom>
                  <a:avLst/>
                  <a:gdLst/>
                  <a:ahLst/>
                  <a:cxnLst/>
                  <a:rect r="r" b="b" t="t" l="l"/>
                  <a:pathLst>
                    <a:path w="2258853" h="9525" stroke="true" fill="norm" extrusionOk="true">
                      <a:moveTo>
                        <a:pt x="2258854" y="0"/>
                      </a:moveTo>
                      <a:lnTo>
                        <a:pt x="0" y="0"/>
                      </a:lnTo>
                    </a:path>
                  </a:pathLst>
                </a:custGeom>
                <a:ln w="19050" cap="rnd">
                  <a:solidFill>
                    <a:srgbClr val="2C0303"/>
                  </a:solidFill>
                  <a:prstDash val="solid"/>
                </a:ln>
              </p:spPr>
              <p:txBody>
                <a:bodyPr vert="horz" anchor="ctr" tIns="45720" lIns="91440" bIns="45720" rIns="91440">
                  <a:normAutofit/>
                </a:bodyPr>
                <a:p>
                  <a:pPr algn="l" marL="0"/>
                </a:p>
              </p:txBody>
            </p:sp>
          </p:grpSp>
          <p:grpSp>
            <p:nvGrpSpPr>
              <p:cNvPr name="Group 31" id="31"/>
              <p:cNvGrpSpPr/>
              <p:nvPr/>
            </p:nvGrpSpPr>
            <p:grpSpPr>
              <a:xfrm>
                <a:off x="9038137" y="-5239314"/>
                <a:ext cx="1631705" cy="1728487"/>
                <a:chOff x="9038137" y="-5239314"/>
                <a:chExt cx="1631705" cy="1728487"/>
              </a:xfrm>
            </p:grpSpPr>
            <p:grpSp>
              <p:nvGrpSpPr>
                <p:cNvPr name="Group 32" id="32"/>
                <p:cNvGrpSpPr/>
                <p:nvPr/>
              </p:nvGrpSpPr>
              <p:grpSpPr>
                <a:xfrm>
                  <a:off x="9038137" y="-5239314"/>
                  <a:ext cx="1631705" cy="1728487"/>
                  <a:chOff x="9038137" y="-5239314"/>
                  <a:chExt cx="1631705" cy="1728487"/>
                </a:xfrm>
              </p:grpSpPr>
              <p:sp>
                <p:nvSpPr>
                  <p:cNvPr name="Freeform 33" id="33"/>
                  <p:cNvSpPr/>
                  <p:nvPr/>
                </p:nvSpPr>
                <p:spPr>
                  <a:xfrm>
                    <a:off x="9099422" y="-5217209"/>
                    <a:ext cx="753808" cy="392067"/>
                  </a:xfrm>
                  <a:custGeom>
                    <a:avLst/>
                    <a:gdLst/>
                    <a:ahLst/>
                    <a:cxnLst/>
                    <a:rect r="r" b="b" t="t" l="l"/>
                    <a:pathLst>
                      <a:path w="753808" h="392067" stroke="true" fill="norm" extrusionOk="true">
                        <a:moveTo>
                          <a:pt x="0" y="37426"/>
                        </a:moveTo>
                        <a:cubicBezTo>
                          <a:pt x="0" y="37426"/>
                          <a:pt x="114776" y="436142"/>
                          <a:pt x="753808" y="388041"/>
                        </a:cubicBezTo>
                        <a:cubicBezTo>
                          <a:pt x="753808" y="387946"/>
                          <a:pt x="700088" y="-143073"/>
                          <a:pt x="0" y="37426"/>
                        </a:cubicBezTo>
                        <a:close/>
                      </a:path>
                    </a:pathLst>
                  </a:custGeom>
                  <a:solidFill>
                    <a:srgbClr val="0C1A44"/>
                  </a:solidFill>
                  <a:ln cap="flat">
                    <a:prstDash val="solid"/>
                  </a:ln>
                </p:spPr>
                <p:txBody>
                  <a:bodyPr vert="horz" anchor="ctr" tIns="45720" lIns="91440" bIns="45720" rIns="91440">
                    <a:normAutofit/>
                  </a:bodyPr>
                  <a:p>
                    <a:pPr algn="l" marL="0"/>
                  </a:p>
                </p:txBody>
              </p:sp>
              <p:sp>
                <p:nvSpPr>
                  <p:cNvPr name="Freeform 34" id="34"/>
                  <p:cNvSpPr/>
                  <p:nvPr/>
                </p:nvSpPr>
                <p:spPr>
                  <a:xfrm>
                    <a:off x="9713403" y="-5239314"/>
                    <a:ext cx="152788" cy="527399"/>
                  </a:xfrm>
                  <a:custGeom>
                    <a:avLst/>
                    <a:gdLst/>
                    <a:ahLst/>
                    <a:cxnLst/>
                    <a:rect r="r" b="b" t="t" l="l"/>
                    <a:pathLst>
                      <a:path w="152788" h="527399" stroke="true" fill="norm" extrusionOk="true">
                        <a:moveTo>
                          <a:pt x="0" y="0"/>
                        </a:moveTo>
                        <a:cubicBezTo>
                          <a:pt x="0" y="0"/>
                          <a:pt x="242126" y="154876"/>
                          <a:pt x="116777" y="527399"/>
                        </a:cubicBezTo>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35" id="35"/>
                  <p:cNvSpPr/>
                  <p:nvPr/>
                </p:nvSpPr>
                <p:spPr>
                  <a:xfrm>
                    <a:off x="9038137" y="-4857608"/>
                    <a:ext cx="1631705" cy="1346781"/>
                  </a:xfrm>
                  <a:custGeom>
                    <a:avLst/>
                    <a:gdLst/>
                    <a:ahLst/>
                    <a:cxnLst/>
                    <a:rect r="r" b="b" t="t" l="l"/>
                    <a:pathLst>
                      <a:path w="1631705" h="1346781" stroke="true" fill="norm" extrusionOk="true">
                        <a:moveTo>
                          <a:pt x="776994" y="138454"/>
                        </a:moveTo>
                        <a:cubicBezTo>
                          <a:pt x="776994" y="138454"/>
                          <a:pt x="29662" y="-226163"/>
                          <a:pt x="1278" y="410679"/>
                        </a:cubicBezTo>
                        <a:cubicBezTo>
                          <a:pt x="-27012" y="1047425"/>
                          <a:pt x="418854" y="1360512"/>
                          <a:pt x="899962" y="1346320"/>
                        </a:cubicBezTo>
                        <a:cubicBezTo>
                          <a:pt x="1381069" y="1332127"/>
                          <a:pt x="1858748" y="641089"/>
                          <a:pt x="1514610" y="173411"/>
                        </a:cubicBezTo>
                        <a:cubicBezTo>
                          <a:pt x="1243338" y="-195206"/>
                          <a:pt x="776994" y="138454"/>
                          <a:pt x="776994" y="138454"/>
                        </a:cubicBezTo>
                        <a:close/>
                      </a:path>
                    </a:pathLst>
                  </a:custGeom>
                  <a:solidFill>
                    <a:srgbClr val="FF5900"/>
                  </a:solidFill>
                  <a:ln cap="flat">
                    <a:prstDash val="solid"/>
                  </a:ln>
                </p:spPr>
                <p:txBody>
                  <a:bodyPr vert="horz" anchor="ctr" tIns="45720" lIns="91440" bIns="45720" rIns="91440">
                    <a:normAutofit/>
                  </a:bodyPr>
                  <a:p>
                    <a:pPr algn="l" marL="0"/>
                  </a:p>
                </p:txBody>
              </p:sp>
            </p:grpSp>
            <p:sp>
              <p:nvSpPr>
                <p:cNvPr name="Freeform 36" id="36"/>
                <p:cNvSpPr/>
                <p:nvPr/>
              </p:nvSpPr>
              <p:spPr>
                <a:xfrm>
                  <a:off x="10044112" y="-4788306"/>
                  <a:ext cx="354711" cy="208978"/>
                </a:xfrm>
                <a:custGeom>
                  <a:avLst/>
                  <a:gdLst/>
                  <a:ahLst/>
                  <a:cxnLst/>
                  <a:rect r="r" b="b" t="t" l="l"/>
                  <a:pathLst>
                    <a:path w="354711" h="208978" stroke="true" fill="norm" extrusionOk="true">
                      <a:moveTo>
                        <a:pt x="354711" y="104489"/>
                      </a:moveTo>
                      <a:cubicBezTo>
                        <a:pt x="354711" y="162197"/>
                        <a:pt x="275306" y="208979"/>
                        <a:pt x="177355" y="208979"/>
                      </a:cubicBezTo>
                      <a:cubicBezTo>
                        <a:pt x="79405" y="208979"/>
                        <a:pt x="0" y="162197"/>
                        <a:pt x="0" y="104489"/>
                      </a:cubicBezTo>
                      <a:cubicBezTo>
                        <a:pt x="0" y="46781"/>
                        <a:pt x="79405" y="0"/>
                        <a:pt x="177355" y="0"/>
                      </a:cubicBezTo>
                      <a:cubicBezTo>
                        <a:pt x="275306" y="0"/>
                        <a:pt x="354711" y="46781"/>
                        <a:pt x="354711" y="104489"/>
                      </a:cubicBezTo>
                      <a:close/>
                    </a:path>
                  </a:pathLst>
                </a:custGeom>
                <a:solidFill>
                  <a:srgbClr val="FF7402"/>
                </a:solidFill>
                <a:ln cap="flat">
                  <a:prstDash val="solid"/>
                </a:ln>
              </p:spPr>
              <p:txBody>
                <a:bodyPr vert="horz" anchor="ctr" tIns="45720" lIns="91440" bIns="45720" rIns="91440">
                  <a:normAutofit/>
                </a:bodyPr>
                <a:p>
                  <a:pPr algn="l" marL="0"/>
                </a:p>
              </p:txBody>
            </p:sp>
          </p:grpSp>
        </p:grpSp>
        <p:sp>
          <p:nvSpPr>
            <p:cNvPr name="Freeform 37" id="37"/>
            <p:cNvSpPr/>
            <p:nvPr/>
          </p:nvSpPr>
          <p:spPr>
            <a:xfrm>
              <a:off x="7813458" y="3255479"/>
              <a:ext cx="959725" cy="960911"/>
            </a:xfrm>
            <a:custGeom>
              <a:avLst/>
              <a:gdLst/>
              <a:ahLst/>
              <a:cxnLst/>
              <a:rect r="r" b="b" t="t" l="l"/>
              <a:pathLst>
                <a:path w="959725" h="960911" stroke="true" fill="norm" extrusionOk="true">
                  <a:moveTo>
                    <a:pt x="705225" y="36475"/>
                  </a:moveTo>
                  <a:lnTo>
                    <a:pt x="702939" y="312319"/>
                  </a:lnTo>
                  <a:cubicBezTo>
                    <a:pt x="702843" y="324225"/>
                    <a:pt x="708558" y="335369"/>
                    <a:pt x="718369" y="342227"/>
                  </a:cubicBezTo>
                  <a:lnTo>
                    <a:pt x="944302" y="500533"/>
                  </a:lnTo>
                  <a:cubicBezTo>
                    <a:pt x="968877" y="517678"/>
                    <a:pt x="962971" y="555587"/>
                    <a:pt x="934491" y="564636"/>
                  </a:cubicBezTo>
                  <a:lnTo>
                    <a:pt x="671411" y="647694"/>
                  </a:lnTo>
                  <a:cubicBezTo>
                    <a:pt x="660076" y="651314"/>
                    <a:pt x="651218" y="660172"/>
                    <a:pt x="647694" y="671602"/>
                  </a:cubicBezTo>
                  <a:lnTo>
                    <a:pt x="567017" y="935349"/>
                  </a:lnTo>
                  <a:cubicBezTo>
                    <a:pt x="558254" y="964019"/>
                    <a:pt x="520440" y="970115"/>
                    <a:pt x="503009" y="945732"/>
                  </a:cubicBezTo>
                  <a:lnTo>
                    <a:pt x="342703" y="721227"/>
                  </a:lnTo>
                  <a:cubicBezTo>
                    <a:pt x="335750" y="711512"/>
                    <a:pt x="324510" y="705892"/>
                    <a:pt x="312699" y="706082"/>
                  </a:cubicBezTo>
                  <a:lnTo>
                    <a:pt x="36855" y="710845"/>
                  </a:lnTo>
                  <a:cubicBezTo>
                    <a:pt x="6947" y="711321"/>
                    <a:pt x="-10674" y="677317"/>
                    <a:pt x="7137" y="653219"/>
                  </a:cubicBezTo>
                  <a:lnTo>
                    <a:pt x="171158" y="431381"/>
                  </a:lnTo>
                  <a:cubicBezTo>
                    <a:pt x="178206" y="421856"/>
                    <a:pt x="180111" y="409379"/>
                    <a:pt x="176301" y="398139"/>
                  </a:cubicBezTo>
                  <a:lnTo>
                    <a:pt x="86576" y="137249"/>
                  </a:lnTo>
                  <a:cubicBezTo>
                    <a:pt x="76860" y="108960"/>
                    <a:pt x="103816" y="81719"/>
                    <a:pt x="132201" y="91244"/>
                  </a:cubicBezTo>
                  <a:lnTo>
                    <a:pt x="393852" y="178683"/>
                  </a:lnTo>
                  <a:cubicBezTo>
                    <a:pt x="405092" y="182493"/>
                    <a:pt x="417570" y="180398"/>
                    <a:pt x="427095" y="173254"/>
                  </a:cubicBezTo>
                  <a:lnTo>
                    <a:pt x="647408" y="7328"/>
                  </a:lnTo>
                  <a:cubicBezTo>
                    <a:pt x="671316" y="-10674"/>
                    <a:pt x="705510" y="6566"/>
                    <a:pt x="705225" y="36475"/>
                  </a:cubicBezTo>
                  <a:close/>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38" id="38"/>
            <p:cNvSpPr/>
            <p:nvPr/>
          </p:nvSpPr>
          <p:spPr>
            <a:xfrm>
              <a:off x="9462589" y="461102"/>
              <a:ext cx="494489" cy="1314545"/>
            </a:xfrm>
            <a:custGeom>
              <a:avLst/>
              <a:gdLst/>
              <a:ahLst/>
              <a:cxnLst/>
              <a:rect r="r" b="b" t="t" l="l"/>
              <a:pathLst>
                <a:path w="494489" h="1314545" stroke="true" fill="norm" extrusionOk="true">
                  <a:moveTo>
                    <a:pt x="217091" y="0"/>
                  </a:moveTo>
                  <a:cubicBezTo>
                    <a:pt x="733537" y="224599"/>
                    <a:pt x="425308" y="828104"/>
                    <a:pt x="126127" y="859917"/>
                  </a:cubicBezTo>
                  <a:cubicBezTo>
                    <a:pt x="-173053" y="891730"/>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39" id="39"/>
            <p:cNvSpPr/>
            <p:nvPr/>
          </p:nvSpPr>
          <p:spPr>
            <a:xfrm>
              <a:off x="1845906" y="782715"/>
              <a:ext cx="917878" cy="566356"/>
            </a:xfrm>
            <a:custGeom>
              <a:avLst/>
              <a:gdLst/>
              <a:ahLst/>
              <a:cxnLst/>
              <a:rect r="r" b="b" t="t" l="l"/>
              <a:pathLst>
                <a:path w="917878" h="566356" stroke="true" fill="norm" extrusionOk="true">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anchor="ctr" tIns="45720" lIns="91440" bIns="45720" rIns="91440">
              <a:normAutofit/>
            </a:bodyPr>
            <a:p>
              <a:pPr algn="l" marL="0"/>
            </a:p>
          </p:txBody>
        </p:sp>
        <p:grpSp>
          <p:nvGrpSpPr>
            <p:cNvPr name="Group 40" id="40"/>
            <p:cNvGrpSpPr/>
            <p:nvPr/>
          </p:nvGrpSpPr>
          <p:grpSpPr>
            <a:xfrm>
              <a:off x="1" y="1063960"/>
              <a:ext cx="5259062" cy="5794611"/>
              <a:chOff x="0" y="257633"/>
              <a:chExt cx="5990867" cy="6600938"/>
            </a:xfrm>
          </p:grpSpPr>
          <p:sp>
            <p:nvSpPr>
              <p:cNvPr name="Freeform 41" id="41"/>
              <p:cNvSpPr/>
              <p:nvPr/>
            </p:nvSpPr>
            <p:spPr>
              <a:xfrm>
                <a:off x="575595" y="257633"/>
                <a:ext cx="2406205" cy="2236469"/>
              </a:xfrm>
              <a:custGeom>
                <a:avLst/>
                <a:gdLst/>
                <a:ahLst/>
                <a:cxnLst/>
                <a:rect r="r" b="b" t="t" l="l"/>
                <a:pathLst>
                  <a:path w="2406205" h="2236470" stroke="true" fill="norm" extrusionOk="true">
                    <a:moveTo>
                      <a:pt x="2406205" y="1118235"/>
                    </a:moveTo>
                    <a:cubicBezTo>
                      <a:pt x="2406205" y="1735819"/>
                      <a:pt x="1867558" y="2236470"/>
                      <a:pt x="1203103" y="2236470"/>
                    </a:cubicBezTo>
                    <a:cubicBezTo>
                      <a:pt x="538647" y="2236470"/>
                      <a:pt x="0" y="1735819"/>
                      <a:pt x="0" y="1118235"/>
                    </a:cubicBezTo>
                    <a:cubicBezTo>
                      <a:pt x="0" y="500651"/>
                      <a:pt x="538647" y="0"/>
                      <a:pt x="1203103" y="0"/>
                    </a:cubicBezTo>
                    <a:cubicBezTo>
                      <a:pt x="1867558" y="0"/>
                      <a:pt x="2406205" y="500651"/>
                      <a:pt x="2406205" y="1118235"/>
                    </a:cubicBezTo>
                    <a:close/>
                  </a:path>
                </a:pathLst>
              </a:custGeom>
              <a:solidFill>
                <a:srgbClr val="FFE592"/>
              </a:solidFill>
              <a:ln cap="flat">
                <a:prstDash val="solid"/>
              </a:ln>
            </p:spPr>
            <p:txBody>
              <a:bodyPr vert="horz" anchor="ctr" tIns="45720" lIns="91440" bIns="45720" rIns="91440">
                <a:normAutofit/>
              </a:bodyPr>
              <a:p>
                <a:pPr algn="l" marL="0"/>
              </a:p>
            </p:txBody>
          </p:sp>
          <p:grpSp>
            <p:nvGrpSpPr>
              <p:cNvPr name="Group 42" id="42"/>
              <p:cNvGrpSpPr/>
              <p:nvPr/>
            </p:nvGrpSpPr>
            <p:grpSpPr>
              <a:xfrm>
                <a:off x="377571" y="2105025"/>
                <a:ext cx="5613296" cy="4707350"/>
                <a:chOff x="377571" y="2105025"/>
                <a:chExt cx="5613296" cy="4707350"/>
              </a:xfrm>
              <a:solidFill>
                <a:srgbClr val="FFCB48"/>
              </a:solidFill>
            </p:grpSpPr>
            <p:sp>
              <p:nvSpPr>
                <p:cNvPr name="Freeform 43" id="43"/>
                <p:cNvSpPr/>
                <p:nvPr/>
              </p:nvSpPr>
              <p:spPr>
                <a:xfrm>
                  <a:off x="377571" y="2105025"/>
                  <a:ext cx="1482090" cy="1348359"/>
                </a:xfrm>
                <a:custGeom>
                  <a:avLst/>
                  <a:gdLst/>
                  <a:ahLst/>
                  <a:cxnLst/>
                  <a:rect r="r" b="b" t="t" l="l"/>
                  <a:pathLst>
                    <a:path w="1482090" h="1348359" stroke="true" fill="norm" extrusionOk="true">
                      <a:moveTo>
                        <a:pt x="1482090" y="674180"/>
                      </a:moveTo>
                      <a:cubicBezTo>
                        <a:pt x="1482090" y="1046519"/>
                        <a:pt x="1150313" y="1348359"/>
                        <a:pt x="741045" y="1348359"/>
                      </a:cubicBezTo>
                      <a:cubicBezTo>
                        <a:pt x="331777" y="1348359"/>
                        <a:pt x="0" y="1046519"/>
                        <a:pt x="0" y="674180"/>
                      </a:cubicBezTo>
                      <a:cubicBezTo>
                        <a:pt x="0" y="301840"/>
                        <a:pt x="331777" y="0"/>
                        <a:pt x="741045" y="0"/>
                      </a:cubicBezTo>
                      <a:cubicBezTo>
                        <a:pt x="1150313" y="0"/>
                        <a:pt x="1482090" y="301840"/>
                        <a:pt x="1482090" y="674180"/>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44" id="44"/>
                <p:cNvSpPr/>
                <p:nvPr/>
              </p:nvSpPr>
              <p:spPr>
                <a:xfrm>
                  <a:off x="912399" y="3318031"/>
                  <a:ext cx="5078467" cy="3494343"/>
                </a:xfrm>
                <a:custGeom>
                  <a:avLst/>
                  <a:gdLst/>
                  <a:ahLst/>
                  <a:cxnLst/>
                  <a:rect r="r" b="b" t="t" l="l"/>
                  <a:pathLst>
                    <a:path w="5078467" h="3494343" stroke="true" fill="norm" extrusionOk="true">
                      <a:moveTo>
                        <a:pt x="149447" y="8193"/>
                      </a:moveTo>
                      <a:cubicBezTo>
                        <a:pt x="149447" y="52294"/>
                        <a:pt x="595503" y="635415"/>
                        <a:pt x="1153001" y="272988"/>
                      </a:cubicBezTo>
                      <a:cubicBezTo>
                        <a:pt x="1710500" y="-89438"/>
                        <a:pt x="2379535" y="-173067"/>
                        <a:pt x="2421350" y="537783"/>
                      </a:cubicBezTo>
                      <a:cubicBezTo>
                        <a:pt x="2463165" y="1248634"/>
                        <a:pt x="2783777" y="1429799"/>
                        <a:pt x="2895219" y="1151003"/>
                      </a:cubicBezTo>
                      <a:cubicBezTo>
                        <a:pt x="3006757" y="872206"/>
                        <a:pt x="3427667" y="861824"/>
                        <a:pt x="3433572" y="1165957"/>
                      </a:cubicBezTo>
                      <a:cubicBezTo>
                        <a:pt x="3439382" y="1470090"/>
                        <a:pt x="3221927" y="1956341"/>
                        <a:pt x="3646265" y="1978725"/>
                      </a:cubicBezTo>
                      <a:cubicBezTo>
                        <a:pt x="4070509" y="2001014"/>
                        <a:pt x="4271486" y="1606583"/>
                        <a:pt x="4532090" y="1904335"/>
                      </a:cubicBezTo>
                      <a:cubicBezTo>
                        <a:pt x="4792599" y="2202087"/>
                        <a:pt x="4152424" y="2015968"/>
                        <a:pt x="4293870" y="2388205"/>
                      </a:cubicBezTo>
                      <a:cubicBezTo>
                        <a:pt x="4435317" y="2760347"/>
                        <a:pt x="4577429" y="2850739"/>
                        <a:pt x="4853274" y="2988661"/>
                      </a:cubicBezTo>
                      <a:cubicBezTo>
                        <a:pt x="5129118" y="3126583"/>
                        <a:pt x="5073968" y="3494343"/>
                        <a:pt x="5073968" y="3494343"/>
                      </a:cubicBezTo>
                      <a:lnTo>
                        <a:pt x="0" y="3494343"/>
                      </a:lnTo>
                      <a:cubicBezTo>
                        <a:pt x="0" y="3494343"/>
                        <a:pt x="149447" y="-19334"/>
                        <a:pt x="149447" y="8193"/>
                      </a:cubicBezTo>
                      <a:close/>
                    </a:path>
                  </a:pathLst>
                </a:custGeom>
                <a:solidFill>
                  <a:srgbClr val="FFCB48"/>
                </a:solidFill>
                <a:ln cap="flat">
                  <a:prstDash val="solid"/>
                </a:ln>
              </p:spPr>
              <p:txBody>
                <a:bodyPr vert="horz" anchor="ctr" tIns="45720" lIns="91440" bIns="45720" rIns="91440">
                  <a:normAutofit/>
                </a:bodyPr>
                <a:p>
                  <a:pPr algn="l" marL="0"/>
                </a:p>
              </p:txBody>
            </p:sp>
            <p:sp>
              <p:nvSpPr>
                <p:cNvPr name="Freeform 45" id="45"/>
                <p:cNvSpPr/>
                <p:nvPr/>
              </p:nvSpPr>
              <p:spPr>
                <a:xfrm>
                  <a:off x="5342477" y="4379976"/>
                  <a:ext cx="300799" cy="319087"/>
                </a:xfrm>
                <a:custGeom>
                  <a:avLst/>
                  <a:gdLst/>
                  <a:ahLst/>
                  <a:cxnLst/>
                  <a:rect r="r" b="b" t="t" l="l"/>
                  <a:pathLst>
                    <a:path w="300799" h="319087" stroke="true" fill="norm" extrusionOk="true">
                      <a:moveTo>
                        <a:pt x="300799" y="159544"/>
                      </a:moveTo>
                      <a:cubicBezTo>
                        <a:pt x="300799" y="247657"/>
                        <a:pt x="233463" y="319087"/>
                        <a:pt x="150400" y="319087"/>
                      </a:cubicBezTo>
                      <a:cubicBezTo>
                        <a:pt x="67336" y="319087"/>
                        <a:pt x="0" y="247657"/>
                        <a:pt x="0" y="159544"/>
                      </a:cubicBezTo>
                      <a:cubicBezTo>
                        <a:pt x="0" y="71430"/>
                        <a:pt x="67336" y="0"/>
                        <a:pt x="150400" y="0"/>
                      </a:cubicBezTo>
                      <a:cubicBezTo>
                        <a:pt x="233463" y="0"/>
                        <a:pt x="300799" y="71430"/>
                        <a:pt x="300799" y="159544"/>
                      </a:cubicBezTo>
                      <a:close/>
                    </a:path>
                  </a:pathLst>
                </a:custGeom>
                <a:solidFill>
                  <a:srgbClr val="FFCB48"/>
                </a:solidFill>
                <a:ln cap="flat">
                  <a:prstDash val="solid"/>
                </a:ln>
              </p:spPr>
              <p:txBody>
                <a:bodyPr vert="horz" anchor="ctr" tIns="45720" lIns="91440" bIns="45720" rIns="91440">
                  <a:normAutofit/>
                </a:bodyPr>
                <a:p>
                  <a:pPr algn="l" marL="0"/>
                </a:p>
              </p:txBody>
            </p:sp>
          </p:grpSp>
          <p:grpSp>
            <p:nvGrpSpPr>
              <p:cNvPr name="Group 46" id="46"/>
              <p:cNvGrpSpPr/>
              <p:nvPr/>
            </p:nvGrpSpPr>
            <p:grpSpPr>
              <a:xfrm>
                <a:off x="2435076" y="5916549"/>
                <a:ext cx="3350122" cy="927068"/>
                <a:chOff x="2435076" y="5916549"/>
                <a:chExt cx="3350122" cy="927068"/>
              </a:xfrm>
            </p:grpSpPr>
            <p:grpSp>
              <p:nvGrpSpPr>
                <p:cNvPr name="Group 47" id="47"/>
                <p:cNvGrpSpPr/>
                <p:nvPr/>
              </p:nvGrpSpPr>
              <p:grpSpPr>
                <a:xfrm>
                  <a:off x="2435076" y="5916549"/>
                  <a:ext cx="3350122" cy="927068"/>
                  <a:chOff x="2435076" y="5916549"/>
                  <a:chExt cx="3350122" cy="927068"/>
                </a:xfrm>
              </p:grpSpPr>
              <p:sp>
                <p:nvSpPr>
                  <p:cNvPr name="Freeform 48" id="48"/>
                  <p:cNvSpPr/>
                  <p:nvPr/>
                </p:nvSpPr>
                <p:spPr>
                  <a:xfrm>
                    <a:off x="2435076" y="5916549"/>
                    <a:ext cx="3350122" cy="927068"/>
                  </a:xfrm>
                  <a:custGeom>
                    <a:avLst/>
                    <a:gdLst/>
                    <a:ahLst/>
                    <a:cxnLst/>
                    <a:rect r="r" b="b" t="t" l="l"/>
                    <a:pathLst>
                      <a:path w="3350122" h="927068" stroke="true" fill="norm" extrusionOk="true">
                        <a:moveTo>
                          <a:pt x="3350122" y="866585"/>
                        </a:moveTo>
                        <a:cubicBezTo>
                          <a:pt x="3350122" y="883253"/>
                          <a:pt x="3343265" y="898398"/>
                          <a:pt x="3332406" y="909352"/>
                        </a:cubicBezTo>
                        <a:cubicBezTo>
                          <a:pt x="3321357" y="920210"/>
                          <a:pt x="3306308" y="927068"/>
                          <a:pt x="3289639" y="927068"/>
                        </a:cubicBezTo>
                        <a:lnTo>
                          <a:pt x="191728" y="927068"/>
                        </a:lnTo>
                        <a:cubicBezTo>
                          <a:pt x="-239660" y="418529"/>
                          <a:pt x="191728" y="0"/>
                          <a:pt x="191728" y="0"/>
                        </a:cubicBezTo>
                        <a:lnTo>
                          <a:pt x="3289544" y="0"/>
                        </a:lnTo>
                        <a:cubicBezTo>
                          <a:pt x="3322881" y="0"/>
                          <a:pt x="3350122" y="27146"/>
                          <a:pt x="3350122" y="60579"/>
                        </a:cubicBezTo>
                        <a:cubicBezTo>
                          <a:pt x="3350122" y="77248"/>
                          <a:pt x="3343265" y="92488"/>
                          <a:pt x="3332406" y="103346"/>
                        </a:cubicBezTo>
                        <a:cubicBezTo>
                          <a:pt x="3321357" y="114205"/>
                          <a:pt x="3306308" y="121063"/>
                          <a:pt x="3289639" y="121063"/>
                        </a:cubicBezTo>
                        <a:lnTo>
                          <a:pt x="246592" y="121063"/>
                        </a:lnTo>
                        <a:cubicBezTo>
                          <a:pt x="216302" y="159829"/>
                          <a:pt x="169630" y="228981"/>
                          <a:pt x="142769" y="317945"/>
                        </a:cubicBezTo>
                        <a:cubicBezTo>
                          <a:pt x="93239" y="481394"/>
                          <a:pt x="129244" y="645414"/>
                          <a:pt x="249926" y="806005"/>
                        </a:cubicBezTo>
                        <a:lnTo>
                          <a:pt x="3289639" y="806005"/>
                        </a:lnTo>
                        <a:cubicBezTo>
                          <a:pt x="3322976" y="806005"/>
                          <a:pt x="3350122" y="833056"/>
                          <a:pt x="3350122" y="866585"/>
                        </a:cubicBezTo>
                        <a:close/>
                      </a:path>
                    </a:pathLst>
                  </a:custGeom>
                  <a:solidFill>
                    <a:srgbClr val="FF8886"/>
                  </a:solidFill>
                  <a:ln cap="flat">
                    <a:prstDash val="solid"/>
                  </a:ln>
                </p:spPr>
                <p:txBody>
                  <a:bodyPr vert="horz" anchor="ctr" tIns="45720" lIns="91440" bIns="45720" rIns="91440">
                    <a:normAutofit/>
                  </a:bodyPr>
                  <a:p>
                    <a:pPr algn="l" marL="0"/>
                  </a:p>
                </p:txBody>
              </p:sp>
              <p:sp>
                <p:nvSpPr>
                  <p:cNvPr name="Freeform 49" id="49"/>
                  <p:cNvSpPr/>
                  <p:nvPr/>
                </p:nvSpPr>
                <p:spPr>
                  <a:xfrm>
                    <a:off x="2556331" y="6037707"/>
                    <a:ext cx="3049226" cy="684847"/>
                  </a:xfrm>
                  <a:custGeom>
                    <a:avLst/>
                    <a:gdLst/>
                    <a:ahLst/>
                    <a:cxnLst/>
                    <a:rect r="r" b="b" t="t" l="l"/>
                    <a:pathLst>
                      <a:path w="3049226" h="684847" stroke="true" fill="norm" extrusionOk="true">
                        <a:moveTo>
                          <a:pt x="3049226" y="0"/>
                        </a:moveTo>
                        <a:lnTo>
                          <a:pt x="3049226" y="684847"/>
                        </a:lnTo>
                        <a:lnTo>
                          <a:pt x="128671" y="684847"/>
                        </a:lnTo>
                        <a:cubicBezTo>
                          <a:pt x="8084" y="524256"/>
                          <a:pt x="-28015" y="360331"/>
                          <a:pt x="21515" y="196882"/>
                        </a:cubicBezTo>
                        <a:cubicBezTo>
                          <a:pt x="48470" y="108013"/>
                          <a:pt x="94952" y="38767"/>
                          <a:pt x="125432" y="95"/>
                        </a:cubicBezTo>
                        <a:lnTo>
                          <a:pt x="3049226" y="95"/>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50" id="50"/>
                <p:cNvSpPr/>
                <p:nvPr/>
              </p:nvSpPr>
              <p:spPr>
                <a:xfrm>
                  <a:off x="3237166" y="6248209"/>
                  <a:ext cx="2121979" cy="9525"/>
                </a:xfrm>
                <a:custGeom>
                  <a:avLst/>
                  <a:gdLst/>
                  <a:ahLst/>
                  <a:cxnLst/>
                  <a:rect r="r" b="b" t="t" l="l"/>
                  <a:pathLst>
                    <a:path w="2121979" h="9525" stroke="true" fill="norm" extrusionOk="true">
                      <a:moveTo>
                        <a:pt x="2121980"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1" id="51"/>
                <p:cNvSpPr/>
                <p:nvPr/>
              </p:nvSpPr>
              <p:spPr>
                <a:xfrm>
                  <a:off x="3990117" y="6372987"/>
                  <a:ext cx="1357026" cy="9525"/>
                </a:xfrm>
                <a:custGeom>
                  <a:avLst/>
                  <a:gdLst/>
                  <a:ahLst/>
                  <a:cxnLst/>
                  <a:rect r="r" b="b" t="t" l="l"/>
                  <a:pathLst>
                    <a:path w="1357026" h="9525" stroke="true" fill="norm" extrusionOk="true">
                      <a:moveTo>
                        <a:pt x="0" y="0"/>
                      </a:moveTo>
                      <a:lnTo>
                        <a:pt x="1357027"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2" id="52"/>
                <p:cNvSpPr/>
                <p:nvPr/>
              </p:nvSpPr>
              <p:spPr>
                <a:xfrm>
                  <a:off x="2849975" y="6592443"/>
                  <a:ext cx="2634805" cy="9525"/>
                </a:xfrm>
                <a:custGeom>
                  <a:avLst/>
                  <a:gdLst/>
                  <a:ahLst/>
                  <a:cxnLst/>
                  <a:rect r="r" b="b" t="t" l="l"/>
                  <a:pathLst>
                    <a:path w="2634805" h="9525" stroke="true" fill="norm" extrusionOk="true">
                      <a:moveTo>
                        <a:pt x="2634806" y="0"/>
                      </a:moveTo>
                      <a:lnTo>
                        <a:pt x="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3" id="53"/>
                <p:cNvSpPr/>
                <p:nvPr/>
              </p:nvSpPr>
              <p:spPr>
                <a:xfrm>
                  <a:off x="3217735" y="6237065"/>
                  <a:ext cx="328041" cy="255841"/>
                </a:xfrm>
                <a:custGeom>
                  <a:avLst/>
                  <a:gdLst/>
                  <a:ahLst/>
                  <a:cxnLst/>
                  <a:rect r="r" b="b" t="t" l="l"/>
                  <a:pathLst>
                    <a:path w="328041" h="255841" stroke="true" fill="norm" extrusionOk="true">
                      <a:moveTo>
                        <a:pt x="328041" y="255842"/>
                      </a:moveTo>
                      <a:lnTo>
                        <a:pt x="194405" y="190119"/>
                      </a:lnTo>
                      <a:lnTo>
                        <a:pt x="94964" y="255842"/>
                      </a:lnTo>
                      <a:lnTo>
                        <a:pt x="0" y="0"/>
                      </a:lnTo>
                      <a:lnTo>
                        <a:pt x="233077" y="0"/>
                      </a:lnTo>
                      <a:close/>
                    </a:path>
                  </a:pathLst>
                </a:custGeom>
                <a:solidFill>
                  <a:srgbClr val="0C1A44"/>
                </a:solidFill>
                <a:ln cap="flat">
                  <a:prstDash val="solid"/>
                </a:ln>
              </p:spPr>
              <p:txBody>
                <a:bodyPr vert="horz" anchor="ctr" tIns="45720" lIns="91440" bIns="45720" rIns="91440">
                  <a:normAutofit/>
                </a:bodyPr>
                <a:p>
                  <a:pPr algn="l" marL="0"/>
                </a:p>
              </p:txBody>
            </p:sp>
          </p:grpSp>
          <p:grpSp>
            <p:nvGrpSpPr>
              <p:cNvPr name="Group 54" id="54"/>
              <p:cNvGrpSpPr/>
              <p:nvPr/>
            </p:nvGrpSpPr>
            <p:grpSpPr>
              <a:xfrm>
                <a:off x="2624020" y="4861325"/>
                <a:ext cx="2975250" cy="1038848"/>
                <a:chOff x="2624020" y="4861325"/>
                <a:chExt cx="2975250" cy="1038848"/>
              </a:xfrm>
            </p:grpSpPr>
            <p:sp>
              <p:nvSpPr>
                <p:cNvPr name="Freeform 55" id="55"/>
                <p:cNvSpPr/>
                <p:nvPr/>
              </p:nvSpPr>
              <p:spPr>
                <a:xfrm rot="-4846898">
                  <a:off x="2624020" y="4861325"/>
                  <a:ext cx="1038621" cy="1038621"/>
                </a:xfrm>
                <a:custGeom>
                  <a:avLst/>
                  <a:gdLst/>
                  <a:ahLst/>
                  <a:cxnLst/>
                  <a:rect r="r" b="b" t="t" l="l"/>
                  <a:pathLst>
                    <a:path w="1038621" h="1038621" stroke="true" fill="norm" extrusionOk="true">
                      <a:moveTo>
                        <a:pt x="1038622" y="519311"/>
                      </a:moveTo>
                      <a:cubicBezTo>
                        <a:pt x="1038622" y="806119"/>
                        <a:pt x="806118" y="1038622"/>
                        <a:pt x="519311" y="1038622"/>
                      </a:cubicBezTo>
                      <a:cubicBezTo>
                        <a:pt x="232503" y="1038622"/>
                        <a:pt x="0" y="806119"/>
                        <a:pt x="0" y="519311"/>
                      </a:cubicBezTo>
                      <a:cubicBezTo>
                        <a:pt x="0" y="232504"/>
                        <a:pt x="232503" y="0"/>
                        <a:pt x="519311" y="0"/>
                      </a:cubicBezTo>
                      <a:cubicBezTo>
                        <a:pt x="806118" y="0"/>
                        <a:pt x="1038622" y="232504"/>
                        <a:pt x="1038622" y="519311"/>
                      </a:cubicBezTo>
                      <a:close/>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6" id="56"/>
                <p:cNvSpPr/>
                <p:nvPr/>
              </p:nvSpPr>
              <p:spPr>
                <a:xfrm rot="-4644133">
                  <a:off x="3938815" y="4861594"/>
                  <a:ext cx="1038579" cy="1038579"/>
                </a:xfrm>
                <a:custGeom>
                  <a:avLst/>
                  <a:gdLst/>
                  <a:ahLst/>
                  <a:cxnLst/>
                  <a:rect r="r" b="b" t="t" l="l"/>
                  <a:pathLst>
                    <a:path w="1038579" h="1038579" stroke="true" fill="norm" extrusionOk="true">
                      <a:moveTo>
                        <a:pt x="1038579" y="519290"/>
                      </a:moveTo>
                      <a:cubicBezTo>
                        <a:pt x="1038579" y="806086"/>
                        <a:pt x="806085" y="1038579"/>
                        <a:pt x="519290" y="1038579"/>
                      </a:cubicBezTo>
                      <a:cubicBezTo>
                        <a:pt x="232494" y="1038579"/>
                        <a:pt x="0" y="806086"/>
                        <a:pt x="0" y="519290"/>
                      </a:cubicBezTo>
                      <a:cubicBezTo>
                        <a:pt x="0" y="232494"/>
                        <a:pt x="232494" y="0"/>
                        <a:pt x="519290" y="0"/>
                      </a:cubicBezTo>
                      <a:cubicBezTo>
                        <a:pt x="806085" y="0"/>
                        <a:pt x="1038579" y="232494"/>
                        <a:pt x="1038579" y="519290"/>
                      </a:cubicBezTo>
                      <a:close/>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7" id="57"/>
                <p:cNvSpPr/>
                <p:nvPr/>
              </p:nvSpPr>
              <p:spPr>
                <a:xfrm>
                  <a:off x="3662553" y="5380577"/>
                  <a:ext cx="276320" cy="9525"/>
                </a:xfrm>
                <a:custGeom>
                  <a:avLst/>
                  <a:gdLst/>
                  <a:ahLst/>
                  <a:cxnLst/>
                  <a:rect r="r" b="b" t="t" l="l"/>
                  <a:pathLst>
                    <a:path w="276320" h="9525" stroke="true" fill="norm" extrusionOk="true">
                      <a:moveTo>
                        <a:pt x="0" y="0"/>
                      </a:moveTo>
                      <a:lnTo>
                        <a:pt x="276320" y="0"/>
                      </a:lnTo>
                    </a:path>
                  </a:pathLst>
                </a:custGeom>
                <a:ln w="19050" cap="rnd">
                  <a:solidFill>
                    <a:srgbClr val="2C0303"/>
                  </a:solidFill>
                  <a:prstDash val="solid"/>
                </a:ln>
              </p:spPr>
              <p:txBody>
                <a:bodyPr vert="horz" anchor="ctr" tIns="45720" lIns="91440" bIns="45720" rIns="91440">
                  <a:normAutofit/>
                </a:bodyPr>
                <a:p>
                  <a:pPr algn="l" marL="0"/>
                </a:p>
              </p:txBody>
            </p:sp>
            <p:sp>
              <p:nvSpPr>
                <p:cNvPr name="Freeform 58" id="58"/>
                <p:cNvSpPr/>
                <p:nvPr/>
              </p:nvSpPr>
              <p:spPr>
                <a:xfrm>
                  <a:off x="2625566" y="5423916"/>
                  <a:ext cx="1784413" cy="476059"/>
                </a:xfrm>
                <a:custGeom>
                  <a:avLst/>
                  <a:gdLst/>
                  <a:ahLst/>
                  <a:cxnLst/>
                  <a:rect r="r" b="b" t="t" l="l"/>
                  <a:pathLst>
                    <a:path w="1784413" h="476059" stroke="true" fill="norm" extrusionOk="true">
                      <a:moveTo>
                        <a:pt x="0" y="0"/>
                      </a:moveTo>
                      <a:lnTo>
                        <a:pt x="1667161" y="94964"/>
                      </a:lnTo>
                      <a:cubicBezTo>
                        <a:pt x="1732979" y="98679"/>
                        <a:pt x="1784414" y="153162"/>
                        <a:pt x="1784414" y="219170"/>
                      </a:cubicBezTo>
                      <a:lnTo>
                        <a:pt x="1784414" y="476060"/>
                      </a:lnTo>
                    </a:path>
                  </a:pathLst>
                </a:custGeom>
                <a:noFill/>
                <a:ln w="19050" cap="rnd">
                  <a:solidFill>
                    <a:srgbClr val="2C0303"/>
                  </a:solidFill>
                  <a:prstDash val="solid"/>
                </a:ln>
              </p:spPr>
              <p:txBody>
                <a:bodyPr vert="horz" anchor="ctr" tIns="45720" lIns="91440" bIns="45720" rIns="91440">
                  <a:normAutofit/>
                </a:bodyPr>
                <a:p>
                  <a:pPr algn="l" marL="0"/>
                </a:p>
              </p:txBody>
            </p:sp>
            <p:sp>
              <p:nvSpPr>
                <p:cNvPr name="Freeform 59" id="59"/>
                <p:cNvSpPr/>
                <p:nvPr/>
              </p:nvSpPr>
              <p:spPr>
                <a:xfrm>
                  <a:off x="4980432" y="5469159"/>
                  <a:ext cx="618838" cy="430720"/>
                </a:xfrm>
                <a:custGeom>
                  <a:avLst/>
                  <a:gdLst/>
                  <a:ahLst/>
                  <a:cxnLst/>
                  <a:rect r="r" b="b" t="t" l="l"/>
                  <a:pathLst>
                    <a:path w="618838" h="430720" stroke="true" fill="norm" extrusionOk="true">
                      <a:moveTo>
                        <a:pt x="0" y="0"/>
                      </a:moveTo>
                      <a:lnTo>
                        <a:pt x="501586" y="49625"/>
                      </a:lnTo>
                      <a:cubicBezTo>
                        <a:pt x="567404" y="53340"/>
                        <a:pt x="618839" y="107823"/>
                        <a:pt x="618839" y="173831"/>
                      </a:cubicBezTo>
                      <a:lnTo>
                        <a:pt x="618839" y="430721"/>
                      </a:lnTo>
                    </a:path>
                  </a:pathLst>
                </a:custGeom>
                <a:noFill/>
                <a:ln w="19050" cap="rnd">
                  <a:solidFill>
                    <a:srgbClr val="2C0303"/>
                  </a:solidFill>
                  <a:prstDash val="solid"/>
                </a:ln>
              </p:spPr>
              <p:txBody>
                <a:bodyPr vert="horz" anchor="ctr" tIns="45720" lIns="91440" bIns="45720" rIns="91440">
                  <a:normAutofit/>
                </a:bodyPr>
                <a:p>
                  <a:pPr algn="l" marL="0"/>
                </a:p>
              </p:txBody>
            </p:sp>
          </p:grpSp>
          <p:grpSp>
            <p:nvGrpSpPr>
              <p:cNvPr name="Group 60" id="60"/>
              <p:cNvGrpSpPr/>
              <p:nvPr/>
            </p:nvGrpSpPr>
            <p:grpSpPr>
              <a:xfrm>
                <a:off x="1593913" y="3974306"/>
                <a:ext cx="625887" cy="2884265"/>
                <a:chOff x="1593913" y="3974306"/>
                <a:chExt cx="625887" cy="2884265"/>
              </a:xfrm>
            </p:grpSpPr>
            <p:sp>
              <p:nvSpPr>
                <p:cNvPr name="Freeform 61" id="61"/>
                <p:cNvSpPr/>
                <p:nvPr/>
              </p:nvSpPr>
              <p:spPr>
                <a:xfrm>
                  <a:off x="1593913" y="3974306"/>
                  <a:ext cx="625887" cy="2884265"/>
                </a:xfrm>
                <a:custGeom>
                  <a:avLst/>
                  <a:gdLst/>
                  <a:ahLst/>
                  <a:cxnLst/>
                  <a:rect r="r" b="b" t="t" l="l"/>
                  <a:pathLst>
                    <a:path w="625887" h="2884265" stroke="true" fill="norm" extrusionOk="true">
                      <a:moveTo>
                        <a:pt x="0" y="0"/>
                      </a:moveTo>
                      <a:lnTo>
                        <a:pt x="625888" y="0"/>
                      </a:lnTo>
                      <a:lnTo>
                        <a:pt x="625888" y="2884265"/>
                      </a:lnTo>
                      <a:lnTo>
                        <a:pt x="0" y="2884265"/>
                      </a:lnTo>
                      <a:close/>
                    </a:path>
                  </a:pathLst>
                </a:custGeom>
                <a:solidFill>
                  <a:srgbClr val="FF5900"/>
                </a:solidFill>
                <a:ln cap="flat">
                  <a:prstDash val="solid"/>
                </a:ln>
              </p:spPr>
              <p:txBody>
                <a:bodyPr vert="horz" anchor="ctr" tIns="45720" lIns="91440" bIns="45720" rIns="91440">
                  <a:normAutofit/>
                </a:bodyPr>
                <a:p>
                  <a:pPr algn="l" marL="0"/>
                </a:p>
              </p:txBody>
            </p:sp>
            <p:sp>
              <p:nvSpPr>
                <p:cNvPr name="Freeform 62" id="62"/>
                <p:cNvSpPr/>
                <p:nvPr/>
              </p:nvSpPr>
              <p:spPr>
                <a:xfrm>
                  <a:off x="1778698" y="4233672"/>
                  <a:ext cx="214693" cy="2412777"/>
                </a:xfrm>
                <a:custGeom>
                  <a:avLst/>
                  <a:gdLst/>
                  <a:ahLst/>
                  <a:cxnLst/>
                  <a:rect r="r" b="b" t="t" l="l"/>
                  <a:pathLst>
                    <a:path w="214693" h="2412777" stroke="true" fill="norm" extrusionOk="true">
                      <a:moveTo>
                        <a:pt x="0" y="0"/>
                      </a:moveTo>
                      <a:lnTo>
                        <a:pt x="214693" y="0"/>
                      </a:lnTo>
                      <a:lnTo>
                        <a:pt x="214693" y="2412778"/>
                      </a:lnTo>
                      <a:lnTo>
                        <a:pt x="0" y="2412778"/>
                      </a:lnTo>
                      <a:close/>
                    </a:path>
                  </a:pathLst>
                </a:custGeom>
                <a:noFill/>
                <a:ln w="19050" cap="rnd">
                  <a:solidFill>
                    <a:srgbClr val="2C0303"/>
                  </a:solidFill>
                  <a:prstDash val="solid"/>
                </a:ln>
              </p:spPr>
              <p:txBody>
                <a:bodyPr vert="horz" anchor="ctr" tIns="45720" lIns="91440" bIns="45720" rIns="91440">
                  <a:normAutofit/>
                </a:bodyPr>
                <a:p>
                  <a:pPr algn="l" marL="0"/>
                </a:p>
              </p:txBody>
            </p:sp>
          </p:grpSp>
          <p:grpSp>
            <p:nvGrpSpPr>
              <p:cNvPr name="Group 63" id="63"/>
              <p:cNvGrpSpPr/>
              <p:nvPr/>
            </p:nvGrpSpPr>
            <p:grpSpPr>
              <a:xfrm>
                <a:off x="0" y="3109817"/>
                <a:ext cx="625792" cy="3748754"/>
                <a:chOff x="0" y="3109817"/>
                <a:chExt cx="625792" cy="3748754"/>
              </a:xfrm>
            </p:grpSpPr>
            <p:sp>
              <p:nvSpPr>
                <p:cNvPr name="Freeform 64" id="64"/>
                <p:cNvSpPr/>
                <p:nvPr/>
              </p:nvSpPr>
              <p:spPr>
                <a:xfrm>
                  <a:off x="0" y="3109817"/>
                  <a:ext cx="625792" cy="3748754"/>
                </a:xfrm>
                <a:custGeom>
                  <a:avLst/>
                  <a:gdLst/>
                  <a:ahLst/>
                  <a:cxnLst/>
                  <a:rect r="r" b="b" t="t" l="l"/>
                  <a:pathLst>
                    <a:path w="625792" h="3748754" stroke="true" fill="norm" extrusionOk="true">
                      <a:moveTo>
                        <a:pt x="0" y="0"/>
                      </a:moveTo>
                      <a:lnTo>
                        <a:pt x="625793" y="0"/>
                      </a:lnTo>
                      <a:lnTo>
                        <a:pt x="625793" y="3748754"/>
                      </a:lnTo>
                      <a:lnTo>
                        <a:pt x="0" y="3748754"/>
                      </a:lnTo>
                      <a:close/>
                    </a:path>
                  </a:pathLst>
                </a:custGeom>
                <a:solidFill>
                  <a:srgbClr val="FF8886"/>
                </a:solidFill>
                <a:ln cap="flat">
                  <a:prstDash val="solid"/>
                </a:ln>
              </p:spPr>
              <p:txBody>
                <a:bodyPr vert="horz" anchor="ctr" tIns="45720" lIns="91440" bIns="45720" rIns="91440">
                  <a:normAutofit/>
                </a:bodyPr>
                <a:p>
                  <a:pPr algn="l" marL="0"/>
                </a:p>
              </p:txBody>
            </p:sp>
            <p:grpSp>
              <p:nvGrpSpPr>
                <p:cNvPr name="Group 65" id="65"/>
                <p:cNvGrpSpPr/>
                <p:nvPr/>
              </p:nvGrpSpPr>
              <p:grpSpPr>
                <a:xfrm>
                  <a:off x="0" y="3306413"/>
                  <a:ext cx="625792" cy="283083"/>
                  <a:chOff x="0" y="3306413"/>
                  <a:chExt cx="625792" cy="283083"/>
                </a:xfrm>
                <a:solidFill>
                  <a:srgbClr val="FFFFFF"/>
                </a:solidFill>
              </p:grpSpPr>
              <p:sp>
                <p:nvSpPr>
                  <p:cNvPr name="Freeform 66" id="66"/>
                  <p:cNvSpPr/>
                  <p:nvPr/>
                </p:nvSpPr>
                <p:spPr>
                  <a:xfrm>
                    <a:off x="0" y="3306413"/>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67" id="67"/>
                  <p:cNvSpPr/>
                  <p:nvPr/>
                </p:nvSpPr>
                <p:spPr>
                  <a:xfrm>
                    <a:off x="0" y="3479482"/>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grpSp>
            <p:grpSp>
              <p:nvGrpSpPr>
                <p:cNvPr name="Group 68" id="68"/>
                <p:cNvGrpSpPr/>
                <p:nvPr/>
              </p:nvGrpSpPr>
              <p:grpSpPr>
                <a:xfrm>
                  <a:off x="0" y="6376130"/>
                  <a:ext cx="625792" cy="283178"/>
                  <a:chOff x="0" y="6376130"/>
                  <a:chExt cx="625792" cy="283178"/>
                </a:xfrm>
                <a:solidFill>
                  <a:srgbClr val="FFFFFF"/>
                </a:solidFill>
              </p:grpSpPr>
              <p:sp>
                <p:nvSpPr>
                  <p:cNvPr name="Freeform 69" id="69"/>
                  <p:cNvSpPr/>
                  <p:nvPr/>
                </p:nvSpPr>
                <p:spPr>
                  <a:xfrm>
                    <a:off x="0" y="6376130"/>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0" id="70"/>
                  <p:cNvSpPr/>
                  <p:nvPr/>
                </p:nvSpPr>
                <p:spPr>
                  <a:xfrm>
                    <a:off x="0" y="6549294"/>
                    <a:ext cx="625792" cy="110013"/>
                  </a:xfrm>
                  <a:custGeom>
                    <a:avLst/>
                    <a:gdLst/>
                    <a:ahLst/>
                    <a:cxnLst/>
                    <a:rect r="r" b="b" t="t" l="l"/>
                    <a:pathLst>
                      <a:path w="625792" h="110013" stroke="true" fill="norm" extrusionOk="true">
                        <a:moveTo>
                          <a:pt x="0" y="0"/>
                        </a:moveTo>
                        <a:lnTo>
                          <a:pt x="625793" y="0"/>
                        </a:lnTo>
                        <a:lnTo>
                          <a:pt x="625793" y="110014"/>
                        </a:lnTo>
                        <a:lnTo>
                          <a:pt x="0" y="110014"/>
                        </a:ln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71" id="71"/>
                <p:cNvSpPr/>
                <p:nvPr/>
              </p:nvSpPr>
              <p:spPr>
                <a:xfrm>
                  <a:off x="301847" y="3864483"/>
                  <a:ext cx="25812" cy="2180939"/>
                </a:xfrm>
                <a:custGeom>
                  <a:avLst/>
                  <a:gdLst/>
                  <a:ahLst/>
                  <a:cxnLst/>
                  <a:rect r="r" b="b" t="t" l="l"/>
                  <a:pathLst>
                    <a:path w="25812" h="2180939" stroke="true" fill="norm" extrusionOk="true">
                      <a:moveTo>
                        <a:pt x="0" y="0"/>
                      </a:moveTo>
                      <a:lnTo>
                        <a:pt x="25813" y="2180939"/>
                      </a:lnTo>
                    </a:path>
                  </a:pathLst>
                </a:custGeom>
                <a:ln w="19050" cap="rnd">
                  <a:solidFill>
                    <a:srgbClr val="2C0303"/>
                  </a:solidFill>
                  <a:prstDash val="solid"/>
                </a:ln>
              </p:spPr>
              <p:txBody>
                <a:bodyPr vert="horz" anchor="ctr" tIns="45720" lIns="91440" bIns="45720" rIns="91440">
                  <a:normAutofit/>
                </a:bodyPr>
                <a:p>
                  <a:pPr algn="l" marL="0"/>
                </a:p>
              </p:txBody>
            </p:sp>
          </p:grpSp>
          <p:grpSp>
            <p:nvGrpSpPr>
              <p:cNvPr name="Group 72" id="72"/>
              <p:cNvGrpSpPr/>
              <p:nvPr/>
            </p:nvGrpSpPr>
            <p:grpSpPr>
              <a:xfrm>
                <a:off x="592836" y="3114389"/>
                <a:ext cx="1004506" cy="3739229"/>
                <a:chOff x="592836" y="3114389"/>
                <a:chExt cx="1004506" cy="3739229"/>
              </a:xfrm>
            </p:grpSpPr>
            <p:sp>
              <p:nvSpPr>
                <p:cNvPr name="Freeform 73" id="73"/>
                <p:cNvSpPr/>
                <p:nvPr/>
              </p:nvSpPr>
              <p:spPr>
                <a:xfrm>
                  <a:off x="592836" y="3114389"/>
                  <a:ext cx="1004506" cy="3739229"/>
                </a:xfrm>
                <a:custGeom>
                  <a:avLst/>
                  <a:gdLst/>
                  <a:ahLst/>
                  <a:cxnLst/>
                  <a:rect r="r" b="b" t="t" l="l"/>
                  <a:pathLst>
                    <a:path w="1004506" h="3739229" stroke="true" fill="norm" extrusionOk="true">
                      <a:moveTo>
                        <a:pt x="0" y="0"/>
                      </a:moveTo>
                      <a:lnTo>
                        <a:pt x="1004507" y="0"/>
                      </a:lnTo>
                      <a:lnTo>
                        <a:pt x="1004507" y="3739229"/>
                      </a:lnTo>
                      <a:lnTo>
                        <a:pt x="0" y="3739229"/>
                      </a:lnTo>
                      <a:close/>
                    </a:path>
                  </a:pathLst>
                </a:custGeom>
                <a:solidFill>
                  <a:srgbClr val="1B3276"/>
                </a:solidFill>
                <a:ln cap="flat">
                  <a:prstDash val="solid"/>
                </a:ln>
              </p:spPr>
              <p:txBody>
                <a:bodyPr vert="horz" anchor="ctr" tIns="45720" lIns="91440" bIns="45720" rIns="91440">
                  <a:normAutofit/>
                </a:bodyPr>
                <a:p>
                  <a:pPr algn="l" marL="0"/>
                </a:p>
              </p:txBody>
            </p:sp>
            <p:sp>
              <p:nvSpPr>
                <p:cNvPr name="Freeform 74" id="74"/>
                <p:cNvSpPr/>
                <p:nvPr/>
              </p:nvSpPr>
              <p:spPr>
                <a:xfrm>
                  <a:off x="974502" y="3673411"/>
                  <a:ext cx="206502" cy="2605278"/>
                </a:xfrm>
                <a:custGeom>
                  <a:avLst/>
                  <a:gdLst/>
                  <a:ahLst/>
                  <a:cxnLst/>
                  <a:rect r="r" b="b" t="t" l="l"/>
                  <a:pathLst>
                    <a:path w="206502" h="2605278" stroke="true" fill="norm" extrusionOk="true">
                      <a:moveTo>
                        <a:pt x="0" y="0"/>
                      </a:moveTo>
                      <a:lnTo>
                        <a:pt x="206502" y="0"/>
                      </a:lnTo>
                      <a:lnTo>
                        <a:pt x="206502" y="2605278"/>
                      </a:lnTo>
                      <a:lnTo>
                        <a:pt x="0" y="2605278"/>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5" id="75"/>
                <p:cNvSpPr/>
                <p:nvPr/>
              </p:nvSpPr>
              <p:spPr>
                <a:xfrm>
                  <a:off x="592836" y="3114389"/>
                  <a:ext cx="1004506" cy="471487"/>
                </a:xfrm>
                <a:custGeom>
                  <a:avLst/>
                  <a:gdLst/>
                  <a:ahLst/>
                  <a:cxnLst/>
                  <a:rect r="r" b="b" t="t" l="l"/>
                  <a:pathLst>
                    <a:path w="1004506" h="471487" stroke="true" fill="norm" extrusionOk="true">
                      <a:moveTo>
                        <a:pt x="0" y="0"/>
                      </a:moveTo>
                      <a:lnTo>
                        <a:pt x="1004507" y="0"/>
                      </a:lnTo>
                      <a:lnTo>
                        <a:pt x="1004507" y="471488"/>
                      </a:lnTo>
                      <a:lnTo>
                        <a:pt x="0" y="471488"/>
                      </a:lnTo>
                      <a:close/>
                    </a:path>
                  </a:pathLst>
                </a:custGeom>
                <a:solidFill>
                  <a:srgbClr val="284499"/>
                </a:solidFill>
                <a:ln cap="flat">
                  <a:prstDash val="solid"/>
                </a:ln>
              </p:spPr>
              <p:txBody>
                <a:bodyPr vert="horz" anchor="ctr" tIns="45720" lIns="91440" bIns="45720" rIns="91440">
                  <a:normAutofit/>
                </a:bodyPr>
                <a:p>
                  <a:pPr algn="l" marL="0"/>
                </a:p>
              </p:txBody>
            </p:sp>
            <p:sp>
              <p:nvSpPr>
                <p:cNvPr name="Freeform 76" id="76"/>
                <p:cNvSpPr/>
                <p:nvPr/>
              </p:nvSpPr>
              <p:spPr>
                <a:xfrm>
                  <a:off x="592836" y="6380130"/>
                  <a:ext cx="1004506" cy="473487"/>
                </a:xfrm>
                <a:custGeom>
                  <a:avLst/>
                  <a:gdLst/>
                  <a:ahLst/>
                  <a:cxnLst/>
                  <a:rect r="r" b="b" t="t" l="l"/>
                  <a:pathLst>
                    <a:path w="1004506" h="473487" stroke="true" fill="norm" extrusionOk="true">
                      <a:moveTo>
                        <a:pt x="0" y="0"/>
                      </a:moveTo>
                      <a:lnTo>
                        <a:pt x="1004507" y="0"/>
                      </a:lnTo>
                      <a:lnTo>
                        <a:pt x="1004507" y="473488"/>
                      </a:lnTo>
                      <a:lnTo>
                        <a:pt x="0" y="473488"/>
                      </a:lnTo>
                      <a:close/>
                    </a:path>
                  </a:pathLst>
                </a:custGeom>
                <a:solidFill>
                  <a:srgbClr val="284499"/>
                </a:solidFill>
                <a:ln cap="flat">
                  <a:prstDash val="solid"/>
                </a:ln>
              </p:spPr>
              <p:txBody>
                <a:bodyPr vert="horz" anchor="ctr" tIns="45720" lIns="91440" bIns="45720" rIns="91440">
                  <a:normAutofit/>
                </a:bodyPr>
                <a:p>
                  <a:pPr algn="l" marL="0"/>
                </a:p>
              </p:txBody>
            </p:sp>
          </p:grpSp>
          <p:grpSp>
            <p:nvGrpSpPr>
              <p:cNvPr name="Group 77" id="77"/>
              <p:cNvGrpSpPr/>
              <p:nvPr/>
            </p:nvGrpSpPr>
            <p:grpSpPr>
              <a:xfrm>
                <a:off x="2051994" y="2856190"/>
                <a:ext cx="3637121" cy="897445"/>
                <a:chOff x="2051994" y="2856190"/>
                <a:chExt cx="3637121" cy="897445"/>
              </a:xfrm>
              <a:solidFill>
                <a:srgbClr val="FFFFFF"/>
              </a:solidFill>
            </p:grpSpPr>
            <p:sp>
              <p:nvSpPr>
                <p:cNvPr name="Freeform 78" id="78"/>
                <p:cNvSpPr/>
                <p:nvPr/>
              </p:nvSpPr>
              <p:spPr>
                <a:xfrm>
                  <a:off x="2051994" y="2856190"/>
                  <a:ext cx="341233" cy="341233"/>
                </a:xfrm>
                <a:custGeom>
                  <a:avLst/>
                  <a:gdLst/>
                  <a:ahLst/>
                  <a:cxnLst/>
                  <a:rect r="r" b="b" t="t" l="l"/>
                  <a:pathLst>
                    <a:path w="341233" h="341233" stroke="true" fill="norm" extrusionOk="true">
                      <a:moveTo>
                        <a:pt x="14073" y="189333"/>
                      </a:moveTo>
                      <a:cubicBezTo>
                        <a:pt x="95607" y="213241"/>
                        <a:pt x="127992" y="245626"/>
                        <a:pt x="151900" y="327160"/>
                      </a:cubicBezTo>
                      <a:cubicBezTo>
                        <a:pt x="157424" y="345924"/>
                        <a:pt x="183809" y="345924"/>
                        <a:pt x="189333" y="327160"/>
                      </a:cubicBezTo>
                      <a:cubicBezTo>
                        <a:pt x="213241" y="245626"/>
                        <a:pt x="245626" y="213241"/>
                        <a:pt x="327160" y="189333"/>
                      </a:cubicBezTo>
                      <a:cubicBezTo>
                        <a:pt x="345924" y="183809"/>
                        <a:pt x="345924" y="157424"/>
                        <a:pt x="327160" y="151900"/>
                      </a:cubicBezTo>
                      <a:cubicBezTo>
                        <a:pt x="245626" y="127992"/>
                        <a:pt x="213241" y="95607"/>
                        <a:pt x="189333" y="14073"/>
                      </a:cubicBezTo>
                      <a:cubicBezTo>
                        <a:pt x="183809" y="-4691"/>
                        <a:pt x="157424" y="-4691"/>
                        <a:pt x="151900" y="14073"/>
                      </a:cubicBezTo>
                      <a:cubicBezTo>
                        <a:pt x="127992" y="95607"/>
                        <a:pt x="95607" y="127992"/>
                        <a:pt x="14073" y="151900"/>
                      </a:cubicBezTo>
                      <a:cubicBezTo>
                        <a:pt x="-4691" y="157424"/>
                        <a:pt x="-4691" y="183809"/>
                        <a:pt x="14073" y="189333"/>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9" id="79"/>
                <p:cNvSpPr/>
                <p:nvPr/>
              </p:nvSpPr>
              <p:spPr>
                <a:xfrm>
                  <a:off x="5462087" y="3526607"/>
                  <a:ext cx="227028" cy="227028"/>
                </a:xfrm>
                <a:custGeom>
                  <a:avLst/>
                  <a:gdLst/>
                  <a:ahLst/>
                  <a:cxnLst/>
                  <a:rect r="r" b="b" t="t" l="l"/>
                  <a:pathLst>
                    <a:path w="227028" h="227028" stroke="true" fill="norm" extrusionOk="true">
                      <a:moveTo>
                        <a:pt x="9358" y="125944"/>
                      </a:moveTo>
                      <a:cubicBezTo>
                        <a:pt x="63556" y="141851"/>
                        <a:pt x="85178" y="163378"/>
                        <a:pt x="101084" y="217670"/>
                      </a:cubicBezTo>
                      <a:cubicBezTo>
                        <a:pt x="104704" y="230148"/>
                        <a:pt x="122325" y="230148"/>
                        <a:pt x="125944" y="217670"/>
                      </a:cubicBezTo>
                      <a:cubicBezTo>
                        <a:pt x="141851" y="163473"/>
                        <a:pt x="163377" y="141851"/>
                        <a:pt x="217670" y="125944"/>
                      </a:cubicBezTo>
                      <a:cubicBezTo>
                        <a:pt x="230148" y="122325"/>
                        <a:pt x="230148" y="104704"/>
                        <a:pt x="217670" y="101084"/>
                      </a:cubicBezTo>
                      <a:cubicBezTo>
                        <a:pt x="163473" y="85177"/>
                        <a:pt x="141851" y="63651"/>
                        <a:pt x="125944" y="9358"/>
                      </a:cubicBezTo>
                      <a:cubicBezTo>
                        <a:pt x="122325" y="-3119"/>
                        <a:pt x="104704" y="-3119"/>
                        <a:pt x="101084" y="9358"/>
                      </a:cubicBezTo>
                      <a:cubicBezTo>
                        <a:pt x="85178" y="63556"/>
                        <a:pt x="63651" y="85177"/>
                        <a:pt x="9358" y="101084"/>
                      </a:cubicBezTo>
                      <a:cubicBezTo>
                        <a:pt x="-3119" y="104799"/>
                        <a:pt x="-3119" y="122325"/>
                        <a:pt x="9358" y="125944"/>
                      </a:cubicBezTo>
                      <a:close/>
                    </a:path>
                  </a:pathLst>
                </a:custGeom>
                <a:solidFill>
                  <a:srgbClr val="FFFFFF"/>
                </a:solidFill>
                <a:ln cap="flat">
                  <a:prstDash val="solid"/>
                </a:ln>
              </p:spPr>
              <p:txBody>
                <a:bodyPr vert="horz" anchor="ctr" tIns="45720" lIns="91440" bIns="45720" rIns="91440">
                  <a:normAutofit/>
                </a:bodyPr>
                <a:p>
                  <a:pPr algn="l" marL="0"/>
                </a:p>
              </p:txBody>
            </p:sp>
          </p:grpSp>
          <p:sp>
            <p:nvSpPr>
              <p:cNvPr name="Freeform 80" id="80"/>
              <p:cNvSpPr/>
              <p:nvPr/>
            </p:nvSpPr>
            <p:spPr>
              <a:xfrm>
                <a:off x="4192996" y="3254702"/>
                <a:ext cx="918219" cy="942076"/>
              </a:xfrm>
              <a:custGeom>
                <a:avLst/>
                <a:gdLst/>
                <a:ahLst/>
                <a:cxnLst/>
                <a:rect r="r" b="b" t="t" l="l"/>
                <a:pathLst>
                  <a:path w="918219" h="942076" stroke="true" fill="norm" extrusionOk="true">
                    <a:moveTo>
                      <a:pt x="344713" y="8944"/>
                    </a:moveTo>
                    <a:lnTo>
                      <a:pt x="544834" y="187442"/>
                    </a:lnTo>
                    <a:cubicBezTo>
                      <a:pt x="553501" y="195157"/>
                      <a:pt x="565312" y="198110"/>
                      <a:pt x="576552" y="195348"/>
                    </a:cubicBezTo>
                    <a:lnTo>
                      <a:pt x="836965" y="131721"/>
                    </a:lnTo>
                    <a:cubicBezTo>
                      <a:pt x="865254" y="124768"/>
                      <a:pt x="889162" y="153343"/>
                      <a:pt x="877447" y="180013"/>
                    </a:cubicBezTo>
                    <a:lnTo>
                      <a:pt x="769528" y="425472"/>
                    </a:lnTo>
                    <a:cubicBezTo>
                      <a:pt x="764861" y="436044"/>
                      <a:pt x="765718" y="448236"/>
                      <a:pt x="771814" y="458047"/>
                    </a:cubicBezTo>
                    <a:lnTo>
                      <a:pt x="912879" y="686076"/>
                    </a:lnTo>
                    <a:cubicBezTo>
                      <a:pt x="928215" y="710841"/>
                      <a:pt x="908498" y="742369"/>
                      <a:pt x="879447" y="739511"/>
                    </a:cubicBezTo>
                    <a:lnTo>
                      <a:pt x="612652" y="712746"/>
                    </a:lnTo>
                    <a:cubicBezTo>
                      <a:pt x="601126" y="711603"/>
                      <a:pt x="589792" y="716175"/>
                      <a:pt x="582362" y="725033"/>
                    </a:cubicBezTo>
                    <a:lnTo>
                      <a:pt x="409102" y="929630"/>
                    </a:lnTo>
                    <a:cubicBezTo>
                      <a:pt x="390243" y="951823"/>
                      <a:pt x="354143" y="942870"/>
                      <a:pt x="347952" y="914390"/>
                    </a:cubicBezTo>
                    <a:lnTo>
                      <a:pt x="290992" y="652357"/>
                    </a:lnTo>
                    <a:cubicBezTo>
                      <a:pt x="288516" y="641023"/>
                      <a:pt x="280705" y="631688"/>
                      <a:pt x="269942" y="627307"/>
                    </a:cubicBezTo>
                    <a:lnTo>
                      <a:pt x="21816" y="525675"/>
                    </a:lnTo>
                    <a:cubicBezTo>
                      <a:pt x="-5140" y="514626"/>
                      <a:pt x="-7712" y="477478"/>
                      <a:pt x="17434" y="462810"/>
                    </a:cubicBezTo>
                    <a:lnTo>
                      <a:pt x="248987" y="327650"/>
                    </a:lnTo>
                    <a:cubicBezTo>
                      <a:pt x="258988" y="321840"/>
                      <a:pt x="265465" y="311457"/>
                      <a:pt x="266323" y="299932"/>
                    </a:cubicBezTo>
                    <a:lnTo>
                      <a:pt x="286230" y="32566"/>
                    </a:lnTo>
                    <a:cubicBezTo>
                      <a:pt x="288516" y="3514"/>
                      <a:pt x="322996" y="-10392"/>
                      <a:pt x="344713" y="8944"/>
                    </a:cubicBezTo>
                    <a:close/>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81" id="81"/>
              <p:cNvSpPr/>
              <p:nvPr/>
            </p:nvSpPr>
            <p:spPr>
              <a:xfrm>
                <a:off x="2573924" y="2400014"/>
                <a:ext cx="494489" cy="1314545"/>
              </a:xfrm>
              <a:custGeom>
                <a:avLst/>
                <a:gdLst/>
                <a:ahLst/>
                <a:cxnLst/>
                <a:rect r="r" b="b" t="t" l="l"/>
                <a:pathLst>
                  <a:path w="494489" h="1314545" stroke="true" fill="norm" extrusionOk="true">
                    <a:moveTo>
                      <a:pt x="217091" y="0"/>
                    </a:moveTo>
                    <a:cubicBezTo>
                      <a:pt x="733537" y="224600"/>
                      <a:pt x="425308" y="828104"/>
                      <a:pt x="126128" y="859917"/>
                    </a:cubicBezTo>
                    <a:cubicBezTo>
                      <a:pt x="-173053" y="891731"/>
                      <a:pt x="128128" y="444151"/>
                      <a:pt x="327677" y="856679"/>
                    </a:cubicBezTo>
                    <a:cubicBezTo>
                      <a:pt x="449406" y="1108234"/>
                      <a:pt x="254239" y="1314545"/>
                      <a:pt x="254239" y="1314545"/>
                    </a:cubicBezTo>
                  </a:path>
                </a:pathLst>
              </a:custGeom>
              <a:noFill/>
              <a:ln w="19050" cap="flat">
                <a:solidFill>
                  <a:srgbClr val="FFFFFF"/>
                </a:solidFill>
                <a:prstDash val="solid"/>
              </a:ln>
            </p:spPr>
            <p:txBody>
              <a:bodyPr vert="horz" anchor="ctr" tIns="45720" lIns="91440" bIns="45720" rIns="91440">
                <a:normAutofit/>
              </a:bodyPr>
              <a:p>
                <a:pPr algn="l" marL="0"/>
              </a:p>
            </p:txBody>
          </p:sp>
          <p:sp>
            <p:nvSpPr>
              <p:cNvPr name="Freeform 82" id="82"/>
              <p:cNvSpPr/>
              <p:nvPr/>
            </p:nvSpPr>
            <p:spPr>
              <a:xfrm>
                <a:off x="2833592" y="3809809"/>
                <a:ext cx="917878" cy="566356"/>
              </a:xfrm>
              <a:custGeom>
                <a:avLst/>
                <a:gdLst/>
                <a:ahLst/>
                <a:cxnLst/>
                <a:rect r="r" b="b" t="t" l="l"/>
                <a:pathLst>
                  <a:path w="917878" h="566356" stroke="true" fill="norm" extrusionOk="true">
                    <a:moveTo>
                      <a:pt x="0" y="566357"/>
                    </a:moveTo>
                    <a:cubicBezTo>
                      <a:pt x="6191" y="547878"/>
                      <a:pt x="116967" y="0"/>
                      <a:pt x="560165" y="0"/>
                    </a:cubicBezTo>
                    <a:cubicBezTo>
                      <a:pt x="1003363" y="0"/>
                      <a:pt x="966502" y="369380"/>
                      <a:pt x="812578" y="320135"/>
                    </a:cubicBezTo>
                  </a:path>
                </a:pathLst>
              </a:custGeom>
              <a:noFill/>
              <a:ln w="19050" cap="flat">
                <a:solidFill>
                  <a:srgbClr val="FFFFFF"/>
                </a:solidFill>
                <a:prstDash val="solid"/>
              </a:ln>
            </p:spPr>
            <p:txBody>
              <a:bodyPr vert="horz" anchor="ctr" tIns="45720" lIns="91440" bIns="45720" rIns="91440">
                <a:normAutofit/>
              </a:bodyPr>
              <a:p>
                <a:pPr algn="l" marL="0"/>
              </a:p>
            </p:txBody>
          </p:sp>
        </p:grpSp>
      </p:grpSp>
      <p:sp>
        <p:nvSpPr>
          <p:cNvPr name="AutoShape 83" id="83"/>
          <p:cNvSpPr/>
          <p:nvPr>
            <p:ph type="title"/>
          </p:nvPr>
        </p:nvSpPr>
        <p:spPr>
          <a:xfrm>
            <a:off x="660399" y="1163301"/>
            <a:ext cx="10858500" cy="2649655"/>
          </a:xfrm>
          <a:prstGeom prst="rect">
            <a:avLst/>
          </a:prstGeom>
        </p:spPr>
        <p:txBody>
          <a:bodyPr vert="horz" anchor="b" wrap="square" tIns="45720" lIns="91440" bIns="45720" rIns="91440">
            <a:noAutofit/>
          </a:bodyPr>
          <a:p>
            <a:pPr algn="ctr">
              <a:lnSpc>
                <a:spcPct val="100000"/>
              </a:lnSpc>
              <a:spcBef>
                <a:spcPct val="0"/>
              </a:spcBef>
            </a:pPr>
            <a:r>
              <a:rPr lang="en-US" b="true" i="false" sz="7200" baseline="0" u="none">
                <a:solidFill>
                  <a:srgbClr val="000000"/>
                </a:solidFill>
                <a:latin typeface="Arial"/>
                <a:ea typeface="Arial"/>
              </a:rPr>
              <a:t>Click to add title</a:t>
            </a:r>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 Id="rId3" Target="../slideLayouts/slideLayout2.xml" Type="http://schemas.openxmlformats.org/officeDocument/2006/relationships/slideLayout"/><Relationship Id="rId4" Target="../slideLayouts/slideLayout3.xml" Type="http://schemas.openxmlformats.org/officeDocument/2006/relationships/slideLayout"/><Relationship Id="rId5" Target="../slideLayouts/slideLayout4.xml" Type="http://schemas.openxmlformats.org/officeDocument/2006/relationships/slideLayout"/><Relationship Id="rId6" Target="../slideLayouts/slideLayout5.xml" Type="http://schemas.openxmlformats.org/officeDocument/2006/relationships/slideLayout"/><Relationship Id="rId7" Target="../slideLayouts/slideLayout6.xml" Type="http://schemas.openxmlformats.org/officeDocument/2006/relationships/slideLayout"/><Relationship Id="rId8" Target="../slideLayouts/slideLayout7.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Freeform 2" id="2"/>
          <p:cNvSpPr/>
          <p:nvPr/>
        </p:nvSpPr>
        <p:spPr>
          <a:xfrm flipH="true" flipV="true">
            <a:off x="1833806" y="4992914"/>
            <a:ext cx="10358194" cy="1865086"/>
          </a:xfrm>
          <a:custGeom>
            <a:avLst/>
            <a:gdLst/>
            <a:ahLst/>
            <a:cxnLst/>
            <a:rect r="r" b="b" t="t" l="l"/>
            <a:pathLst>
              <a:path w="7753350" h="3032718" stroke="true" fill="norm" extrusionOk="true">
                <a:moveTo>
                  <a:pt x="3524250" y="2228850"/>
                </a:moveTo>
                <a:cubicBezTo>
                  <a:pt x="1696022" y="3831146"/>
                  <a:pt x="0" y="2543175"/>
                  <a:pt x="0" y="2543175"/>
                </a:cubicBezTo>
                <a:lnTo>
                  <a:pt x="0" y="0"/>
                </a:lnTo>
                <a:lnTo>
                  <a:pt x="7753350" y="0"/>
                </a:lnTo>
                <a:cubicBezTo>
                  <a:pt x="7753350" y="0"/>
                  <a:pt x="6067425" y="0"/>
                  <a:pt x="3524250" y="2228850"/>
                </a:cubicBezTo>
                <a:close/>
              </a:path>
            </a:pathLst>
          </a:custGeom>
          <a:solidFill>
            <a:schemeClr val="accent2">
              <a:lumMod val="60000"/>
              <a:lumOff val="40000"/>
            </a:schemeClr>
          </a:solidFill>
          <a:ln cap="flat">
            <a:prstDash val="solid"/>
          </a:ln>
        </p:spPr>
        <p:txBody>
          <a:bodyPr vert="horz" anchor="ctr" tIns="45720" lIns="91440" bIns="45720" rIns="91440">
            <a:normAutofit/>
          </a:bodyPr>
          <a:p>
            <a:pPr algn="l" marL="0"/>
          </a:p>
        </p:txBody>
      </p:sp>
      <p:sp>
        <p:nvSpPr>
          <p:cNvPr name="Freeform 3" id="3"/>
          <p:cNvSpPr/>
          <p:nvPr/>
        </p:nvSpPr>
        <p:spPr>
          <a:xfrm flipH="true" flipV="true">
            <a:off x="0" y="5568683"/>
            <a:ext cx="3729839" cy="1160730"/>
          </a:xfrm>
          <a:custGeom>
            <a:avLst/>
            <a:gdLst/>
            <a:ahLst/>
            <a:cxnLst/>
            <a:rect r="r" b="b" t="t" l="l"/>
            <a:pathLst>
              <a:path w="2791872" h="1160730" stroke="true" fill="norm" extrusionOk="true">
                <a:moveTo>
                  <a:pt x="2791873" y="1160731"/>
                </a:moveTo>
                <a:lnTo>
                  <a:pt x="2579656" y="938131"/>
                </a:lnTo>
                <a:cubicBezTo>
                  <a:pt x="2108169" y="443593"/>
                  <a:pt x="1447419" y="174703"/>
                  <a:pt x="764667" y="199468"/>
                </a:cubicBezTo>
                <a:lnTo>
                  <a:pt x="0" y="227281"/>
                </a:lnTo>
                <a:lnTo>
                  <a:pt x="668845" y="70309"/>
                </a:lnTo>
                <a:cubicBezTo>
                  <a:pt x="1333976" y="-85711"/>
                  <a:pt x="2033588" y="20112"/>
                  <a:pt x="2622709" y="366060"/>
                </a:cubicBezTo>
                <a:lnTo>
                  <a:pt x="2791873" y="465406"/>
                </a:lnTo>
                <a:lnTo>
                  <a:pt x="2791873" y="1160731"/>
                </a:lnTo>
                <a:close/>
              </a:path>
            </a:pathLst>
          </a:custGeom>
          <a:solidFill>
            <a:schemeClr val="accent2">
              <a:lumMod val="60000"/>
              <a:lumOff val="40000"/>
            </a:schemeClr>
          </a:solidFill>
          <a:ln cap="flat">
            <a:prstDash val="solid"/>
          </a:ln>
        </p:spPr>
        <p:txBody>
          <a:bodyPr vert="horz" anchor="ctr" tIns="45720" lIns="91440" bIns="45720" rIns="91440">
            <a:normAutofit/>
          </a:bodyPr>
          <a:p>
            <a:pPr algn="l" marL="0"/>
          </a:p>
        </p:txBody>
      </p:sp>
      <p:sp>
        <p:nvSpPr>
          <p:cNvPr name="AutoShape 4" id="4"/>
          <p:cNvSpPr/>
          <p:nvPr>
            <p:ph type="title"/>
          </p:nvPr>
        </p:nvSpPr>
        <p:spPr>
          <a:xfrm>
            <a:off x="660400" y="128587"/>
            <a:ext cx="10858500" cy="900112"/>
          </a:xfrm>
          <a:prstGeom prst="rect">
            <a:avLst/>
          </a:prstGeom>
        </p:spPr>
        <p:txBody>
          <a:bodyPr vert="horz" anchor="b" tIns="45720" lIns="91440" bIns="45720" rIns="91440">
            <a:normAutofit/>
          </a:bodyPr>
          <a:p>
            <a:pPr algn="l">
              <a:lnSpc>
                <a:spcPct val="100000"/>
              </a:lnSpc>
              <a:spcBef>
                <a:spcPct val="0"/>
              </a:spcBef>
            </a:pPr>
            <a:r>
              <a:rPr lang="en-US" b="true" i="false" sz="2800" baseline="0" u="none">
                <a:solidFill>
                  <a:srgbClr val="000000"/>
                </a:solidFill>
                <a:latin typeface="Arial"/>
                <a:ea typeface="Arial"/>
              </a:rPr>
              <a:t>Click to add title</a:t>
            </a:r>
          </a:p>
        </p:txBody>
      </p:sp>
      <p:sp>
        <p:nvSpPr>
          <p:cNvPr name="AutoShape 5" id="5"/>
          <p:cNvSpPr/>
          <p:nvPr>
            <p:ph type="body" idx="1"/>
          </p:nvPr>
        </p:nvSpPr>
        <p:spPr>
          <a:xfrm>
            <a:off x="660400" y="1130300"/>
            <a:ext cx="10858500" cy="5003800"/>
          </a:xfrm>
          <a:prstGeom prst="rect">
            <a:avLst/>
          </a:prstGeom>
        </p:spPr>
        <p:txBody>
          <a:bodyPr vert="horz" anchor="t" tIns="45720" lIns="91440" bIns="45720" rIns="91440">
            <a:normAutofit/>
          </a:bodyPr>
          <a:p>
            <a:pPr algn="l" indent="-228600" marL="228600">
              <a:lnSpc>
                <a:spcPct val="120000"/>
              </a:lnSpc>
              <a:spcBef>
                <a:spcPts val="1000"/>
              </a:spcBef>
            </a:pPr>
            <a:r>
              <a:rPr lang="en-US" b="false" i="false" sz="1800" baseline="0" u="none">
                <a:solidFill>
                  <a:srgbClr val="000000"/>
                </a:solidFill>
                <a:latin typeface="Arial"/>
                <a:ea typeface="Arial"/>
              </a:rPr>
              <a:t>Click to add text</a:t>
            </a:r>
          </a:p>
          <a:p>
            <a:pPr algn="l" indent="-228600" lvl="1" marL="685800">
              <a:lnSpc>
                <a:spcPct val="120000"/>
              </a:lnSpc>
              <a:spcBef>
                <a:spcPts val="500"/>
              </a:spcBef>
            </a:pPr>
            <a:r>
              <a:rPr lang="en-US" b="false" i="false" sz="1600" baseline="0" u="none">
                <a:solidFill>
                  <a:srgbClr val="000000"/>
                </a:solidFill>
                <a:latin typeface="Arial"/>
                <a:ea typeface="Arial"/>
              </a:rPr>
              <a:t>Second level</a:t>
            </a:r>
          </a:p>
          <a:p>
            <a:pPr algn="l" indent="-228600" lvl="2" marL="1143000">
              <a:lnSpc>
                <a:spcPct val="120000"/>
              </a:lnSpc>
              <a:spcBef>
                <a:spcPts val="500"/>
              </a:spcBef>
            </a:pPr>
            <a:r>
              <a:rPr lang="en-US" b="false" i="false" sz="1400" baseline="0" u="none">
                <a:solidFill>
                  <a:srgbClr val="000000"/>
                </a:solidFill>
                <a:latin typeface="Arial"/>
                <a:ea typeface="Arial"/>
              </a:rPr>
              <a:t>Third level</a:t>
            </a:r>
          </a:p>
          <a:p>
            <a:pPr algn="l" indent="-228600" lvl="3" marL="1600200">
              <a:lnSpc>
                <a:spcPct val="120000"/>
              </a:lnSpc>
              <a:spcBef>
                <a:spcPts val="500"/>
              </a:spcBef>
            </a:pPr>
            <a:r>
              <a:rPr lang="en-US" b="false" i="false" sz="1200" baseline="0" u="none">
                <a:solidFill>
                  <a:srgbClr val="000000"/>
                </a:solidFill>
                <a:latin typeface="Arial"/>
                <a:ea typeface="Arial"/>
              </a:rPr>
              <a:t>Fourth level</a:t>
            </a:r>
          </a:p>
          <a:p>
            <a:pPr algn="l" indent="-228600" lvl="4" marL="2057400">
              <a:lnSpc>
                <a:spcPct val="120000"/>
              </a:lnSpc>
              <a:spcBef>
                <a:spcPts val="500"/>
              </a:spcBef>
            </a:pPr>
            <a:r>
              <a:rPr lang="en-US" b="false" i="false" sz="1200" baseline="0" u="none">
                <a:solidFill>
                  <a:srgbClr val="000000"/>
                </a:solidFill>
                <a:latin typeface="Arial"/>
                <a:ea typeface="Arial"/>
              </a:rPr>
              <a:t>Fifth level</a:t>
            </a:r>
          </a:p>
        </p:txBody>
      </p:sp>
      <p:sp>
        <p:nvSpPr>
          <p:cNvPr name="AutoShape 6" id="6"/>
          <p:cNvSpPr/>
          <p:nvPr>
            <p:ph type="dt" sz="half" idx="2"/>
          </p:nvPr>
        </p:nvSpPr>
        <p:spPr>
          <a:xfrm>
            <a:off x="4718050" y="6409690"/>
            <a:ext cx="2743200" cy="274320"/>
          </a:xfrm>
          <a:prstGeom prst="rect">
            <a:avLst/>
          </a:prstGeom>
        </p:spPr>
        <p:txBody>
          <a:bodyPr vert="horz" anchor="ctr" tIns="45720" lIns="91440" bIns="45720" rIns="91440">
            <a:normAutofit/>
          </a:bodyPr>
          <a:p>
            <a:pPr algn="l" marL="0"/>
          </a:p>
        </p:txBody>
      </p:sp>
      <p:sp>
        <p:nvSpPr>
          <p:cNvPr name="AutoShape 7" id="7"/>
          <p:cNvSpPr/>
          <p:nvPr>
            <p:ph type="ftr" sz="quarter" idx="3"/>
          </p:nvPr>
        </p:nvSpPr>
        <p:spPr>
          <a:xfrm>
            <a:off x="660399" y="6409690"/>
            <a:ext cx="3657600" cy="274320"/>
          </a:xfrm>
          <a:prstGeom prst="rect">
            <a:avLst/>
          </a:prstGeom>
        </p:spPr>
        <p:txBody>
          <a:bodyPr vert="horz" anchor="ctr" tIns="45720" lIns="91440" bIns="45720" rIns="91440">
            <a:normAutofit/>
          </a:bodyPr>
          <a:p>
            <a:pPr algn="l" marL="0"/>
          </a:p>
        </p:txBody>
      </p:sp>
      <p:sp>
        <p:nvSpPr>
          <p:cNvPr name="AutoShape 8" id="8"/>
          <p:cNvSpPr/>
          <p:nvPr>
            <p:ph type="sldNum" sz="quarter" idx="4"/>
          </p:nvPr>
        </p:nvSpPr>
        <p:spPr>
          <a:xfrm>
            <a:off x="7861300" y="6409690"/>
            <a:ext cx="3657600" cy="274320"/>
          </a:xfrm>
          <a:prstGeom prst="rect">
            <a:avLst/>
          </a:prstGeom>
        </p:spPr>
        <p:txBody>
          <a:bodyPr vert="horz" anchor="ctr" tIns="45720" lIns="91440" bIns="45720" rIns="91440">
            <a:normAutofit/>
          </a:bodyPr>
          <a:p>
            <a:pPr algn="l" marL="0"/>
            <a:fld type="slidenum" id="{3386411A-70EE-422D-B97C-F56BEE3FF077}">
              <a:rPr lang="en-US" b="false" i="false" sz="1800" baseline="0" u="none">
                <a:solidFill>
                  <a:srgbClr val="000000"/>
                </a:solidFill>
                <a:latin typeface="Arial"/>
                <a:ea typeface="Arial"/>
              </a:rPr>
              <a:t>‹#›</a:t>
            </a:fld>
          </a:p>
        </p:txBody>
      </p:sp>
    </p:spTree>
  </p:cSld>
  <p:clrMap bg1="lt1" tx1="dk1" bg2="lt2" tx2="dk2" accent1="accent1" accent2="accent2" accent3="accent3" accent4="accent4" accent5="accent5" accent6="accent6" hlink="hlink" folHlink="folHlink"/>
  <p:sldLayoutIdLst>
    <p:sldLayoutId id="2147483655" r:id="rId1"/>
    <p:sldLayoutId id="2147483656" r:id="rId3"/>
    <p:sldLayoutId id="2147483657" r:id="rId4"/>
    <p:sldLayoutId id="2147483658" r:id="rId5"/>
    <p:sldLayoutId id="2147483659" r:id="rId6"/>
    <p:sldLayoutId id="2147483660"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6.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6.xml" Type="http://schemas.openxmlformats.org/officeDocument/2006/relationships/slideLayout"/><Relationship Id="rId2"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ph type="ctrTitle"/>
          </p:nvPr>
        </p:nvSpPr>
        <p:spPr>
          <a:xfrm>
            <a:off x="660399" y="1180512"/>
            <a:ext cx="10858500" cy="2174216"/>
          </a:xfrm>
        </p:spPr>
        <p:txBody>
          <a:bodyPr vert="horz" anchor="b" tIns="45720" lIns="91440" bIns="45720" rIns="91440">
            <a:normAutofit/>
          </a:bodyPr>
          <a:p>
            <a:pPr algn="ctr">
              <a:lnSpc>
                <a:spcPct val="100000"/>
              </a:lnSpc>
              <a:spcBef>
                <a:spcPct val="0"/>
              </a:spcBef>
            </a:pPr>
            <a:r>
              <a:rPr lang="zh-CN" b="true" i="false" sz="4800" baseline="0" u="none" altLang="en-US">
                <a:solidFill>
                  <a:srgbClr val="000000"/>
                </a:solidFill>
                <a:latin typeface="微软雅黑"/>
                <a:ea typeface="微软雅黑"/>
              </a:rPr>
              <a:t>Air Canvas Project Presentation</a:t>
            </a:r>
          </a:p>
        </p:txBody>
      </p:sp>
      <p:sp>
        <p:nvSpPr>
          <p:cNvPr name="AutoShape 3" id="3"/>
          <p:cNvSpPr/>
          <p:nvPr>
            <p:ph type="subTitle" sz="quarter" idx="1"/>
          </p:nvPr>
        </p:nvSpPr>
        <p:spPr>
          <a:xfrm>
            <a:off x="660399" y="3482429"/>
            <a:ext cx="10858500" cy="818697"/>
          </a:xfrm>
        </p:spPr>
        <p:txBody>
          <a:bodyPr vert="horz" anchor="t" tIns="45720" lIns="91440" bIns="45720" rIns="91440">
            <a:normAutofit/>
          </a:bodyPr>
          <a:p>
            <a:pPr algn="ctr" indent="0" marL="0">
              <a:lnSpc>
                <a:spcPct val="100000"/>
              </a:lnSpc>
              <a:spcBef>
                <a:spcPts val="1000"/>
              </a:spcBef>
            </a:pPr>
            <a:r>
              <a:rPr lang="zh-CN" b="false" i="false" sz="2000" baseline="0" u="none" altLang="en-US">
                <a:solidFill>
                  <a:srgbClr val="000000"/>
                </a:solidFill>
                <a:latin typeface="微软雅黑"/>
                <a:ea typeface="微软雅黑"/>
              </a:rPr>
              <a:t>Reporter</a:t>
            </a:r>
          </a:p>
        </p:txBody>
      </p:sp>
    </p:spTree>
  </p:cSld>
  <p:clrMapOvr>
    <a:masterClrMapping/>
  </p:clrMapOvr>
  <p:transition spd="med">
    <p:pull dir="l"/>
  </p:transition>
  <p:timing>
    <p:tnLst>
      <p:par>
        <p:cTn id="2654" dur="indefinite" repeatCount="1000" spd="100%" accel="0%" decel="0%" restart="never" nodeType="tmRoot">
          <p:childTnLst>
            <p:seq concurrent="true" nextAc="seek">
              <p:cTn id="2655" dur="indefinite" repeatCount="1000" spd="100%" accel="0%" decel="0%" nodeType="mainSeq">
                <p:childTnLst>
                  <p:par>
                    <p:cTn id="2656" repeatCount="1000" spd="100%" accel="0%" decel="0%" fill="hold">
                      <p:stCondLst>
                        <p:cond delay="indefinite"/>
                        <p:cond evt="onBegin" delay="0">
                          <p:tn val="2655"/>
                        </p:cond>
                      </p:stCondLst>
                      <p:childTnLst>
                        <p:par>
                          <p:cTn id="2657" repeatCount="1000" spd="100%" decel="0%" fill="hold">
                            <p:stCondLst>
                              <p:cond delay="0"/>
                            </p:stCondLst>
                            <p:childTnLst>
                              <p:par>
                                <p:cTn id="2658" presetID="40" presetClass="entr" presetSubtype="0" repeatCount="1000" spd="100%" decel="0%" fill="hold" grpId="0" nodeType="afterEffect">
                                  <p:stCondLst>
                                    <p:cond delay="0"/>
                                  </p:stCondLst>
                                  <p:iterate type="lt">
                                    <p:tmPct val="10000"/>
                                  </p:iterate>
                                  <p:childTnLst>
                                    <p:anim calcmode="lin" valueType="num">
                                      <p:cBhvr>
                                        <p:cTn id="2660" dur="1000" repeatCount="1000" spd="100%" accel="0%" decel="0%" fill="hold"/>
                                        <p:tgtEl>
                                          <p:spTgt spid="2"/>
                                        </p:tgtEl>
                                        <p:attrNameLst>
                                          <p:attrName>ppt_x</p:attrName>
                                        </p:attrNameLst>
                                      </p:cBhvr>
                                      <p:tavLst>
                                        <p:tav fmla="" tm="0">
                                          <p:val>
                                            <p:strVal val="#ppt_x-.1"/>
                                          </p:val>
                                        </p:tav>
                                        <p:tav fmla="" tm="100000">
                                          <p:val>
                                            <p:strVal val="#ppt_x"/>
                                          </p:val>
                                        </p:tav>
                                      </p:tavLst>
                                    </p:anim>
                                    <p:anim calcmode="lin" valueType="num">
                                      <p:cBhvr>
                                        <p:cTn id="2661" dur="1000" repeatCount="1000" spd="100%" accel="0%" decel="0%" fill="hold"/>
                                        <p:tgtEl>
                                          <p:spTgt spid="2"/>
                                        </p:tgtEl>
                                        <p:attrNameLst>
                                          <p:attrName>ppt_y</p:attrName>
                                        </p:attrNameLst>
                                      </p:cBhvr>
                                      <p:tavLst>
                                        <p:tav fmla="" tm="0">
                                          <p:val>
                                            <p:strVal val="#ppt_y"/>
                                          </p:val>
                                        </p:tav>
                                        <p:tav fmla="" tm="100000">
                                          <p:val>
                                            <p:strVal val="#ppt_y"/>
                                          </p:val>
                                        </p:tav>
                                      </p:tavLst>
                                    </p:anim>
                                    <p:animEffect filter="fade" transition="in">
                                      <p:cBhvr>
                                        <p:cTn id="2659" dur="1000" repeatCount="1000" spd="100%" accel="0%" decel="0%"/>
                                        <p:tgtEl>
                                          <p:spTgt spid="2"/>
                                        </p:tgtEl>
                                      </p:cBhvr>
                                    </p:animEffect>
                                    <p:set>
                                      <p:cBhvr>
                                        <p:cTn id="2662" dur="1" repeatCount="1000" spd="100%" accel="0%" decel="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grpId="0" spid="2"/>
    </p:bldLst>
  </p:timing>
</p:sld>
</file>

<file path=ppt/slides/slide10.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nvSpPr>
        <p:spPr>
          <a:xfrm>
            <a:off x="4342407" y="2168818"/>
            <a:ext cx="3697671" cy="2911182"/>
          </a:xfrm>
          <a:prstGeom prst="roundRect">
            <a:avLst>
              <a:gd name="adj" fmla="val 4860"/>
            </a:avLst>
          </a:prstGeom>
          <a:solidFill>
            <a:schemeClr val="accent1">
              <a:alpha val="15000"/>
            </a:schemeClr>
          </a:solidFill>
          <a:ln cap="rnd" cmpd="sng">
            <a:prstDash val="solid"/>
          </a:ln>
          <a:effectLst>
            <a:outerShdw algn="ctr" blurRad="254000" dist="127000" rotWithShape="false">
              <a:srgbClr val="FFFFFF">
                <a:alpha val="20000"/>
                <a:lumMod val="65000"/>
              </a:srgbClr>
            </a:outerShdw>
          </a:effectLst>
        </p:spPr>
        <p:txBody>
          <a:bodyPr vert="horz" rot="0" anchor="ctr" wrap="square" tIns="45720" lIns="91440" bIns="45720" rIns="91440">
            <a:prstTxWarp prst="textNoShape">
              <a:avLst/>
            </a:prstTxWarp>
            <a:normAutofit/>
          </a:bodyPr>
          <a:p>
            <a:pPr algn="ctr" marL="0"/>
          </a:p>
        </p:txBody>
      </p:sp>
      <p:sp>
        <p:nvSpPr>
          <p:cNvPr name="TextBox 3" id="3"/>
          <p:cNvSpPr txBox="true"/>
          <p:nvPr/>
        </p:nvSpPr>
        <p:spPr>
          <a:xfrm>
            <a:off x="659424" y="2574825"/>
            <a:ext cx="3492500" cy="657102"/>
          </a:xfrm>
          <a:prstGeom prst="rect">
            <a:avLst/>
          </a:prstGeom>
          <a:noFill/>
        </p:spPr>
        <p:txBody>
          <a:bodyPr anchor="t" rtlCol="false" vert="horz" wrap="square" tIns="45720" lIns="91440" bIns="45720" rIns="91440">
            <a:spAutoFit/>
          </a:bodyPr>
          <a:lstStyle/>
          <a:p>
            <a:pPr algn="ctr" marL="0">
              <a:lnSpc>
                <a:spcPct val="120000"/>
              </a:lnSpc>
              <a:defRPr/>
            </a:pPr>
            <a:r>
              <a:rPr lang="zh-CN" b="false" i="false" sz="1400" baseline="0" u="none" altLang="en-US">
                <a:solidFill>
                  <a:srgbClr val="000000"/>
                </a:solidFill>
                <a:latin typeface="微软雅黑"/>
                <a:ea typeface="微软雅黑"/>
              </a:rPr>
              <a:t>Python is a versatile programming language that provides simplicity and efficiency for developing the Air Canvas Project, enabling rapid prototyping and integration of various libraries.</a:t>
            </a:r>
            <a:endParaRPr lang="en-US" sz="1100"/>
          </a:p>
        </p:txBody>
      </p:sp>
      <p:sp>
        <p:nvSpPr>
          <p:cNvPr name="AutoShape 4" id="4"/>
          <p:cNvSpPr/>
          <p:nvPr/>
        </p:nvSpPr>
        <p:spPr>
          <a:xfrm>
            <a:off x="1158042" y="1792327"/>
            <a:ext cx="2571085" cy="551649"/>
          </a:xfrm>
          <a:prstGeom prst="roundRect">
            <a:avLst>
              <a:gd name="adj" fmla="val 28369"/>
            </a:avLst>
          </a:prstGeom>
          <a:solidFill>
            <a:schemeClr val="accent4"/>
          </a:solidFill>
          <a:ln cap="rnd" cmpd="sng">
            <a:prstDash val="solid"/>
          </a:ln>
        </p:spPr>
        <p:txBody>
          <a:bodyPr vert="horz" rot="0" anchor="ctr" wrap="square" tIns="45720" lIns="91440" bIns="45720" rIns="91440">
            <a:prstTxWarp prst="textNoShape">
              <a:avLst/>
            </a:prstTxWarp>
            <a:noAutofit/>
          </a:bodyPr>
          <a:p>
            <a:pPr algn="ctr" marL="0"/>
          </a:p>
        </p:txBody>
      </p:sp>
      <p:sp>
        <p:nvSpPr>
          <p:cNvPr name="TextBox 5" id="5"/>
          <p:cNvSpPr txBox="true"/>
          <p:nvPr/>
        </p:nvSpPr>
        <p:spPr>
          <a:xfrm>
            <a:off x="1203864" y="1820232"/>
            <a:ext cx="2479440" cy="494971"/>
          </a:xfrm>
          <a:prstGeom prst="rect">
            <a:avLst/>
          </a:prstGeom>
          <a:noFill/>
        </p:spPr>
        <p:txBody>
          <a:bodyPr anchor="ctr" rtlCol="false" vert="horz" wrap="square" anchorCtr="true" tIns="45720" lIns="91440" bIns="45720" rIns="91440">
            <a:noAutofit/>
          </a:bodyPr>
          <a:lstStyle/>
          <a:p>
            <a:pPr algn="ctr" marL="0">
              <a:defRPr/>
            </a:pPr>
            <a:r>
              <a:rPr lang="zh-CN" b="true" i="false" sz="1600" baseline="0" u="none" altLang="en-US">
                <a:solidFill>
                  <a:srgbClr val="FFFFFF"/>
                </a:solidFill>
                <a:latin typeface="微软雅黑"/>
                <a:ea typeface="微软雅黑"/>
              </a:rPr>
              <a:t>Python Overview</a:t>
            </a:r>
            <a:endParaRPr lang="en-US" sz="1100"/>
          </a:p>
        </p:txBody>
      </p:sp>
      <p:sp>
        <p:nvSpPr>
          <p:cNvPr name="AutoShape 6" id="6"/>
          <p:cNvSpPr/>
          <p:nvPr/>
        </p:nvSpPr>
        <p:spPr>
          <a:xfrm>
            <a:off x="4854718" y="1421019"/>
            <a:ext cx="2571085" cy="551649"/>
          </a:xfrm>
          <a:prstGeom prst="roundRect">
            <a:avLst>
              <a:gd name="adj" fmla="val 28369"/>
            </a:avLst>
          </a:prstGeom>
          <a:solidFill>
            <a:schemeClr val="accent1"/>
          </a:solidFill>
          <a:ln cap="rnd" cmpd="sng">
            <a:prstDash val="solid"/>
          </a:ln>
        </p:spPr>
        <p:txBody>
          <a:bodyPr vert="horz" rot="0" anchor="ctr" wrap="square" tIns="45720" lIns="91440" bIns="45720" rIns="91440">
            <a:prstTxWarp prst="textNoShape">
              <a:avLst/>
            </a:prstTxWarp>
            <a:normAutofit/>
          </a:bodyPr>
          <a:p>
            <a:pPr algn="ctr" marL="0"/>
          </a:p>
        </p:txBody>
      </p:sp>
      <p:sp>
        <p:nvSpPr>
          <p:cNvPr name="TextBox 7" id="7"/>
          <p:cNvSpPr txBox="true"/>
          <p:nvPr/>
        </p:nvSpPr>
        <p:spPr>
          <a:xfrm>
            <a:off x="4432300" y="2417785"/>
            <a:ext cx="3492500" cy="657102"/>
          </a:xfrm>
          <a:prstGeom prst="rect">
            <a:avLst/>
          </a:prstGeom>
          <a:noFill/>
        </p:spPr>
        <p:txBody>
          <a:bodyPr anchor="t" rtlCol="false" vert="horz" wrap="square" tIns="45720" lIns="91440" bIns="45720" rIns="91440">
            <a:spAutoFit/>
          </a:bodyPr>
          <a:lstStyle/>
          <a:p>
            <a:pPr algn="ctr" marL="0">
              <a:lnSpc>
                <a:spcPct val="120000"/>
              </a:lnSpc>
              <a:defRPr/>
            </a:pPr>
            <a:r>
              <a:rPr lang="zh-CN" b="false" i="false" sz="1400" baseline="0" u="none" altLang="en-US">
                <a:solidFill>
                  <a:srgbClr val="000000"/>
                </a:solidFill>
                <a:latin typeface="微软雅黑"/>
                <a:ea typeface="微软雅黑"/>
              </a:rPr>
              <a:t>OpenCV, an open-source computer vision library, offers powerful tools for image processing and video analysis, making it essential for implementing real-time drawing capabilities in this project.</a:t>
            </a:r>
            <a:endParaRPr lang="en-US" sz="1100"/>
          </a:p>
        </p:txBody>
      </p:sp>
      <p:sp>
        <p:nvSpPr>
          <p:cNvPr name="TextBox 8" id="8"/>
          <p:cNvSpPr txBox="true"/>
          <p:nvPr/>
        </p:nvSpPr>
        <p:spPr>
          <a:xfrm>
            <a:off x="4900540" y="1448924"/>
            <a:ext cx="2479440" cy="494971"/>
          </a:xfrm>
          <a:prstGeom prst="rect">
            <a:avLst/>
          </a:prstGeom>
          <a:noFill/>
        </p:spPr>
        <p:txBody>
          <a:bodyPr anchor="ctr" rtlCol="false" vert="horz" wrap="square" anchorCtr="true" tIns="45720" lIns="91440" bIns="45720" rIns="91440">
            <a:noAutofit/>
          </a:bodyPr>
          <a:lstStyle/>
          <a:p>
            <a:pPr algn="ctr" marL="0">
              <a:defRPr/>
            </a:pPr>
            <a:r>
              <a:rPr lang="zh-CN" b="true" i="false" sz="1600" baseline="0" u="none" altLang="en-US">
                <a:solidFill>
                  <a:srgbClr val="FFFFFF"/>
                </a:solidFill>
                <a:latin typeface="微软雅黑"/>
                <a:ea typeface="微软雅黑"/>
              </a:rPr>
              <a:t>OpenCV and Its Features</a:t>
            </a:r>
            <a:endParaRPr lang="en-US" sz="1100"/>
          </a:p>
        </p:txBody>
      </p:sp>
      <p:sp>
        <p:nvSpPr>
          <p:cNvPr name="TextBox 9" id="9"/>
          <p:cNvSpPr txBox="true"/>
          <p:nvPr/>
        </p:nvSpPr>
        <p:spPr>
          <a:xfrm>
            <a:off x="8115283" y="2576452"/>
            <a:ext cx="3492500" cy="657102"/>
          </a:xfrm>
          <a:prstGeom prst="rect">
            <a:avLst/>
          </a:prstGeom>
          <a:noFill/>
        </p:spPr>
        <p:txBody>
          <a:bodyPr anchor="t" rtlCol="false" vert="horz" wrap="square" tIns="45720" lIns="91440" bIns="45720" rIns="91440">
            <a:spAutoFit/>
          </a:bodyPr>
          <a:lstStyle/>
          <a:p>
            <a:pPr algn="ctr" marL="0">
              <a:lnSpc>
                <a:spcPct val="120000"/>
              </a:lnSpc>
              <a:defRPr/>
            </a:pPr>
            <a:r>
              <a:rPr lang="zh-CN" b="false" i="false" sz="1400" baseline="0" u="none" altLang="en-US">
                <a:solidFill>
                  <a:srgbClr val="000000"/>
                </a:solidFill>
                <a:latin typeface="微软雅黑"/>
                <a:ea typeface="微软雅黑"/>
              </a:rPr>
              <a:t>Mediapipe is a cross-platform framework that facilitates building perception pipelines, particularly for gesture recognition. It enhances the project's capabilities by providing robust solutions for hand tracking and pose estimation.</a:t>
            </a:r>
            <a:endParaRPr lang="en-US" sz="1100"/>
          </a:p>
        </p:txBody>
      </p:sp>
      <p:sp>
        <p:nvSpPr>
          <p:cNvPr name="AutoShape 10" id="10"/>
          <p:cNvSpPr/>
          <p:nvPr/>
        </p:nvSpPr>
        <p:spPr>
          <a:xfrm>
            <a:off x="8537701" y="1793954"/>
            <a:ext cx="2571085" cy="551649"/>
          </a:xfrm>
          <a:prstGeom prst="roundRect">
            <a:avLst>
              <a:gd name="adj" fmla="val 28369"/>
            </a:avLst>
          </a:prstGeom>
          <a:solidFill>
            <a:schemeClr val="accent3"/>
          </a:solidFill>
          <a:ln cap="rnd" cmpd="sng">
            <a:prstDash val="solid"/>
          </a:ln>
        </p:spPr>
        <p:txBody>
          <a:bodyPr vert="horz" rot="0" anchor="ctr" wrap="square" tIns="45720" lIns="91440" bIns="45720" rIns="91440">
            <a:prstTxWarp prst="textNoShape">
              <a:avLst/>
            </a:prstTxWarp>
            <a:normAutofit/>
          </a:bodyPr>
          <a:p>
            <a:pPr algn="ctr" marL="0"/>
          </a:p>
        </p:txBody>
      </p:sp>
      <p:sp>
        <p:nvSpPr>
          <p:cNvPr name="TextBox 11" id="11"/>
          <p:cNvSpPr txBox="true"/>
          <p:nvPr/>
        </p:nvSpPr>
        <p:spPr>
          <a:xfrm>
            <a:off x="8583523" y="1821859"/>
            <a:ext cx="2479440" cy="494971"/>
          </a:xfrm>
          <a:prstGeom prst="rect">
            <a:avLst/>
          </a:prstGeom>
          <a:noFill/>
        </p:spPr>
        <p:txBody>
          <a:bodyPr anchor="ctr" rtlCol="false" vert="horz" wrap="square" anchorCtr="true" tIns="45720" lIns="91440" bIns="45720" rIns="91440">
            <a:noAutofit/>
          </a:bodyPr>
          <a:lstStyle/>
          <a:p>
            <a:pPr algn="ctr" marL="0">
              <a:defRPr/>
            </a:pPr>
            <a:r>
              <a:rPr lang="zh-CN" b="true" i="false" sz="1600" baseline="0" u="none" altLang="en-US">
                <a:solidFill>
                  <a:srgbClr val="FFFFFF"/>
                </a:solidFill>
                <a:latin typeface="微软雅黑"/>
                <a:ea typeface="微软雅黑"/>
              </a:rPr>
              <a:t>Introduction to Mediapipe</a:t>
            </a:r>
            <a:endParaRPr lang="en-US" sz="1100"/>
          </a:p>
        </p:txBody>
      </p:sp>
      <p:sp>
        <p:nvSpPr>
          <p:cNvPr name="AutoShape 12" id="12"/>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Software and Libraries</a:t>
            </a:r>
          </a:p>
        </p:txBody>
      </p:sp>
      <p:sp>
        <p:nvSpPr>
          <p:cNvPr name="TextBox 13" id="13"/>
          <p:cNvSpPr txBox="true"/>
          <p:nvPr/>
        </p:nvSpPr>
        <p:spPr>
          <a:xfrm>
            <a:off x="1874213" y="5177735"/>
            <a:ext cx="755335" cy="707886"/>
          </a:xfrm>
          <a:prstGeom prst="rect">
            <a:avLst/>
          </a:prstGeom>
          <a:noFill/>
        </p:spPr>
        <p:txBody>
          <a:bodyPr anchor="b" rtlCol="false" vert="horz" wrap="none" tIns="45720" lIns="91440" bIns="45720" rIns="91440">
            <a:noAutofit/>
          </a:bodyPr>
          <a:lstStyle/>
          <a:p>
            <a:pPr algn="ctr" marL="0">
              <a:defRPr/>
            </a:pPr>
            <a:r>
              <a:rPr lang="en-US" b="true" i="false" sz="4000" baseline="0" u="none">
                <a:solidFill>
                  <a:srgbClr val="000000"/>
                </a:solidFill>
                <a:latin typeface="Arial"/>
                <a:ea typeface="Arial"/>
              </a:rPr>
              <a:t>01</a:t>
            </a:r>
            <a:endParaRPr lang="en-US" sz="1100"/>
          </a:p>
        </p:txBody>
      </p:sp>
      <p:sp>
        <p:nvSpPr>
          <p:cNvPr name="TextBox 14" id="14"/>
          <p:cNvSpPr txBox="true"/>
          <p:nvPr/>
        </p:nvSpPr>
        <p:spPr>
          <a:xfrm>
            <a:off x="5766858" y="5179478"/>
            <a:ext cx="755335" cy="707886"/>
          </a:xfrm>
          <a:prstGeom prst="rect">
            <a:avLst/>
          </a:prstGeom>
          <a:noFill/>
        </p:spPr>
        <p:txBody>
          <a:bodyPr anchor="b" rtlCol="false" vert="horz" wrap="none" tIns="45720" lIns="91440" bIns="45720" rIns="91440">
            <a:noAutofit/>
          </a:bodyPr>
          <a:lstStyle/>
          <a:p>
            <a:pPr algn="ctr" marL="0">
              <a:defRPr/>
            </a:pPr>
            <a:r>
              <a:rPr lang="en-US" b="true" i="false" sz="4000" baseline="0" u="none">
                <a:solidFill>
                  <a:schemeClr val="accent1"/>
                </a:solidFill>
                <a:latin typeface="Arial"/>
                <a:ea typeface="Arial"/>
              </a:rPr>
              <a:t>02</a:t>
            </a:r>
            <a:endParaRPr lang="en-US" sz="1100"/>
          </a:p>
        </p:txBody>
      </p:sp>
      <p:sp>
        <p:nvSpPr>
          <p:cNvPr name="TextBox 15" id="15"/>
          <p:cNvSpPr txBox="true"/>
          <p:nvPr/>
        </p:nvSpPr>
        <p:spPr>
          <a:xfrm>
            <a:off x="9461568" y="5177619"/>
            <a:ext cx="755335" cy="707886"/>
          </a:xfrm>
          <a:prstGeom prst="rect">
            <a:avLst/>
          </a:prstGeom>
          <a:noFill/>
        </p:spPr>
        <p:txBody>
          <a:bodyPr anchor="b" rtlCol="false" vert="horz" wrap="none" tIns="45720" lIns="91440" bIns="45720" rIns="91440">
            <a:noAutofit/>
          </a:bodyPr>
          <a:lstStyle/>
          <a:p>
            <a:pPr algn="ctr" marL="0">
              <a:defRPr/>
            </a:pPr>
            <a:r>
              <a:rPr lang="en-US" b="true" i="false" sz="4000" baseline="0" u="none">
                <a:solidFill>
                  <a:srgbClr val="000000"/>
                </a:solidFill>
                <a:latin typeface="Arial"/>
                <a:ea typeface="Arial"/>
              </a:rPr>
              <a:t>03</a:t>
            </a:r>
            <a:endParaRPr lang="en-US" sz="1100"/>
          </a:p>
        </p:txBody>
      </p:sp>
    </p:spTree>
  </p:cSld>
  <p:clrMapOvr>
    <a:masterClrMapping/>
  </p:clrMapOvr>
  <p:transition spd="slow">
    <p:dissolve/>
  </p:transition>
  <p:timing>
    <p:tnLst>
      <p:par>
        <p:cTn id="20648" dur="indefinite" repeatCount="1000" spd="100%" accel="0%" decel="0%" restart="never" nodeType="tmRoot">
          <p:childTnLst>
            <p:seq concurrent="true" nextAc="seek">
              <p:cTn id="20649" dur="indefinite" repeatCount="1000" spd="100%" accel="0%" decel="0%" nodeType="mainSeq">
                <p:childTnLst>
                  <p:par>
                    <p:cTn id="20650" repeatCount="1000" spd="100%" accel="0%" decel="0%" fill="hold">
                      <p:stCondLst>
                        <p:cond delay="indefinite"/>
                        <p:cond evt="onBegin" delay="0">
                          <p:tn val="20649"/>
                        </p:cond>
                      </p:stCondLst>
                      <p:childTnLst>
                        <p:par>
                          <p:cTn id="20651" repeatCount="1000" spd="100%" decel="0%" fill="hold">
                            <p:stCondLst>
                              <p:cond delay="0"/>
                            </p:stCondLst>
                            <p:childTnLst>
                              <p:par>
                                <p:cTn id="20652" presetID="20" presetClass="entr" presetSubtype="0" repeatCount="1000" spd="100%" decel="0%" fill="hold" nodeType="afterEffect">
                                  <p:stCondLst>
                                    <p:cond delay="0"/>
                                  </p:stCondLst>
                                  <p:childTnLst>
                                    <p:animEffect filter="wedge" transition="in">
                                      <p:cBhvr>
                                        <p:cTn id="20653" dur="1000" repeatCount="1000" spd="100%" accel="0%" decel="0%"/>
                                        <p:tgtEl>
                                          <p:spTgt spid="12"/>
                                        </p:tgtEl>
                                      </p:cBhvr>
                                    </p:animEffect>
                                    <p:set>
                                      <p:cBhvr>
                                        <p:cTn id="20654" dur="1000" repeatCount="1000" spd="100%" accel="0%" decel="0%" fill="hold">
                                          <p:stCondLst>
                                            <p:cond delay="0"/>
                                          </p:stCondLst>
                                        </p:cTn>
                                        <p:tgtEl>
                                          <p:spTgt spid="12"/>
                                        </p:tgtEl>
                                        <p:attrNameLst>
                                          <p:attrName>style.visibility</p:attrName>
                                        </p:attrNameLst>
                                      </p:cBhvr>
                                      <p:to>
                                        <p:strVal val="visible"/>
                                      </p:to>
                                    </p:set>
                                  </p:childTnLst>
                                </p:cTn>
                              </p:par>
                            </p:childTnLst>
                          </p:cTn>
                        </p:par>
                        <p:par>
                          <p:cTn id="20655" repeatCount="1000" spd="100%" decel="0%" fill="hold">
                            <p:stCondLst>
                              <p:cond delay="0"/>
                            </p:stCondLst>
                            <p:childTnLst>
                              <p:par>
                                <p:cTn id="20656" presetID="1" presetClass="entr" presetSubtype="0" repeatCount="1000" spd="100%" decel="0%" fill="hold" nodeType="afterEffect">
                                  <p:stCondLst>
                                    <p:cond delay="0"/>
                                  </p:stCondLst>
                                  <p:childTnLst>
                                    <p:set>
                                      <p:cBhvr>
                                        <p:cTn id="20657" dur="1" repeatCount="1000" spd="100%" accel="0%" decel="0%" fill="hold">
                                          <p:stCondLst>
                                            <p:cond delay="0"/>
                                          </p:stCondLst>
                                        </p:cTn>
                                        <p:tgtEl>
                                          <p:spTgt spid="13"/>
                                        </p:tgtEl>
                                        <p:attrNameLst>
                                          <p:attrName>style.visibility</p:attrName>
                                        </p:attrNameLst>
                                      </p:cBhvr>
                                      <p:to>
                                        <p:strVal val="visible"/>
                                      </p:to>
                                    </p:set>
                                  </p:childTnLst>
                                </p:cTn>
                              </p:par>
                            </p:childTnLst>
                          </p:cTn>
                        </p:par>
                        <p:par>
                          <p:cTn id="20658" repeatCount="1000" spd="100%" decel="0%" fill="hold">
                            <p:stCondLst>
                              <p:cond delay="0"/>
                            </p:stCondLst>
                            <p:childTnLst>
                              <p:par>
                                <p:cTn id="20659" presetID="12" presetClass="entr" presetSubtype="2" repeatCount="1000" spd="100%" decel="0%" fill="hold" nodeType="afterEffect">
                                  <p:stCondLst>
                                    <p:cond delay="0"/>
                                  </p:stCondLst>
                                  <p:childTnLst>
                                    <p:anim calcmode="lin" valueType="num">
                                      <p:cBhvr additive="base">
                                        <p:cTn id="20661" dur="500" repeatCount="1000" spd="100%" accel="0%" decel="0%"/>
                                        <p:tgtEl>
                                          <p:spTgt spid="5"/>
                                        </p:tgtEl>
                                        <p:attrNameLst>
                                          <p:attrName>ppt_x</p:attrName>
                                        </p:attrNameLst>
                                      </p:cBhvr>
                                      <p:tavLst>
                                        <p:tav fmla="" tm="0">
                                          <p:val>
                                            <p:strVal val="#ppt_x+#ppt_w*1.125000"/>
                                          </p:val>
                                        </p:tav>
                                        <p:tav fmla="" tm="100000">
                                          <p:val>
                                            <p:strVal val="#ppt_x"/>
                                          </p:val>
                                        </p:tav>
                                      </p:tavLst>
                                    </p:anim>
                                    <p:animEffect filter="wipe(left)" transition="in">
                                      <p:cBhvr>
                                        <p:cTn id="20660" dur="500" repeatCount="1000" spd="100%" accel="0%" decel="0%"/>
                                        <p:tgtEl>
                                          <p:spTgt spid="5"/>
                                        </p:tgtEl>
                                      </p:cBhvr>
                                    </p:animEffect>
                                    <p:set>
                                      <p:cBhvr>
                                        <p:cTn id="20662" dur="500" repeatCount="1000" spd="100%" accel="0%" decel="0%" fill="hold">
                                          <p:stCondLst>
                                            <p:cond delay="0"/>
                                          </p:stCondLst>
                                        </p:cTn>
                                        <p:tgtEl>
                                          <p:spTgt spid="5"/>
                                        </p:tgtEl>
                                        <p:attrNameLst>
                                          <p:attrName>style.visibility</p:attrName>
                                        </p:attrNameLst>
                                      </p:cBhvr>
                                      <p:to>
                                        <p:strVal val="visible"/>
                                      </p:to>
                                    </p:set>
                                  </p:childTnLst>
                                </p:cTn>
                              </p:par>
                            </p:childTnLst>
                          </p:cTn>
                        </p:par>
                        <p:par>
                          <p:cTn id="20663" repeatCount="1000" spd="100%" decel="0%" fill="hold">
                            <p:stCondLst>
                              <p:cond delay="0"/>
                            </p:stCondLst>
                            <p:childTnLst>
                              <p:par>
                                <p:cTn id="20664" presetID="22" presetClass="entr" presetSubtype="2" repeatCount="1000" spd="100%" decel="0%" fill="hold" nodeType="afterEffect">
                                  <p:stCondLst>
                                    <p:cond delay="0"/>
                                  </p:stCondLst>
                                  <p:childTnLst>
                                    <p:animEffect filter="wipe(right)" transition="in">
                                      <p:cBhvr>
                                        <p:cTn id="20665" dur="500" repeatCount="1000" spd="100%" accel="0%" decel="0%"/>
                                        <p:tgtEl>
                                          <p:spTgt spid="3"/>
                                        </p:tgtEl>
                                      </p:cBhvr>
                                    </p:animEffect>
                                    <p:set>
                                      <p:cBhvr>
                                        <p:cTn id="20666" dur="500" repeatCount="1000" spd="100%" accel="0%" decel="0%" fill="hold">
                                          <p:stCondLst>
                                            <p:cond delay="0"/>
                                          </p:stCondLst>
                                        </p:cTn>
                                        <p:tgtEl>
                                          <p:spTgt spid="3"/>
                                        </p:tgtEl>
                                        <p:attrNameLst>
                                          <p:attrName>style.visibility</p:attrName>
                                        </p:attrNameLst>
                                      </p:cBhvr>
                                      <p:to>
                                        <p:strVal val="visible"/>
                                      </p:to>
                                    </p:set>
                                  </p:childTnLst>
                                </p:cTn>
                              </p:par>
                            </p:childTnLst>
                          </p:cTn>
                        </p:par>
                        <p:par>
                          <p:cTn id="20667" repeatCount="1000" spd="100%" decel="0%" fill="hold">
                            <p:stCondLst>
                              <p:cond delay="0"/>
                            </p:stCondLst>
                            <p:childTnLst>
                              <p:par>
                                <p:cTn id="20668" presetID="1" presetClass="entr" presetSubtype="0" repeatCount="1000" spd="100%" decel="0%" fill="hold" nodeType="afterEffect">
                                  <p:stCondLst>
                                    <p:cond delay="0"/>
                                  </p:stCondLst>
                                  <p:childTnLst>
                                    <p:set>
                                      <p:cBhvr>
                                        <p:cTn id="20669" dur="1" repeatCount="1000" spd="100%" accel="0%" decel="0%" fill="hold">
                                          <p:stCondLst>
                                            <p:cond delay="0"/>
                                          </p:stCondLst>
                                        </p:cTn>
                                        <p:tgtEl>
                                          <p:spTgt spid="14"/>
                                        </p:tgtEl>
                                        <p:attrNameLst>
                                          <p:attrName>style.visibility</p:attrName>
                                        </p:attrNameLst>
                                      </p:cBhvr>
                                      <p:to>
                                        <p:strVal val="visible"/>
                                      </p:to>
                                    </p:set>
                                  </p:childTnLst>
                                </p:cTn>
                              </p:par>
                            </p:childTnLst>
                          </p:cTn>
                        </p:par>
                        <p:par>
                          <p:cTn id="20670" repeatCount="1000" spd="100%" decel="0%" fill="hold">
                            <p:stCondLst>
                              <p:cond delay="0"/>
                            </p:stCondLst>
                            <p:childTnLst>
                              <p:par>
                                <p:cTn id="20671" presetID="5" presetClass="entr" presetSubtype="5" repeatCount="1000" spd="100%" decel="0%" fill="hold" nodeType="afterEffect">
                                  <p:stCondLst>
                                    <p:cond delay="0"/>
                                  </p:stCondLst>
                                  <p:childTnLst>
                                    <p:animEffect filter="checkerboard(down)" transition="in">
                                      <p:cBhvr>
                                        <p:cTn id="20672" dur="1000" repeatCount="1000" spd="100%" accel="0%" decel="0%"/>
                                        <p:tgtEl>
                                          <p:spTgt spid="8"/>
                                        </p:tgtEl>
                                      </p:cBhvr>
                                    </p:animEffect>
                                    <p:set>
                                      <p:cBhvr>
                                        <p:cTn id="20673" dur="1000" repeatCount="1000" spd="100%" accel="0%" decel="0%" fill="hold">
                                          <p:stCondLst>
                                            <p:cond delay="0"/>
                                          </p:stCondLst>
                                        </p:cTn>
                                        <p:tgtEl>
                                          <p:spTgt spid="8"/>
                                        </p:tgtEl>
                                        <p:attrNameLst>
                                          <p:attrName>style.visibility</p:attrName>
                                        </p:attrNameLst>
                                      </p:cBhvr>
                                      <p:to>
                                        <p:strVal val="visible"/>
                                      </p:to>
                                    </p:set>
                                  </p:childTnLst>
                                </p:cTn>
                              </p:par>
                            </p:childTnLst>
                          </p:cTn>
                        </p:par>
                        <p:par>
                          <p:cTn id="20674" repeatCount="1000" spd="100%" decel="0%" fill="hold">
                            <p:stCondLst>
                              <p:cond delay="0"/>
                            </p:stCondLst>
                            <p:childTnLst>
                              <p:par>
                                <p:cTn id="20675" presetID="10" presetClass="entr" presetSubtype="0" repeatCount="1000" spd="100%" decel="0%" fill="hold" nodeType="afterEffect">
                                  <p:stCondLst>
                                    <p:cond delay="0"/>
                                  </p:stCondLst>
                                  <p:childTnLst>
                                    <p:animEffect filter="fade" transition="in">
                                      <p:cBhvr>
                                        <p:cTn id="20676" dur="1000" repeatCount="1000" spd="100%" accel="0%" decel="0%"/>
                                        <p:tgtEl>
                                          <p:spTgt spid="7"/>
                                        </p:tgtEl>
                                      </p:cBhvr>
                                    </p:animEffect>
                                    <p:set>
                                      <p:cBhvr>
                                        <p:cTn id="20677" dur="1000" repeatCount="1000" spd="100%" accel="0%" decel="0%" fill="hold">
                                          <p:stCondLst>
                                            <p:cond delay="0"/>
                                          </p:stCondLst>
                                        </p:cTn>
                                        <p:tgtEl>
                                          <p:spTgt spid="7"/>
                                        </p:tgtEl>
                                        <p:attrNameLst>
                                          <p:attrName>style.visibility</p:attrName>
                                        </p:attrNameLst>
                                      </p:cBhvr>
                                      <p:to>
                                        <p:strVal val="visible"/>
                                      </p:to>
                                    </p:set>
                                  </p:childTnLst>
                                </p:cTn>
                              </p:par>
                            </p:childTnLst>
                          </p:cTn>
                        </p:par>
                        <p:par>
                          <p:cTn id="20678" repeatCount="1000" spd="100%" decel="0%" fill="hold">
                            <p:stCondLst>
                              <p:cond delay="0"/>
                            </p:stCondLst>
                            <p:childTnLst>
                              <p:par>
                                <p:cTn id="20679" presetID="1" presetClass="entr" presetSubtype="0" repeatCount="1000" spd="100%" decel="0%" fill="hold" nodeType="afterEffect">
                                  <p:stCondLst>
                                    <p:cond delay="0"/>
                                  </p:stCondLst>
                                  <p:childTnLst>
                                    <p:set>
                                      <p:cBhvr>
                                        <p:cTn id="20680" dur="1" repeatCount="1000" spd="100%" accel="0%" decel="0%" fill="hold">
                                          <p:stCondLst>
                                            <p:cond delay="0"/>
                                          </p:stCondLst>
                                        </p:cTn>
                                        <p:tgtEl>
                                          <p:spTgt spid="15"/>
                                        </p:tgtEl>
                                        <p:attrNameLst>
                                          <p:attrName>style.visibility</p:attrName>
                                        </p:attrNameLst>
                                      </p:cBhvr>
                                      <p:to>
                                        <p:strVal val="visible"/>
                                      </p:to>
                                    </p:set>
                                  </p:childTnLst>
                                </p:cTn>
                              </p:par>
                            </p:childTnLst>
                          </p:cTn>
                        </p:par>
                        <p:par>
                          <p:cTn id="20681" repeatCount="1000" spd="100%" decel="0%" fill="hold">
                            <p:stCondLst>
                              <p:cond delay="0"/>
                            </p:stCondLst>
                            <p:childTnLst>
                              <p:par>
                                <p:cTn id="20682" presetID="55" presetClass="entr" presetSubtype="0" repeatCount="1000" spd="100%" decel="0%" fill="hold" nodeType="afterEffect">
                                  <p:stCondLst>
                                    <p:cond delay="0"/>
                                  </p:stCondLst>
                                  <p:childTnLst>
                                    <p:anim calcmode="lin" valueType="num">
                                      <p:cBhvr>
                                        <p:cTn id="20684" dur="1000" repeatCount="1000" spd="100%" accel="0%" decel="0%" fill="hold"/>
                                        <p:tgtEl>
                                          <p:spTgt spid="11"/>
                                        </p:tgtEl>
                                        <p:attrNameLst>
                                          <p:attrName>ppt_w</p:attrName>
                                        </p:attrNameLst>
                                      </p:cBhvr>
                                      <p:tavLst>
                                        <p:tav fmla="" tm="0">
                                          <p:val>
                                            <p:strVal val="#ppt_w*0.70"/>
                                          </p:val>
                                        </p:tav>
                                        <p:tav fmla="" tm="100000">
                                          <p:val>
                                            <p:strVal val="#ppt_w"/>
                                          </p:val>
                                        </p:tav>
                                      </p:tavLst>
                                    </p:anim>
                                    <p:anim calcmode="lin" valueType="num">
                                      <p:cBhvr>
                                        <p:cTn id="20685" dur="1000" repeatCount="1000" spd="100%" accel="0%" decel="0%" fill="hold"/>
                                        <p:tgtEl>
                                          <p:spTgt spid="11"/>
                                        </p:tgtEl>
                                        <p:attrNameLst>
                                          <p:attrName>ppt_h</p:attrName>
                                        </p:attrNameLst>
                                      </p:cBhvr>
                                      <p:tavLst>
                                        <p:tav fmla="" tm="0">
                                          <p:val>
                                            <p:strVal val="#ppt_h"/>
                                          </p:val>
                                        </p:tav>
                                        <p:tav fmla="" tm="100000">
                                          <p:val>
                                            <p:strVal val="#ppt_h"/>
                                          </p:val>
                                        </p:tav>
                                      </p:tavLst>
                                    </p:anim>
                                    <p:animEffect filter="fade" transition="in">
                                      <p:cBhvr>
                                        <p:cTn id="20683" dur="1000" repeatCount="1000" spd="100%" accel="0%" decel="0%"/>
                                        <p:tgtEl>
                                          <p:spTgt spid="11"/>
                                        </p:tgtEl>
                                      </p:cBhvr>
                                    </p:animEffect>
                                    <p:set>
                                      <p:cBhvr>
                                        <p:cTn id="20686" dur="1" repeatCount="1000" spd="100%" accel="0%" decel="0%" fill="hold">
                                          <p:stCondLst>
                                            <p:cond delay="0"/>
                                          </p:stCondLst>
                                        </p:cTn>
                                        <p:tgtEl>
                                          <p:spTgt spid="11"/>
                                        </p:tgtEl>
                                        <p:attrNameLst>
                                          <p:attrName>style.visibility</p:attrName>
                                        </p:attrNameLst>
                                      </p:cBhvr>
                                      <p:to>
                                        <p:strVal val="visible"/>
                                      </p:to>
                                    </p:set>
                                  </p:childTnLst>
                                </p:cTn>
                              </p:par>
                            </p:childTnLst>
                          </p:cTn>
                        </p:par>
                        <p:par>
                          <p:cTn id="20687" repeatCount="1000" spd="100%" decel="0%" fill="hold">
                            <p:stCondLst>
                              <p:cond delay="0"/>
                            </p:stCondLst>
                            <p:childTnLst>
                              <p:par>
                                <p:cTn id="20688" presetID="18" presetClass="entr" presetSubtype="9" repeatCount="1000" spd="100%" decel="0%" fill="hold" nodeType="afterEffect">
                                  <p:stCondLst>
                                    <p:cond delay="0"/>
                                  </p:stCondLst>
                                  <p:childTnLst>
                                    <p:animEffect filter="strips(upLeft)" transition="in">
                                      <p:cBhvr>
                                        <p:cTn id="20689" dur="500" repeatCount="1000" spd="100%" accel="0%" decel="0%"/>
                                        <p:tgtEl>
                                          <p:spTgt spid="9"/>
                                        </p:tgtEl>
                                      </p:cBhvr>
                                    </p:animEffect>
                                    <p:set>
                                      <p:cBhvr>
                                        <p:cTn id="20690" dur="500" repeatCount="1000" spd="100%" accel="0%" decel="0%"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p="http://schemas.openxmlformats.org/presentationml/2006/main" xmlns:a="http://schemas.openxmlformats.org/drawingml/2006/main" xmlns:r="http://schemas.openxmlformats.org/officeDocument/2006/relationships">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Color Detection Techniques</a:t>
            </a:r>
          </a:p>
        </p:txBody>
      </p:sp>
      <p:sp>
        <p:nvSpPr>
          <p:cNvPr name="Freeform 3" id="3"/>
          <p:cNvSpPr/>
          <p:nvPr/>
        </p:nvSpPr>
        <p:spPr>
          <a:xfrm>
            <a:off x="4158593" y="1491594"/>
            <a:ext cx="3874812" cy="3874812"/>
          </a:xfrm>
          <a:custGeom>
            <a:avLst/>
            <a:gdLst/>
            <a:ahLst/>
            <a:cxnLst/>
            <a:rect r="r" b="b" t="t" l="l"/>
            <a:pathLst>
              <a:path w="19679" h="19679" stroke="true" fill="norm" extrusionOk="true">
                <a:moveTo>
                  <a:pt x="16796" y="2881"/>
                </a:moveTo>
                <a:cubicBezTo>
                  <a:pt x="20638" y="6724"/>
                  <a:pt x="20638" y="12953"/>
                  <a:pt x="16796" y="16796"/>
                </a:cubicBezTo>
                <a:cubicBezTo>
                  <a:pt x="12953" y="20638"/>
                  <a:pt x="6724" y="20638"/>
                  <a:pt x="2881" y="16796"/>
                </a:cubicBezTo>
                <a:cubicBezTo>
                  <a:pt x="-961" y="12953"/>
                  <a:pt x="-961" y="6724"/>
                  <a:pt x="2881" y="2881"/>
                </a:cubicBezTo>
                <a:cubicBezTo>
                  <a:pt x="6724" y="-961"/>
                  <a:pt x="12953" y="-961"/>
                  <a:pt x="16796" y="2881"/>
                </a:cubicBezTo>
              </a:path>
            </a:pathLst>
          </a:custGeom>
          <a:solidFill>
            <a:schemeClr val="accent1"/>
          </a:solidFill>
          <a:ln cap="flat">
            <a:prstDash val="solid"/>
          </a:ln>
        </p:spPr>
        <p:txBody>
          <a:bodyPr vert="horz" anchor="ctr" tIns="0" lIns="0" bIns="0" rIns="0">
            <a:normAutofit/>
          </a:bodyPr>
          <a:p>
            <a:pPr algn="l" marL="0"/>
          </a:p>
        </p:txBody>
      </p:sp>
      <p:sp>
        <p:nvSpPr>
          <p:cNvPr name="AutoShape 4" id="4"/>
          <p:cNvSpPr/>
          <p:nvPr/>
        </p:nvSpPr>
        <p:spPr>
          <a:xfrm>
            <a:off x="4399752" y="1732753"/>
            <a:ext cx="3392493" cy="3392493"/>
          </a:xfrm>
          <a:prstGeom prst="ellipse">
            <a:avLst/>
          </a:prstGeom>
          <a:blipFill>
            <a:blip r:embed="rId2"/>
            <a:srcRect/>
            <a:stretch>
              <a:fillRect t="-25000" l="0" b="-25000" r="0"/>
            </a:stretch>
          </a:blipFill>
          <a:ln cap="flat">
            <a:prstDash val="solid"/>
          </a:ln>
        </p:spPr>
        <p:txBody>
          <a:bodyPr vert="horz" anchor="ctr" tIns="45720" lIns="91440" bIns="45720" rIns="91440">
            <a:normAutofit/>
          </a:bodyPr>
          <a:p>
            <a:pPr algn="ctr" marL="0"/>
          </a:p>
        </p:txBody>
      </p:sp>
      <p:sp>
        <p:nvSpPr>
          <p:cNvPr name="TextBox 5" id="5"/>
          <p:cNvSpPr txBox="true"/>
          <p:nvPr/>
        </p:nvSpPr>
        <p:spPr>
          <a:xfrm>
            <a:off x="312744" y="2610335"/>
            <a:ext cx="3488294" cy="340735"/>
          </a:xfrm>
          <a:prstGeom prst="rect">
            <a:avLst/>
          </a:prstGeom>
          <a:noFill/>
        </p:spPr>
        <p:txBody>
          <a:bodyPr anchor="b" rtlCol="false" vert="horz" wrap="square" tIns="46800" lIns="90000" bIns="46800" rIns="90000">
            <a:spAutoFit/>
          </a:bodyPr>
          <a:lstStyle/>
          <a:p>
            <a:pPr algn="l" marL="0">
              <a:spcBef>
                <a:spcPct val="0"/>
              </a:spcBef>
              <a:defRPr/>
            </a:pPr>
            <a:r>
              <a:rPr lang="zh-CN" b="true" i="false" sz="1600" baseline="0" u="none" altLang="en-US">
                <a:solidFill>
                  <a:srgbClr val="000000"/>
                </a:solidFill>
                <a:latin typeface="微软雅黑"/>
                <a:ea typeface="微软雅黑"/>
              </a:rPr>
              <a:t>HSV Color Space Utilization</a:t>
            </a:r>
            <a:endParaRPr lang="en-US" sz="1100"/>
          </a:p>
        </p:txBody>
      </p:sp>
      <p:sp>
        <p:nvSpPr>
          <p:cNvPr name="AutoShape 6" id="6"/>
          <p:cNvSpPr/>
          <p:nvPr/>
        </p:nvSpPr>
        <p:spPr>
          <a:xfrm>
            <a:off x="312744" y="3128496"/>
            <a:ext cx="3488294" cy="661466"/>
          </a:xfrm>
          <a:prstGeom prst="rect">
            <a:avLst/>
          </a:prstGeom>
          <a:noFill/>
        </p:spPr>
        <p:txBody>
          <a:bodyPr vert="horz" anchor="t" wrap="square" tIns="46800" lIns="90000" bIns="46800" rIns="90000">
            <a:spAutoFit/>
          </a:bodyPr>
          <a:p>
            <a:pPr algn="l" marL="0">
              <a:lnSpc>
                <a:spcPct val="120000"/>
              </a:lnSpc>
            </a:pPr>
            <a:r>
              <a:rPr lang="zh-CN" b="false" i="false" sz="1400" baseline="0" u="none" altLang="en-US">
                <a:solidFill>
                  <a:srgbClr val="000000"/>
                </a:solidFill>
                <a:latin typeface="微软雅黑"/>
                <a:ea typeface="微软雅黑"/>
              </a:rPr>
              <a:t>The application utilizes the HSV (Hue, Saturation, Value) color model for more accurate color detection during drawing, allowing users to select colors intuitively without being hindered by the limitations of the RGB space.</a:t>
            </a:r>
          </a:p>
        </p:txBody>
      </p:sp>
      <p:sp>
        <p:nvSpPr>
          <p:cNvPr name="TextBox 7" id="7"/>
          <p:cNvSpPr txBox="true"/>
          <p:nvPr/>
        </p:nvSpPr>
        <p:spPr>
          <a:xfrm>
            <a:off x="8214393" y="2610335"/>
            <a:ext cx="3608329" cy="340735"/>
          </a:xfrm>
          <a:prstGeom prst="rect">
            <a:avLst/>
          </a:prstGeom>
          <a:noFill/>
        </p:spPr>
        <p:txBody>
          <a:bodyPr anchor="b" rtlCol="false" vert="horz" wrap="square" tIns="46800" lIns="90000" bIns="46800" rIns="90000">
            <a:spAutoFit/>
          </a:bodyPr>
          <a:lstStyle/>
          <a:p>
            <a:pPr algn="l" marL="0">
              <a:spcBef>
                <a:spcPct val="0"/>
              </a:spcBef>
              <a:defRPr/>
            </a:pPr>
            <a:r>
              <a:rPr lang="zh-CN" b="true" i="false" sz="1600" baseline="0" u="none" altLang="en-US">
                <a:solidFill>
                  <a:srgbClr val="000000"/>
                </a:solidFill>
                <a:latin typeface="微软雅黑"/>
                <a:ea typeface="微软雅黑"/>
              </a:rPr>
              <a:t>Advantages of Color Detection</a:t>
            </a:r>
            <a:endParaRPr lang="en-US" sz="1100"/>
          </a:p>
        </p:txBody>
      </p:sp>
      <p:sp>
        <p:nvSpPr>
          <p:cNvPr name="AutoShape 8" id="8"/>
          <p:cNvSpPr/>
          <p:nvPr/>
        </p:nvSpPr>
        <p:spPr>
          <a:xfrm>
            <a:off x="8214393" y="3128496"/>
            <a:ext cx="3608329" cy="661466"/>
          </a:xfrm>
          <a:prstGeom prst="rect">
            <a:avLst/>
          </a:prstGeom>
          <a:noFill/>
        </p:spPr>
        <p:txBody>
          <a:bodyPr vert="horz" anchor="t" wrap="square" tIns="46800" lIns="90000" bIns="46800" rIns="90000">
            <a:spAutoFit/>
          </a:bodyPr>
          <a:p>
            <a:pPr algn="l" marL="0">
              <a:lnSpc>
                <a:spcPct val="120000"/>
              </a:lnSpc>
            </a:pPr>
            <a:r>
              <a:rPr lang="zh-CN" b="false" i="false" sz="1400" baseline="0" u="none" altLang="en-US">
                <a:solidFill>
                  <a:srgbClr val="000000"/>
                </a:solidFill>
                <a:latin typeface="微软雅黑"/>
                <a:ea typeface="微软雅黑"/>
              </a:rPr>
              <a:t>By employing effective color detection techniques, users can experience greater precision in their artwork, facilitating a smoother and more enjoyable drawing process while reducing errors.</a:t>
            </a:r>
          </a:p>
        </p:txBody>
      </p:sp>
    </p:spTree>
  </p:cSld>
  <p:clrMapOvr>
    <a:masterClrMapping/>
  </p:clrMapOvr>
  <p:transition spd="slow">
    <p:split dir="in"/>
  </p:transition>
  <p:timing>
    <p:tnLst>
      <p:par>
        <p:cTn id="22161" dur="indefinite" repeatCount="1000" spd="100%" accel="0%" decel="0%" restart="never" nodeType="tmRoot">
          <p:childTnLst>
            <p:seq concurrent="true" nextAc="seek">
              <p:cTn id="22162" dur="indefinite" repeatCount="1000" spd="100%" accel="0%" decel="0%" nodeType="mainSeq">
                <p:childTnLst>
                  <p:par>
                    <p:cTn id="22163" repeatCount="1000" spd="100%" accel="0%" decel="0%" fill="hold">
                      <p:stCondLst>
                        <p:cond delay="indefinite"/>
                        <p:cond evt="onBegin" delay="0">
                          <p:tn val="22162"/>
                        </p:cond>
                      </p:stCondLst>
                      <p:childTnLst>
                        <p:par>
                          <p:cTn id="22164" repeatCount="1000" spd="100%" decel="0%" fill="hold">
                            <p:stCondLst>
                              <p:cond delay="0"/>
                            </p:stCondLst>
                            <p:childTnLst>
                              <p:par>
                                <p:cTn id="22165" presetID="35" presetClass="entr" presetSubtype="0" repeatCount="1000" spd="100%" decel="0%" fill="hold" nodeType="afterEffect">
                                  <p:stCondLst>
                                    <p:cond delay="0"/>
                                  </p:stCondLst>
                                  <p:childTnLst>
                                    <p:anim calcmode="lin" valueType="num">
                                      <p:cBhvr>
                                        <p:cTn id="22167" dur="1000" repeatCount="1000" spd="100%" accel="0%" decel="0%" fill="hold"/>
                                        <p:tgtEl>
                                          <p:spTgt spid="2"/>
                                        </p:tgtEl>
                                        <p:attrNameLst>
                                          <p:attrName>style.rotation</p:attrName>
                                        </p:attrNameLst>
                                      </p:cBhvr>
                                      <p:tavLst>
                                        <p:tav fmla="" tm="0">
                                          <p:val>
                                            <p:fltVal val="720.0"/>
                                          </p:val>
                                        </p:tav>
                                        <p:tav fmla="" tm="100000">
                                          <p:val>
                                            <p:fltVal val="0.0"/>
                                          </p:val>
                                        </p:tav>
                                      </p:tavLst>
                                    </p:anim>
                                    <p:anim calcmode="lin" valueType="num">
                                      <p:cBhvr>
                                        <p:cTn id="22168" dur="1000" repeatCount="1000" spd="100%" accel="0%" decel="0%" fill="hold"/>
                                        <p:tgtEl>
                                          <p:spTgt spid="2"/>
                                        </p:tgtEl>
                                        <p:attrNameLst>
                                          <p:attrName>ppt_h</p:attrName>
                                        </p:attrNameLst>
                                      </p:cBhvr>
                                      <p:tavLst>
                                        <p:tav fmla="" tm="0">
                                          <p:val>
                                            <p:fltVal val="0.0"/>
                                          </p:val>
                                        </p:tav>
                                        <p:tav fmla="" tm="100000">
                                          <p:val>
                                            <p:strVal val="#ppt_h"/>
                                          </p:val>
                                        </p:tav>
                                      </p:tavLst>
                                    </p:anim>
                                    <p:anim calcmode="lin" valueType="num">
                                      <p:cBhvr>
                                        <p:cTn id="22169" dur="1000" repeatCount="1000" spd="100%" accel="0%" decel="0%" fill="hold"/>
                                        <p:tgtEl>
                                          <p:spTgt spid="2"/>
                                        </p:tgtEl>
                                        <p:attrNameLst>
                                          <p:attrName>ppt_w</p:attrName>
                                        </p:attrNameLst>
                                      </p:cBhvr>
                                      <p:tavLst>
                                        <p:tav fmla="" tm="0">
                                          <p:val>
                                            <p:fltVal val="0.0"/>
                                          </p:val>
                                        </p:tav>
                                        <p:tav fmla="" tm="100000">
                                          <p:val>
                                            <p:strVal val="#ppt_w"/>
                                          </p:val>
                                        </p:tav>
                                      </p:tavLst>
                                    </p:anim>
                                    <p:animEffect filter="fade" transition="in">
                                      <p:cBhvr>
                                        <p:cTn id="22166" dur="1000" repeatCount="1000" spd="100%" accel="0%" decel="0%"/>
                                        <p:tgtEl>
                                          <p:spTgt spid="2"/>
                                        </p:tgtEl>
                                      </p:cBhvr>
                                    </p:animEffect>
                                    <p:set>
                                      <p:cBhvr>
                                        <p:cTn id="22170" dur="1000" repeatCount="1000" spd="100%" accel="0%" decel="0%" fill="hold">
                                          <p:stCondLst>
                                            <p:cond delay="0"/>
                                          </p:stCondLst>
                                        </p:cTn>
                                        <p:tgtEl>
                                          <p:spTgt spid="2"/>
                                        </p:tgtEl>
                                        <p:attrNameLst>
                                          <p:attrName>style.visibility</p:attrName>
                                        </p:attrNameLst>
                                      </p:cBhvr>
                                      <p:to>
                                        <p:strVal val="visible"/>
                                      </p:to>
                                    </p:set>
                                  </p:childTnLst>
                                </p:cTn>
                              </p:par>
                            </p:childTnLst>
                          </p:cTn>
                        </p:par>
                        <p:par>
                          <p:cTn id="22171" repeatCount="1000" spd="100%" decel="0%" fill="hold">
                            <p:stCondLst>
                              <p:cond delay="0"/>
                            </p:stCondLst>
                            <p:childTnLst>
                              <p:par>
                                <p:cTn id="22172" presetID="3" presetClass="entr" presetSubtype="5" repeatCount="1000" spd="100%" decel="0%" fill="hold" nodeType="afterEffect">
                                  <p:stCondLst>
                                    <p:cond delay="0"/>
                                  </p:stCondLst>
                                  <p:childTnLst>
                                    <p:animEffect filter="blinds(vertical)" transition="in">
                                      <p:cBhvr>
                                        <p:cTn id="22173" dur="1000" repeatCount="1000" spd="100%" accel="0%" decel="0%"/>
                                        <p:tgtEl>
                                          <p:spTgt spid="5"/>
                                        </p:tgtEl>
                                      </p:cBhvr>
                                    </p:animEffect>
                                    <p:set>
                                      <p:cBhvr>
                                        <p:cTn id="22174" dur="1000" repeatCount="1000" spd="100%" accel="0%" decel="0%" fill="hold">
                                          <p:stCondLst>
                                            <p:cond delay="0"/>
                                          </p:stCondLst>
                                        </p:cTn>
                                        <p:tgtEl>
                                          <p:spTgt spid="5"/>
                                        </p:tgtEl>
                                        <p:attrNameLst>
                                          <p:attrName>style.visibility</p:attrName>
                                        </p:attrNameLst>
                                      </p:cBhvr>
                                      <p:to>
                                        <p:strVal val="visible"/>
                                      </p:to>
                                    </p:set>
                                  </p:childTnLst>
                                </p:cTn>
                              </p:par>
                            </p:childTnLst>
                          </p:cTn>
                        </p:par>
                        <p:par>
                          <p:cTn id="22175" repeatCount="1000" spd="100%" decel="0%" fill="hold">
                            <p:stCondLst>
                              <p:cond delay="0"/>
                            </p:stCondLst>
                            <p:childTnLst>
                              <p:par>
                                <p:cTn id="22176" presetID="18" presetClass="entr" presetSubtype="12" repeatCount="1000" spd="100%" decel="0%" fill="hold" nodeType="afterEffect">
                                  <p:stCondLst>
                                    <p:cond delay="0"/>
                                  </p:stCondLst>
                                  <p:childTnLst>
                                    <p:animEffect filter="strips(downLeft)" transition="in">
                                      <p:cBhvr>
                                        <p:cTn id="22177" dur="500" repeatCount="1000" spd="100%" accel="0%" decel="0%"/>
                                        <p:tgtEl>
                                          <p:spTgt spid="6"/>
                                        </p:tgtEl>
                                      </p:cBhvr>
                                    </p:animEffect>
                                    <p:set>
                                      <p:cBhvr>
                                        <p:cTn id="22178" dur="500" repeatCount="1000" spd="100%" accel="0%" decel="0%" fill="hold">
                                          <p:stCondLst>
                                            <p:cond delay="0"/>
                                          </p:stCondLst>
                                        </p:cTn>
                                        <p:tgtEl>
                                          <p:spTgt spid="6"/>
                                        </p:tgtEl>
                                        <p:attrNameLst>
                                          <p:attrName>style.visibility</p:attrName>
                                        </p:attrNameLst>
                                      </p:cBhvr>
                                      <p:to>
                                        <p:strVal val="visible"/>
                                      </p:to>
                                    </p:set>
                                  </p:childTnLst>
                                </p:cTn>
                              </p:par>
                            </p:childTnLst>
                          </p:cTn>
                        </p:par>
                        <p:par>
                          <p:cTn id="22179" repeatCount="1000" spd="100%" decel="0%" fill="hold">
                            <p:stCondLst>
                              <p:cond delay="0"/>
                            </p:stCondLst>
                            <p:childTnLst>
                              <p:par>
                                <p:cTn id="22180" presetID="22" presetClass="entr" presetSubtype="4" repeatCount="1000" spd="100%" decel="0%" fill="hold" nodeType="afterEffect">
                                  <p:stCondLst>
                                    <p:cond delay="0"/>
                                  </p:stCondLst>
                                  <p:childTnLst>
                                    <p:animEffect filter="wipe(down)" transition="in">
                                      <p:cBhvr>
                                        <p:cTn id="22181" dur="500" repeatCount="1000" spd="100%" accel="0%" decel="0%"/>
                                        <p:tgtEl>
                                          <p:spTgt spid="4"/>
                                        </p:tgtEl>
                                      </p:cBhvr>
                                    </p:animEffect>
                                    <p:set>
                                      <p:cBhvr>
                                        <p:cTn id="22182" dur="500" repeatCount="1000" spd="100%" accel="0%" decel="0%" fill="hold">
                                          <p:stCondLst>
                                            <p:cond delay="0"/>
                                          </p:stCondLst>
                                        </p:cTn>
                                        <p:tgtEl>
                                          <p:spTgt spid="4"/>
                                        </p:tgtEl>
                                        <p:attrNameLst>
                                          <p:attrName>style.visibility</p:attrName>
                                        </p:attrNameLst>
                                      </p:cBhvr>
                                      <p:to>
                                        <p:strVal val="visible"/>
                                      </p:to>
                                    </p:set>
                                  </p:childTnLst>
                                </p:cTn>
                              </p:par>
                            </p:childTnLst>
                          </p:cTn>
                        </p:par>
                        <p:par>
                          <p:cTn id="22183" repeatCount="1000" spd="100%" decel="0%" fill="hold">
                            <p:stCondLst>
                              <p:cond delay="0"/>
                            </p:stCondLst>
                            <p:childTnLst>
                              <p:par>
                                <p:cTn id="22184" presetID="18" presetClass="entr" presetSubtype="3" repeatCount="1000" spd="100%" decel="0%" fill="hold" nodeType="afterEffect">
                                  <p:stCondLst>
                                    <p:cond delay="0"/>
                                  </p:stCondLst>
                                  <p:childTnLst>
                                    <p:animEffect filter="strips(upRight)" transition="in">
                                      <p:cBhvr>
                                        <p:cTn id="22185" dur="500" repeatCount="1000" spd="100%" accel="0%" decel="0%"/>
                                        <p:tgtEl>
                                          <p:spTgt spid="7"/>
                                        </p:tgtEl>
                                      </p:cBhvr>
                                    </p:animEffect>
                                    <p:set>
                                      <p:cBhvr>
                                        <p:cTn id="22186" dur="500" repeatCount="1000" spd="100%" accel="0%" decel="0%" fill="hold">
                                          <p:stCondLst>
                                            <p:cond delay="0"/>
                                          </p:stCondLst>
                                        </p:cTn>
                                        <p:tgtEl>
                                          <p:spTgt spid="7"/>
                                        </p:tgtEl>
                                        <p:attrNameLst>
                                          <p:attrName>style.visibility</p:attrName>
                                        </p:attrNameLst>
                                      </p:cBhvr>
                                      <p:to>
                                        <p:strVal val="visible"/>
                                      </p:to>
                                    </p:set>
                                  </p:childTnLst>
                                </p:cTn>
                              </p:par>
                            </p:childTnLst>
                          </p:cTn>
                        </p:par>
                        <p:par>
                          <p:cTn id="22187" repeatCount="1000" spd="100%" decel="0%" fill="hold">
                            <p:stCondLst>
                              <p:cond delay="0"/>
                            </p:stCondLst>
                            <p:childTnLst>
                              <p:par>
                                <p:cTn id="22188" presetID="8" presetClass="entr" presetSubtype="16" repeatCount="1000" spd="100%" decel="0%" fill="hold" nodeType="afterEffect">
                                  <p:stCondLst>
                                    <p:cond delay="0"/>
                                  </p:stCondLst>
                                  <p:childTnLst>
                                    <p:animEffect filter="diamond(in)" transition="in">
                                      <p:cBhvr>
                                        <p:cTn id="22189" dur="1000" repeatCount="1000" spd="100%" accel="0%" decel="0%"/>
                                        <p:tgtEl>
                                          <p:spTgt spid="8"/>
                                        </p:tgtEl>
                                      </p:cBhvr>
                                    </p:animEffect>
                                    <p:set>
                                      <p:cBhvr>
                                        <p:cTn id="22190" dur="1000" repeatCount="1000" spd="100%" accel="0%" decel="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ph type="title"/>
          </p:nvPr>
        </p:nvSpPr>
        <p:spPr>
          <a:xfrm>
            <a:off x="660402" y="2687736"/>
            <a:ext cx="10858498" cy="923330"/>
          </a:xfrm>
        </p:spPr>
        <p:txBody>
          <a:bodyPr vert="horz" anchor="t" tIns="45720" lIns="91440" bIns="45720" rIns="91440">
            <a:spAutoFit/>
          </a:bodyPr>
          <a:p>
            <a:pPr algn="ctr">
              <a:lnSpc>
                <a:spcPct val="100000"/>
              </a:lnSpc>
              <a:spcBef>
                <a:spcPct val="0"/>
              </a:spcBef>
            </a:pPr>
            <a:r>
              <a:rPr lang="zh-CN" b="true" i="false" sz="5400" baseline="0" u="none" altLang="en-US">
                <a:solidFill>
                  <a:srgbClr val="000000"/>
                </a:solidFill>
                <a:latin typeface="微软雅黑"/>
                <a:ea typeface="微软雅黑"/>
              </a:rPr>
              <a:t>Methodology</a:t>
            </a:r>
          </a:p>
        </p:txBody>
      </p:sp>
      <p:sp>
        <p:nvSpPr>
          <p:cNvPr name="TextBox 3" id="3"/>
          <p:cNvSpPr txBox="true"/>
          <p:nvPr/>
        </p:nvSpPr>
        <p:spPr>
          <a:xfrm>
            <a:off x="5430672" y="1579740"/>
            <a:ext cx="1330656" cy="1107996"/>
          </a:xfrm>
          <a:prstGeom prst="rect">
            <a:avLst/>
          </a:prstGeom>
        </p:spPr>
        <p:txBody>
          <a:bodyPr anchor="b" rtlCol="false" vert="horz" wrap="square" tIns="45720" lIns="91440" bIns="45720" rIns="91440">
            <a:spAutoFit/>
          </a:bodyPr>
          <a:lstStyle/>
          <a:p>
            <a:pPr algn="l" marL="0">
              <a:defRPr/>
            </a:pPr>
            <a:r>
              <a:rPr lang="en-US" b="false" i="false" sz="6600" baseline="0" u="none">
                <a:solidFill>
                  <a:srgbClr val="000000"/>
                </a:solidFill>
                <a:latin typeface="Arial"/>
                <a:ea typeface="Arial"/>
              </a:rPr>
              <a:t>04</a:t>
            </a:r>
            <a:endParaRPr lang="en-US" sz="1100"/>
          </a:p>
        </p:txBody>
      </p:sp>
    </p:spTree>
  </p:cSld>
  <p:clrMapOvr>
    <a:masterClrMapping/>
  </p:clrMapOvr>
  <p:transition spd="slow">
    <p:wipe dir="l"/>
  </p:transition>
  <p:timing>
    <p:tnLst>
      <p:par>
        <p:cTn id="24359" dur="indefinite" repeatCount="1000" spd="100%" accel="0%" decel="0%" restart="never" nodeType="tmRoot">
          <p:childTnLst>
            <p:seq concurrent="true" nextAc="seek">
              <p:cTn id="24360" dur="indefinite" repeatCount="1000" spd="100%" accel="0%" decel="0%" nodeType="mainSeq">
                <p:childTnLst>
                  <p:par>
                    <p:cTn id="24361" repeatCount="1000" spd="100%" accel="0%" decel="0%" fill="hold">
                      <p:stCondLst>
                        <p:cond delay="indefinite"/>
                        <p:cond evt="onBegin" delay="0">
                          <p:tn val="24360"/>
                        </p:cond>
                      </p:stCondLst>
                      <p:childTnLst>
                        <p:par>
                          <p:cTn id="24362" repeatCount="1000" spd="100%" decel="0%" fill="hold">
                            <p:stCondLst>
                              <p:cond delay="0"/>
                            </p:stCondLst>
                            <p:childTnLst>
                              <p:par>
                                <p:cTn id="24363" presetID="47" presetClass="entr" presetSubtype="0" repeatCount="1000" spd="100%" decel="0%" fill="hold" nodeType="afterEffect">
                                  <p:stCondLst>
                                    <p:cond delay="0"/>
                                  </p:stCondLst>
                                  <p:childTnLst>
                                    <p:anim calcmode="lin" valueType="num">
                                      <p:cBhvr>
                                        <p:cTn id="24365" dur="1000" repeatCount="1000" spd="100%" accel="0%" decel="0%" fill="hold"/>
                                        <p:tgtEl>
                                          <p:spTgt spid="3"/>
                                        </p:tgtEl>
                                        <p:attrNameLst>
                                          <p:attrName>ppt_x</p:attrName>
                                        </p:attrNameLst>
                                      </p:cBhvr>
                                      <p:tavLst>
                                        <p:tav fmla="" tm="0">
                                          <p:val>
                                            <p:strVal val="#ppt_x"/>
                                          </p:val>
                                        </p:tav>
                                        <p:tav fmla="" tm="100000">
                                          <p:val>
                                            <p:strVal val="#ppt_x"/>
                                          </p:val>
                                        </p:tav>
                                      </p:tavLst>
                                    </p:anim>
                                    <p:anim calcmode="lin" valueType="num">
                                      <p:cBhvr>
                                        <p:cTn id="24366" dur="1000" repeatCount="1000" spd="100%" accel="0%" decel="0%" fill="hold"/>
                                        <p:tgtEl>
                                          <p:spTgt spid="3"/>
                                        </p:tgtEl>
                                        <p:attrNameLst>
                                          <p:attrName>ppt_y</p:attrName>
                                        </p:attrNameLst>
                                      </p:cBhvr>
                                      <p:tavLst>
                                        <p:tav fmla="" tm="0">
                                          <p:val>
                                            <p:strVal val="#ppt_y-.1"/>
                                          </p:val>
                                        </p:tav>
                                        <p:tav fmla="" tm="100000">
                                          <p:val>
                                            <p:strVal val="#ppt_y"/>
                                          </p:val>
                                        </p:tav>
                                      </p:tavLst>
                                    </p:anim>
                                    <p:animEffect filter="fade" transition="in">
                                      <p:cBhvr>
                                        <p:cTn id="24364" dur="1000" repeatCount="1000" spd="100%" accel="0%" decel="0%"/>
                                        <p:tgtEl>
                                          <p:spTgt spid="3"/>
                                        </p:tgtEl>
                                      </p:cBhvr>
                                    </p:animEffect>
                                    <p:set>
                                      <p:cBhvr>
                                        <p:cTn id="24367" dur="1" repeatCount="1000" spd="100%" accel="0%" decel="0%" fill="hold">
                                          <p:stCondLst>
                                            <p:cond delay="0"/>
                                          </p:stCondLst>
                                        </p:cTn>
                                        <p:tgtEl>
                                          <p:spTgt spid="3"/>
                                        </p:tgtEl>
                                        <p:attrNameLst>
                                          <p:attrName>style.visibility</p:attrName>
                                        </p:attrNameLst>
                                      </p:cBhvr>
                                      <p:to>
                                        <p:strVal val="visible"/>
                                      </p:to>
                                    </p:set>
                                  </p:childTnLst>
                                </p:cTn>
                              </p:par>
                            </p:childTnLst>
                          </p:cTn>
                        </p:par>
                        <p:par>
                          <p:cTn id="24368" repeatCount="1000" spd="100%" decel="0%" fill="hold">
                            <p:stCondLst>
                              <p:cond delay="0"/>
                            </p:stCondLst>
                            <p:childTnLst>
                              <p:par>
                                <p:cTn id="24369" presetID="17" presetClass="entr" presetSubtype="4" repeatCount="1000" spd="100%" decel="0%" fill="hold" nodeType="afterEffect">
                                  <p:stCondLst>
                                    <p:cond delay="0"/>
                                  </p:stCondLst>
                                  <p:childTnLst>
                                    <p:anim calcmode="lin" valueType="num">
                                      <p:cBhvr additive="base">
                                        <p:cTn id="24370" dur="500" repeatCount="1000" spd="100%" accel="0%" decel="0%" fill="hold"/>
                                        <p:tgtEl>
                                          <p:spTgt spid="2"/>
                                        </p:tgtEl>
                                        <p:attrNameLst>
                                          <p:attrName>ppt_x</p:attrName>
                                        </p:attrNameLst>
                                      </p:cBhvr>
                                      <p:tavLst>
                                        <p:tav fmla="" tm="0">
                                          <p:val>
                                            <p:strVal val="#ppt_x"/>
                                          </p:val>
                                        </p:tav>
                                        <p:tav fmla="" tm="100000">
                                          <p:val>
                                            <p:strVal val="#ppt_x"/>
                                          </p:val>
                                        </p:tav>
                                      </p:tavLst>
                                    </p:anim>
                                    <p:anim calcmode="lin" valueType="num">
                                      <p:cBhvr additive="base">
                                        <p:cTn id="24371" dur="500" repeatCount="1000" spd="100%" accel="0%" decel="0%" fill="hold"/>
                                        <p:tgtEl>
                                          <p:spTgt spid="2"/>
                                        </p:tgtEl>
                                        <p:attrNameLst>
                                          <p:attrName>ppt_y</p:attrName>
                                        </p:attrNameLst>
                                      </p:cBhvr>
                                      <p:tavLst>
                                        <p:tav fmla="" tm="0">
                                          <p:val>
                                            <p:strVal val="#ppt_y+#ppt_h/2"/>
                                          </p:val>
                                        </p:tav>
                                        <p:tav fmla="" tm="100000">
                                          <p:val>
                                            <p:strVal val="#ppt_y"/>
                                          </p:val>
                                        </p:tav>
                                      </p:tavLst>
                                    </p:anim>
                                    <p:anim calcmode="lin" valueType="num">
                                      <p:cBhvr additive="base">
                                        <p:cTn id="24372" dur="500" repeatCount="1000" spd="100%" accel="0%" decel="0%" fill="hold"/>
                                        <p:tgtEl>
                                          <p:spTgt spid="2"/>
                                        </p:tgtEl>
                                        <p:attrNameLst>
                                          <p:attrName>ppt_w</p:attrName>
                                        </p:attrNameLst>
                                      </p:cBhvr>
                                      <p:tavLst>
                                        <p:tav fmla="" tm="0">
                                          <p:val>
                                            <p:strVal val="#ppt_w"/>
                                          </p:val>
                                        </p:tav>
                                        <p:tav fmla="" tm="100000">
                                          <p:val>
                                            <p:strVal val="#ppt_w"/>
                                          </p:val>
                                        </p:tav>
                                      </p:tavLst>
                                    </p:anim>
                                    <p:anim calcmode="lin" valueType="num">
                                      <p:cBhvr additive="base">
                                        <p:cTn id="24373" dur="500" repeatCount="1000" spd="100%" accel="0%" decel="0%" fill="hold"/>
                                        <p:tgtEl>
                                          <p:spTgt spid="2"/>
                                        </p:tgtEl>
                                        <p:attrNameLst>
                                          <p:attrName>ppt_h</p:attrName>
                                        </p:attrNameLst>
                                      </p:cBhvr>
                                      <p:tavLst>
                                        <p:tav fmla="" tm="0">
                                          <p:val>
                                            <p:fltVal val="0.0"/>
                                          </p:val>
                                        </p:tav>
                                        <p:tav fmla="" tm="100000">
                                          <p:val>
                                            <p:strVal val="#ppt_h"/>
                                          </p:val>
                                        </p:tav>
                                      </p:tavLst>
                                    </p:anim>
                                    <p:set>
                                      <p:cBhvr additive="base">
                                        <p:cTn id="24374" dur="500" repeatCount="1000" spd="100%" accel="0%" decel="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TextBox 2" id="2"/>
          <p:cNvSpPr txBox="true"/>
          <p:nvPr/>
        </p:nvSpPr>
        <p:spPr>
          <a:xfrm flipH="true">
            <a:off x="408026" y="2837818"/>
            <a:ext cx="3497943" cy="2591432"/>
          </a:xfrm>
          <a:prstGeom prst="roundRect">
            <a:avLst/>
          </a:prstGeom>
          <a:solidFill>
            <a:schemeClr val="accent2">
              <a:alpha val="15000"/>
            </a:schemeClr>
          </a:solidFill>
          <a:ln cap="flat" cmpd="sng">
            <a:prstDash val="solid"/>
          </a:ln>
        </p:spPr>
        <p:txBody>
          <a:bodyPr anchor="ctr" rtlCol="false" vert="horz" rot="0" wrap="square" tIns="46800" lIns="180000" bIns="46800" rIns="180000">
            <a:prstTxWarp prst="textNoShape">
              <a:avLst/>
            </a:prstTxWarp>
            <a:noAutofit/>
          </a:bodyPr>
          <a:lstStyle/>
          <a:p>
            <a:pPr algn="ctr" marL="0">
              <a:lnSpc>
                <a:spcPct val="120000"/>
              </a:lnSpc>
              <a:defRPr/>
            </a:pPr>
            <a:r>
              <a:rPr lang="zh-CN" b="false" i="false" baseline="0" u="none" altLang="en-US">
                <a:solidFill>
                  <a:srgbClr val="000000"/>
                </a:solidFill>
                <a:latin typeface="微软雅黑"/>
                <a:ea typeface="微软雅黑"/>
              </a:rPr>
              <a:t>The color detection process involves capturing frames from a video feed, converting them into the HSV color space, and implementing algorithms to detect and track selected colors effectively in real-time.</a:t>
            </a:r>
            <a:endParaRPr lang="en-US" sz="1100"/>
          </a:p>
        </p:txBody>
      </p:sp>
      <p:sp>
        <p:nvSpPr>
          <p:cNvPr name="TextBox 3" id="3"/>
          <p:cNvSpPr txBox="true"/>
          <p:nvPr/>
        </p:nvSpPr>
        <p:spPr>
          <a:xfrm>
            <a:off x="1788497" y="1390182"/>
            <a:ext cx="755335" cy="707886"/>
          </a:xfrm>
          <a:prstGeom prst="rect">
            <a:avLst/>
          </a:prstGeom>
          <a:noFill/>
        </p:spPr>
        <p:txBody>
          <a:bodyPr anchor="b" rtlCol="false" vert="horz" wrap="none" tIns="45720" lIns="91440" bIns="45720" rIns="91440">
            <a:noAutofit/>
          </a:bodyPr>
          <a:lstStyle/>
          <a:p>
            <a:pPr algn="ctr" marL="0">
              <a:defRPr/>
            </a:pPr>
            <a:r>
              <a:rPr lang="en-US" b="true" i="false" sz="4000" baseline="0" u="none">
                <a:solidFill>
                  <a:srgbClr val="000000"/>
                </a:solidFill>
                <a:latin typeface="Arial"/>
                <a:ea typeface="Arial"/>
              </a:rPr>
              <a:t>01</a:t>
            </a:r>
            <a:endParaRPr lang="en-US" sz="1100"/>
          </a:p>
        </p:txBody>
      </p:sp>
      <p:sp>
        <p:nvSpPr>
          <p:cNvPr name="TextBox 4" id="4"/>
          <p:cNvSpPr txBox="true"/>
          <p:nvPr/>
        </p:nvSpPr>
        <p:spPr>
          <a:xfrm>
            <a:off x="737508" y="2306361"/>
            <a:ext cx="2857314"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Color Detection Process</a:t>
            </a:r>
            <a:endParaRPr lang="en-US" sz="1100"/>
          </a:p>
        </p:txBody>
      </p:sp>
      <p:sp>
        <p:nvSpPr>
          <p:cNvPr name="TextBox 5" id="5"/>
          <p:cNvSpPr txBox="true"/>
          <p:nvPr/>
        </p:nvSpPr>
        <p:spPr>
          <a:xfrm flipH="true">
            <a:off x="4331512" y="2837818"/>
            <a:ext cx="3497943" cy="2591432"/>
          </a:xfrm>
          <a:prstGeom prst="roundRect">
            <a:avLst/>
          </a:prstGeom>
          <a:solidFill>
            <a:schemeClr val="accent1"/>
          </a:solidFill>
          <a:ln cap="flat" cmpd="sng">
            <a:prstDash val="solid"/>
          </a:ln>
        </p:spPr>
        <p:txBody>
          <a:bodyPr anchor="ctr" rtlCol="false" vert="horz" rot="0" wrap="square" tIns="46800" lIns="180000" bIns="46800" rIns="180000">
            <a:prstTxWarp prst="textNoShape">
              <a:avLst/>
            </a:prstTxWarp>
            <a:noAutofit/>
          </a:bodyPr>
          <a:lstStyle/>
          <a:p>
            <a:pPr algn="ctr" marL="0">
              <a:lnSpc>
                <a:spcPct val="120000"/>
              </a:lnSpc>
              <a:defRPr/>
            </a:pPr>
            <a:r>
              <a:rPr lang="zh-CN" b="false" i="false" baseline="0" u="none" altLang="en-US">
                <a:solidFill>
                  <a:schemeClr val="lt1"/>
                </a:solidFill>
                <a:latin typeface="微软雅黑"/>
                <a:ea typeface="微软雅黑"/>
              </a:rPr>
              <a:t>Contour detection algorithms are employed to identify the edges of drawn shapes or hand gestures, enabling the system to recognize specific drawing actions and respond accordingly.</a:t>
            </a:r>
            <a:endParaRPr lang="en-US" sz="1100"/>
          </a:p>
        </p:txBody>
      </p:sp>
      <p:sp>
        <p:nvSpPr>
          <p:cNvPr name="TextBox 6" id="6"/>
          <p:cNvSpPr txBox="true"/>
          <p:nvPr/>
        </p:nvSpPr>
        <p:spPr>
          <a:xfrm>
            <a:off x="5711982" y="1390182"/>
            <a:ext cx="755335" cy="707886"/>
          </a:xfrm>
          <a:prstGeom prst="rect">
            <a:avLst/>
          </a:prstGeom>
          <a:noFill/>
        </p:spPr>
        <p:txBody>
          <a:bodyPr anchor="b" rtlCol="false" vert="horz" wrap="none" tIns="45720" lIns="91440" bIns="45720" rIns="91440">
            <a:noAutofit/>
          </a:bodyPr>
          <a:lstStyle/>
          <a:p>
            <a:pPr algn="ctr" marL="0">
              <a:defRPr/>
            </a:pPr>
            <a:r>
              <a:rPr lang="en-US" b="true" i="false" sz="4000" baseline="0" u="none">
                <a:solidFill>
                  <a:schemeClr val="accent1"/>
                </a:solidFill>
                <a:latin typeface="Arial"/>
                <a:ea typeface="Arial"/>
              </a:rPr>
              <a:t>02</a:t>
            </a:r>
            <a:endParaRPr lang="en-US" sz="1100"/>
          </a:p>
        </p:txBody>
      </p:sp>
      <p:sp>
        <p:nvSpPr>
          <p:cNvPr name="TextBox 7" id="7"/>
          <p:cNvSpPr txBox="true"/>
          <p:nvPr/>
        </p:nvSpPr>
        <p:spPr>
          <a:xfrm>
            <a:off x="4660992" y="2306361"/>
            <a:ext cx="2857314"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Contour Detection Mechanism</a:t>
            </a:r>
            <a:endParaRPr lang="en-US" sz="1100"/>
          </a:p>
        </p:txBody>
      </p:sp>
      <p:sp>
        <p:nvSpPr>
          <p:cNvPr name="TextBox 8" id="8"/>
          <p:cNvSpPr txBox="true"/>
          <p:nvPr/>
        </p:nvSpPr>
        <p:spPr>
          <a:xfrm>
            <a:off x="8584479" y="2306361"/>
            <a:ext cx="2857314"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Gesture Recognition Techniques</a:t>
            </a:r>
            <a:endParaRPr lang="en-US" sz="1100"/>
          </a:p>
        </p:txBody>
      </p:sp>
      <p:sp>
        <p:nvSpPr>
          <p:cNvPr name="TextBox 9" id="9"/>
          <p:cNvSpPr txBox="true"/>
          <p:nvPr/>
        </p:nvSpPr>
        <p:spPr>
          <a:xfrm flipH="true">
            <a:off x="8254999" y="2837818"/>
            <a:ext cx="3497943" cy="2591432"/>
          </a:xfrm>
          <a:prstGeom prst="roundRect">
            <a:avLst/>
          </a:prstGeom>
          <a:solidFill>
            <a:schemeClr val="accent2">
              <a:alpha val="15000"/>
            </a:schemeClr>
          </a:solidFill>
          <a:ln cap="flat" cmpd="sng">
            <a:prstDash val="solid"/>
          </a:ln>
        </p:spPr>
        <p:txBody>
          <a:bodyPr anchor="ctr" rtlCol="false" vert="horz" rot="0" wrap="square" tIns="46800" lIns="180000" bIns="46800" rIns="180000">
            <a:prstTxWarp prst="textNoShape">
              <a:avLst/>
            </a:prstTxWarp>
            <a:noAutofit/>
          </a:bodyPr>
          <a:lstStyle/>
          <a:p>
            <a:pPr algn="ctr" marL="0">
              <a:lnSpc>
                <a:spcPct val="120000"/>
              </a:lnSpc>
              <a:defRPr/>
            </a:pPr>
            <a:r>
              <a:rPr lang="zh-CN" b="false" i="false" baseline="0" u="none" altLang="en-US">
                <a:solidFill>
                  <a:srgbClr val="000000"/>
                </a:solidFill>
                <a:latin typeface="微软雅黑"/>
                <a:ea typeface="微软雅黑"/>
              </a:rPr>
              <a:t>Various techniques for gesture recognition are utilized, including machine learning models that analyze hand movements, ensuring that different gestures can be accurately interpreted to execute corresponding drawing actions.</a:t>
            </a:r>
            <a:endParaRPr lang="en-US" sz="1100"/>
          </a:p>
        </p:txBody>
      </p:sp>
      <p:sp>
        <p:nvSpPr>
          <p:cNvPr name="TextBox 10" id="10"/>
          <p:cNvSpPr txBox="true"/>
          <p:nvPr/>
        </p:nvSpPr>
        <p:spPr>
          <a:xfrm>
            <a:off x="9635470" y="1390182"/>
            <a:ext cx="755335" cy="707886"/>
          </a:xfrm>
          <a:prstGeom prst="rect">
            <a:avLst/>
          </a:prstGeom>
          <a:noFill/>
        </p:spPr>
        <p:txBody>
          <a:bodyPr anchor="b" rtlCol="false" vert="horz" wrap="none" tIns="45720" lIns="91440" bIns="45720" rIns="91440">
            <a:noAutofit/>
          </a:bodyPr>
          <a:lstStyle/>
          <a:p>
            <a:pPr algn="ctr" marL="0">
              <a:defRPr/>
            </a:pPr>
            <a:r>
              <a:rPr lang="en-US" b="true" i="false" sz="4000" baseline="0" u="none">
                <a:solidFill>
                  <a:srgbClr val="000000"/>
                </a:solidFill>
                <a:latin typeface="Arial"/>
                <a:ea typeface="Arial"/>
              </a:rPr>
              <a:t>03</a:t>
            </a:r>
            <a:endParaRPr lang="en-US" sz="1100"/>
          </a:p>
        </p:txBody>
      </p:sp>
      <p:sp>
        <p:nvSpPr>
          <p:cNvPr name="AutoShape 11" id="11"/>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Development Steps</a:t>
            </a:r>
          </a:p>
        </p:txBody>
      </p:sp>
    </p:spTree>
  </p:cSld>
  <p:clrMapOvr>
    <a:masterClrMapping/>
  </p:clrMapOvr>
  <p:transition spd="slow">
    <p:push dir="u"/>
  </p:transition>
  <p:timing>
    <p:tnLst>
      <p:par>
        <p:cTn id="26194" dur="indefinite" repeatCount="1000" spd="100%" accel="0%" decel="0%" restart="never" nodeType="tmRoot">
          <p:childTnLst>
            <p:seq concurrent="true" nextAc="seek">
              <p:cTn id="26195" dur="indefinite" repeatCount="1000" spd="100%" accel="0%" decel="0%" nodeType="mainSeq">
                <p:childTnLst>
                  <p:par>
                    <p:cTn id="26196" repeatCount="1000" spd="100%" accel="0%" decel="0%" fill="hold">
                      <p:stCondLst>
                        <p:cond delay="indefinite"/>
                        <p:cond evt="onBegin" delay="0">
                          <p:tn val="26195"/>
                        </p:cond>
                      </p:stCondLst>
                      <p:childTnLst>
                        <p:par>
                          <p:cTn id="26197" repeatCount="1000" spd="100%" decel="0%" fill="hold">
                            <p:stCondLst>
                              <p:cond delay="0"/>
                            </p:stCondLst>
                            <p:childTnLst>
                              <p:par>
                                <p:cTn id="26198" presetID="47" presetClass="entr" presetSubtype="0" repeatCount="1000" spd="100%" decel="0%" fill="hold" nodeType="afterEffect">
                                  <p:stCondLst>
                                    <p:cond delay="0"/>
                                  </p:stCondLst>
                                  <p:childTnLst>
                                    <p:anim calcmode="lin" valueType="num">
                                      <p:cBhvr>
                                        <p:cTn id="26200" dur="1000" repeatCount="1000" spd="100%" accel="0%" decel="0%" fill="hold"/>
                                        <p:tgtEl>
                                          <p:spTgt spid="11"/>
                                        </p:tgtEl>
                                        <p:attrNameLst>
                                          <p:attrName>ppt_x</p:attrName>
                                        </p:attrNameLst>
                                      </p:cBhvr>
                                      <p:tavLst>
                                        <p:tav fmla="" tm="0">
                                          <p:val>
                                            <p:strVal val="#ppt_x"/>
                                          </p:val>
                                        </p:tav>
                                        <p:tav fmla="" tm="100000">
                                          <p:val>
                                            <p:strVal val="#ppt_x"/>
                                          </p:val>
                                        </p:tav>
                                      </p:tavLst>
                                    </p:anim>
                                    <p:anim calcmode="lin" valueType="num">
                                      <p:cBhvr>
                                        <p:cTn id="26201" dur="1000" repeatCount="1000" spd="100%" accel="0%" decel="0%" fill="hold"/>
                                        <p:tgtEl>
                                          <p:spTgt spid="11"/>
                                        </p:tgtEl>
                                        <p:attrNameLst>
                                          <p:attrName>ppt_y</p:attrName>
                                        </p:attrNameLst>
                                      </p:cBhvr>
                                      <p:tavLst>
                                        <p:tav fmla="" tm="0">
                                          <p:val>
                                            <p:strVal val="#ppt_y-.1"/>
                                          </p:val>
                                        </p:tav>
                                        <p:tav fmla="" tm="100000">
                                          <p:val>
                                            <p:strVal val="#ppt_y"/>
                                          </p:val>
                                        </p:tav>
                                      </p:tavLst>
                                    </p:anim>
                                    <p:animEffect filter="fade" transition="in">
                                      <p:cBhvr>
                                        <p:cTn id="26199" dur="1000" repeatCount="1000" spd="100%" accel="0%" decel="0%"/>
                                        <p:tgtEl>
                                          <p:spTgt spid="11"/>
                                        </p:tgtEl>
                                      </p:cBhvr>
                                    </p:animEffect>
                                    <p:set>
                                      <p:cBhvr>
                                        <p:cTn id="26202" dur="1" repeatCount="1000" spd="100%" accel="0%" decel="0%" fill="hold">
                                          <p:stCondLst>
                                            <p:cond delay="0"/>
                                          </p:stCondLst>
                                        </p:cTn>
                                        <p:tgtEl>
                                          <p:spTgt spid="11"/>
                                        </p:tgtEl>
                                        <p:attrNameLst>
                                          <p:attrName>style.visibility</p:attrName>
                                        </p:attrNameLst>
                                      </p:cBhvr>
                                      <p:to>
                                        <p:strVal val="visible"/>
                                      </p:to>
                                    </p:set>
                                  </p:childTnLst>
                                </p:cTn>
                              </p:par>
                            </p:childTnLst>
                          </p:cTn>
                        </p:par>
                        <p:par>
                          <p:cTn id="26203" repeatCount="1000" spd="100%" decel="0%" fill="hold">
                            <p:stCondLst>
                              <p:cond delay="0"/>
                            </p:stCondLst>
                            <p:childTnLst>
                              <p:par>
                                <p:cTn id="26204" presetID="1" presetClass="entr" presetSubtype="0" repeatCount="1000" spd="100%" decel="0%" fill="hold" nodeType="afterEffect">
                                  <p:stCondLst>
                                    <p:cond delay="0"/>
                                  </p:stCondLst>
                                  <p:childTnLst>
                                    <p:set>
                                      <p:cBhvr>
                                        <p:cTn id="26205" dur="1" repeatCount="1000" spd="100%" accel="0%" decel="0%" fill="hold">
                                          <p:stCondLst>
                                            <p:cond delay="0"/>
                                          </p:stCondLst>
                                        </p:cTn>
                                        <p:tgtEl>
                                          <p:spTgt spid="3"/>
                                        </p:tgtEl>
                                        <p:attrNameLst>
                                          <p:attrName>style.visibility</p:attrName>
                                        </p:attrNameLst>
                                      </p:cBhvr>
                                      <p:to>
                                        <p:strVal val="visible"/>
                                      </p:to>
                                    </p:set>
                                  </p:childTnLst>
                                </p:cTn>
                              </p:par>
                            </p:childTnLst>
                          </p:cTn>
                        </p:par>
                        <p:par>
                          <p:cTn id="26206" repeatCount="1000" spd="100%" decel="0%" fill="hold">
                            <p:stCondLst>
                              <p:cond delay="0"/>
                            </p:stCondLst>
                            <p:childTnLst>
                              <p:par>
                                <p:cTn id="26207" presetID="1" presetClass="entr" presetSubtype="0" repeatCount="1000" spd="100%" decel="0%" fill="hold" nodeType="afterEffect">
                                  <p:stCondLst>
                                    <p:cond delay="0"/>
                                  </p:stCondLst>
                                  <p:childTnLst>
                                    <p:set>
                                      <p:cBhvr>
                                        <p:cTn id="26208" dur="1" repeatCount="1000" spd="100%" accel="0%" decel="0%" fill="hold">
                                          <p:stCondLst>
                                            <p:cond delay="0"/>
                                          </p:stCondLst>
                                        </p:cTn>
                                        <p:tgtEl>
                                          <p:spTgt spid="4"/>
                                        </p:tgtEl>
                                        <p:attrNameLst>
                                          <p:attrName>style.visibility</p:attrName>
                                        </p:attrNameLst>
                                      </p:cBhvr>
                                      <p:to>
                                        <p:strVal val="visible"/>
                                      </p:to>
                                    </p:set>
                                  </p:childTnLst>
                                </p:cTn>
                              </p:par>
                            </p:childTnLst>
                          </p:cTn>
                        </p:par>
                        <p:par>
                          <p:cTn id="26209" repeatCount="1000" spd="100%" decel="0%" fill="hold">
                            <p:stCondLst>
                              <p:cond delay="0"/>
                            </p:stCondLst>
                            <p:childTnLst>
                              <p:par>
                                <p:cTn id="26210" presetID="18" presetClass="entr" presetSubtype="3" repeatCount="1000" spd="100%" decel="0%" fill="hold" nodeType="afterEffect">
                                  <p:stCondLst>
                                    <p:cond delay="0"/>
                                  </p:stCondLst>
                                  <p:childTnLst>
                                    <p:animEffect filter="strips(upRight)" transition="in">
                                      <p:cBhvr>
                                        <p:cTn id="26211" dur="500" repeatCount="1000" spd="100%" accel="0%" decel="0%"/>
                                        <p:tgtEl>
                                          <p:spTgt spid="2"/>
                                        </p:tgtEl>
                                      </p:cBhvr>
                                    </p:animEffect>
                                    <p:set>
                                      <p:cBhvr>
                                        <p:cTn id="26212" dur="500" repeatCount="1000" spd="100%" accel="0%" decel="0%" fill="hold">
                                          <p:stCondLst>
                                            <p:cond delay="0"/>
                                          </p:stCondLst>
                                        </p:cTn>
                                        <p:tgtEl>
                                          <p:spTgt spid="2"/>
                                        </p:tgtEl>
                                        <p:attrNameLst>
                                          <p:attrName>style.visibility</p:attrName>
                                        </p:attrNameLst>
                                      </p:cBhvr>
                                      <p:to>
                                        <p:strVal val="visible"/>
                                      </p:to>
                                    </p:set>
                                  </p:childTnLst>
                                </p:cTn>
                              </p:par>
                            </p:childTnLst>
                          </p:cTn>
                        </p:par>
                        <p:par>
                          <p:cTn id="26213" repeatCount="1000" spd="100%" decel="0%" fill="hold">
                            <p:stCondLst>
                              <p:cond delay="0"/>
                            </p:stCondLst>
                            <p:childTnLst>
                              <p:par>
                                <p:cTn id="26214" presetID="1" presetClass="entr" presetSubtype="0" repeatCount="1000" spd="100%" decel="0%" fill="hold" nodeType="afterEffect">
                                  <p:stCondLst>
                                    <p:cond delay="0"/>
                                  </p:stCondLst>
                                  <p:childTnLst>
                                    <p:set>
                                      <p:cBhvr>
                                        <p:cTn id="26215" dur="1" repeatCount="1000" spd="100%" accel="0%" decel="0%" fill="hold">
                                          <p:stCondLst>
                                            <p:cond delay="0"/>
                                          </p:stCondLst>
                                        </p:cTn>
                                        <p:tgtEl>
                                          <p:spTgt spid="6"/>
                                        </p:tgtEl>
                                        <p:attrNameLst>
                                          <p:attrName>style.visibility</p:attrName>
                                        </p:attrNameLst>
                                      </p:cBhvr>
                                      <p:to>
                                        <p:strVal val="visible"/>
                                      </p:to>
                                    </p:set>
                                  </p:childTnLst>
                                </p:cTn>
                              </p:par>
                            </p:childTnLst>
                          </p:cTn>
                        </p:par>
                        <p:par>
                          <p:cTn id="26216" repeatCount="1000" spd="100%" decel="0%" fill="hold">
                            <p:stCondLst>
                              <p:cond delay="0"/>
                            </p:stCondLst>
                            <p:childTnLst>
                              <p:par>
                                <p:cTn id="26217" presetID="5" presetClass="entr" presetSubtype="5" repeatCount="1000" spd="100%" decel="0%" fill="hold" nodeType="afterEffect">
                                  <p:stCondLst>
                                    <p:cond delay="0"/>
                                  </p:stCondLst>
                                  <p:childTnLst>
                                    <p:animEffect filter="checkerboard(down)" transition="in">
                                      <p:cBhvr>
                                        <p:cTn id="26218" dur="1000" repeatCount="1000" spd="100%" accel="0%" decel="0%"/>
                                        <p:tgtEl>
                                          <p:spTgt spid="7"/>
                                        </p:tgtEl>
                                      </p:cBhvr>
                                    </p:animEffect>
                                    <p:set>
                                      <p:cBhvr>
                                        <p:cTn id="26219" dur="1000" repeatCount="1000" spd="100%" accel="0%" decel="0%" fill="hold">
                                          <p:stCondLst>
                                            <p:cond delay="0"/>
                                          </p:stCondLst>
                                        </p:cTn>
                                        <p:tgtEl>
                                          <p:spTgt spid="7"/>
                                        </p:tgtEl>
                                        <p:attrNameLst>
                                          <p:attrName>style.visibility</p:attrName>
                                        </p:attrNameLst>
                                      </p:cBhvr>
                                      <p:to>
                                        <p:strVal val="visible"/>
                                      </p:to>
                                    </p:set>
                                  </p:childTnLst>
                                </p:cTn>
                              </p:par>
                            </p:childTnLst>
                          </p:cTn>
                        </p:par>
                        <p:par>
                          <p:cTn id="26220" repeatCount="1000" spd="100%" decel="0%" fill="hold">
                            <p:stCondLst>
                              <p:cond delay="0"/>
                            </p:stCondLst>
                            <p:childTnLst>
                              <p:par>
                                <p:cTn id="26221" presetID="29" presetClass="entr" presetSubtype="0" repeatCount="1000" spd="100%" decel="0%" fill="hold" nodeType="afterEffect">
                                  <p:stCondLst>
                                    <p:cond delay="0"/>
                                  </p:stCondLst>
                                  <p:childTnLst>
                                    <p:anim calcmode="lin" valueType="num">
                                      <p:cBhvr>
                                        <p:cTn id="26223" dur="1000" repeatCount="1000" spd="100%" accel="0%" decel="0%" fill="hold"/>
                                        <p:tgtEl>
                                          <p:spTgt spid="5"/>
                                        </p:tgtEl>
                                        <p:attrNameLst>
                                          <p:attrName>ppt_x</p:attrName>
                                        </p:attrNameLst>
                                      </p:cBhvr>
                                      <p:tavLst>
                                        <p:tav fmla="" tm="0">
                                          <p:val>
                                            <p:strVal val="#ppt_x-.2"/>
                                          </p:val>
                                        </p:tav>
                                        <p:tav fmla="" tm="100000">
                                          <p:val>
                                            <p:strVal val="#ppt_x"/>
                                          </p:val>
                                        </p:tav>
                                      </p:tavLst>
                                    </p:anim>
                                    <p:anim calcmode="lin" valueType="num">
                                      <p:cBhvr>
                                        <p:cTn id="26224" dur="1000" repeatCount="1000" spd="100%" accel="0%" decel="0%" fill="hold"/>
                                        <p:tgtEl>
                                          <p:spTgt spid="5"/>
                                        </p:tgtEl>
                                        <p:attrNameLst>
                                          <p:attrName>ppt_y</p:attrName>
                                        </p:attrNameLst>
                                      </p:cBhvr>
                                      <p:tavLst>
                                        <p:tav fmla="" tm="0">
                                          <p:val>
                                            <p:strVal val="#ppt_y"/>
                                          </p:val>
                                        </p:tav>
                                        <p:tav fmla="" tm="100000">
                                          <p:val>
                                            <p:strVal val="#ppt_y"/>
                                          </p:val>
                                        </p:tav>
                                      </p:tavLst>
                                    </p:anim>
                                    <p:animEffect filter="wipe(right)" transition="in" prLst="gradientSize: 0.1">
                                      <p:cBhvr>
                                        <p:cTn id="26222" dur="1000" repeatCount="1000" spd="100%" accel="0%" decel="0%"/>
                                        <p:tgtEl>
                                          <p:spTgt spid="5"/>
                                        </p:tgtEl>
                                      </p:cBhvr>
                                    </p:animEffect>
                                    <p:set>
                                      <p:cBhvr>
                                        <p:cTn id="26225" dur="1" repeatCount="1000" spd="100%" accel="0%" decel="0%" fill="hold">
                                          <p:stCondLst>
                                            <p:cond delay="0"/>
                                          </p:stCondLst>
                                        </p:cTn>
                                        <p:tgtEl>
                                          <p:spTgt spid="5"/>
                                        </p:tgtEl>
                                        <p:attrNameLst>
                                          <p:attrName>style.visibility</p:attrName>
                                        </p:attrNameLst>
                                      </p:cBhvr>
                                      <p:to>
                                        <p:strVal val="visible"/>
                                      </p:to>
                                    </p:set>
                                  </p:childTnLst>
                                </p:cTn>
                              </p:par>
                            </p:childTnLst>
                          </p:cTn>
                        </p:par>
                        <p:par>
                          <p:cTn id="26226" repeatCount="1000" spd="100%" decel="0%" fill="hold">
                            <p:stCondLst>
                              <p:cond delay="0"/>
                            </p:stCondLst>
                            <p:childTnLst>
                              <p:par>
                                <p:cTn id="26227" presetID="1" presetClass="entr" presetSubtype="0" repeatCount="1000" spd="100%" decel="0%" fill="hold" nodeType="afterEffect">
                                  <p:stCondLst>
                                    <p:cond delay="0"/>
                                  </p:stCondLst>
                                  <p:childTnLst>
                                    <p:set>
                                      <p:cBhvr>
                                        <p:cTn id="26228" dur="1" repeatCount="1000" spd="100%" accel="0%" decel="0%" fill="hold">
                                          <p:stCondLst>
                                            <p:cond delay="0"/>
                                          </p:stCondLst>
                                        </p:cTn>
                                        <p:tgtEl>
                                          <p:spTgt spid="10"/>
                                        </p:tgtEl>
                                        <p:attrNameLst>
                                          <p:attrName>style.visibility</p:attrName>
                                        </p:attrNameLst>
                                      </p:cBhvr>
                                      <p:to>
                                        <p:strVal val="visible"/>
                                      </p:to>
                                    </p:set>
                                  </p:childTnLst>
                                </p:cTn>
                              </p:par>
                            </p:childTnLst>
                          </p:cTn>
                        </p:par>
                        <p:par>
                          <p:cTn id="26229" repeatCount="1000" spd="100%" decel="0%" fill="hold">
                            <p:stCondLst>
                              <p:cond delay="0"/>
                            </p:stCondLst>
                            <p:childTnLst>
                              <p:par>
                                <p:cTn id="26230" presetID="21" presetClass="entr" presetSubtype="8" repeatCount="1000" spd="100%" decel="0%" fill="hold" nodeType="afterEffect">
                                  <p:stCondLst>
                                    <p:cond delay="0"/>
                                  </p:stCondLst>
                                  <p:childTnLst>
                                    <p:animEffect filter="wheel(8)" transition="in">
                                      <p:cBhvr>
                                        <p:cTn id="26231" dur="1000" repeatCount="1000" spd="100%" accel="0%" decel="0%"/>
                                        <p:tgtEl>
                                          <p:spTgt spid="8"/>
                                        </p:tgtEl>
                                      </p:cBhvr>
                                    </p:animEffect>
                                    <p:set>
                                      <p:cBhvr>
                                        <p:cTn id="26232" dur="1000" repeatCount="1000" spd="100%" accel="0%" decel="0%" fill="hold">
                                          <p:stCondLst>
                                            <p:cond delay="0"/>
                                          </p:stCondLst>
                                        </p:cTn>
                                        <p:tgtEl>
                                          <p:spTgt spid="8"/>
                                        </p:tgtEl>
                                        <p:attrNameLst>
                                          <p:attrName>style.visibility</p:attrName>
                                        </p:attrNameLst>
                                      </p:cBhvr>
                                      <p:to>
                                        <p:strVal val="visible"/>
                                      </p:to>
                                    </p:set>
                                  </p:childTnLst>
                                </p:cTn>
                              </p:par>
                            </p:childTnLst>
                          </p:cTn>
                        </p:par>
                        <p:par>
                          <p:cTn id="26233" repeatCount="1000" spd="100%" decel="0%" fill="hold">
                            <p:stCondLst>
                              <p:cond delay="0"/>
                            </p:stCondLst>
                            <p:childTnLst>
                              <p:par>
                                <p:cTn id="26234" presetID="2" presetClass="entr" presetSubtype="6" repeatCount="1000" spd="100%" decel="0%" fill="hold" nodeType="afterEffect">
                                  <p:stCondLst>
                                    <p:cond delay="0"/>
                                  </p:stCondLst>
                                  <p:childTnLst>
                                    <p:anim calcmode="lin" valueType="num">
                                      <p:cBhvr additive="base">
                                        <p:cTn id="26235" dur="1000" repeatCount="1000" spd="100%" accel="0%" decel="0%" fill="hold"/>
                                        <p:tgtEl>
                                          <p:spTgt spid="9"/>
                                        </p:tgtEl>
                                        <p:attrNameLst>
                                          <p:attrName>ppt_x</p:attrName>
                                        </p:attrNameLst>
                                      </p:cBhvr>
                                      <p:tavLst>
                                        <p:tav fmla="" tm="0">
                                          <p:val>
                                            <p:strVal val="1+#ppt_w/2"/>
                                          </p:val>
                                        </p:tav>
                                        <p:tav fmla="" tm="100000">
                                          <p:val>
                                            <p:strVal val="#ppt_x"/>
                                          </p:val>
                                        </p:tav>
                                      </p:tavLst>
                                    </p:anim>
                                    <p:anim calcmode="lin" valueType="num">
                                      <p:cBhvr additive="base">
                                        <p:cTn id="26236" dur="1000" repeatCount="1000" spd="100%" accel="0%" decel="0%" fill="hold"/>
                                        <p:tgtEl>
                                          <p:spTgt spid="9"/>
                                        </p:tgtEl>
                                        <p:attrNameLst>
                                          <p:attrName>ppt_y</p:attrName>
                                        </p:attrNameLst>
                                      </p:cBhvr>
                                      <p:tavLst>
                                        <p:tav fmla="" tm="0">
                                          <p:val>
                                            <p:strVal val="1+#ppt_h/2"/>
                                          </p:val>
                                        </p:tav>
                                        <p:tav fmla="" tm="100000">
                                          <p:val>
                                            <p:strVal val="#ppt_y"/>
                                          </p:val>
                                        </p:tav>
                                      </p:tavLst>
                                    </p:anim>
                                    <p:set>
                                      <p:cBhvr>
                                        <p:cTn id="26237" dur="1000" repeatCount="1000" spd="100%" accel="0%" decel="0%"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p="http://schemas.openxmlformats.org/presentationml/2006/main" xmlns:a="http://schemas.openxmlformats.org/drawingml/2006/main" xmlns:r="http://schemas.openxmlformats.org/officeDocument/2006/relationships">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Optimization Strategies</a:t>
            </a:r>
          </a:p>
        </p:txBody>
      </p:sp>
      <p:sp>
        <p:nvSpPr>
          <p:cNvPr name="AutoShape 3" id="3"/>
          <p:cNvSpPr/>
          <p:nvPr/>
        </p:nvSpPr>
        <p:spPr>
          <a:xfrm>
            <a:off x="8776388" y="2793017"/>
            <a:ext cx="3098114" cy="454660"/>
          </a:xfrm>
          <a:prstGeom prst="rect">
            <a:avLst/>
          </a:prstGeom>
          <a:noFill/>
          <a:ln cap="flat" cmpd="sng">
            <a:prstDash val="solid"/>
          </a:ln>
        </p:spPr>
        <p:txBody>
          <a:bodyPr vert="horz" anchor="t" wrap="square" tIns="45720" lIns="91440" bIns="45720" rIns="91440">
            <a:spAutoFit/>
          </a:bodyPr>
          <a:p>
            <a:pPr algn="l" marL="0">
              <a:lnSpc>
                <a:spcPct val="130000"/>
              </a:lnSpc>
            </a:pPr>
            <a:r>
              <a:rPr lang="zh-CN" b="true" i="false" sz="1600" baseline="0" u="none" altLang="en-US">
                <a:solidFill>
                  <a:srgbClr val="000000"/>
                </a:solidFill>
                <a:latin typeface="微软雅黑"/>
                <a:ea typeface="微软雅黑"/>
              </a:rPr>
              <a:t>Multithreading for Performance</a:t>
            </a:r>
          </a:p>
        </p:txBody>
      </p:sp>
      <p:sp>
        <p:nvSpPr>
          <p:cNvPr name="AutoShape 4" id="4"/>
          <p:cNvSpPr/>
          <p:nvPr/>
        </p:nvSpPr>
        <p:spPr>
          <a:xfrm>
            <a:off x="8776388" y="3393972"/>
            <a:ext cx="3098112" cy="1400384"/>
          </a:xfrm>
          <a:prstGeom prst="rect">
            <a:avLst/>
          </a:prstGeom>
          <a:noFill/>
          <a:ln cap="flat" cmpd="sng">
            <a:prstDash val="solid"/>
          </a:ln>
        </p:spPr>
        <p:txBody>
          <a:bodyPr vert="horz" anchor="t" wrap="square" tIns="45720" lIns="91440" bIns="45720" rIns="91440">
            <a:spAutoFit/>
          </a:bodyPr>
          <a:p>
            <a:pPr algn="l" marL="0">
              <a:lnSpc>
                <a:spcPct val="150000"/>
              </a:lnSpc>
            </a:pPr>
            <a:r>
              <a:rPr lang="zh-CN" b="false" i="false" sz="1400" baseline="0" u="none" altLang="en-US">
                <a:solidFill>
                  <a:srgbClr val="000000"/>
                </a:solidFill>
                <a:latin typeface="微软雅黑"/>
                <a:ea typeface="微软雅黑"/>
              </a:rPr>
              <a:t>Multithreading techniques are incorporated to handle multiple tasks simultaneously, such as processing video input and managing drawing actions, ensuring real-time responsiveness and a smooth user experience.</a:t>
            </a:r>
          </a:p>
        </p:txBody>
      </p:sp>
      <p:cxnSp>
        <p:nvCxnSpPr>
          <p:cNvPr name="Connector 5" id="5"/>
          <p:cNvCxnSpPr/>
          <p:nvPr/>
        </p:nvCxnSpPr>
        <p:spPr>
          <a:xfrm>
            <a:off x="9050527" y="2684563"/>
            <a:ext cx="2344400" cy="0"/>
          </a:xfrm>
          <a:prstGeom prst="straightConnector1">
            <a:avLst/>
          </a:prstGeom>
          <a:ln w="25400" cap="flat" cmpd="sng">
            <a:solidFill>
              <a:schemeClr val="accent2"/>
            </a:solidFill>
            <a:prstDash val="solid"/>
          </a:ln>
        </p:spPr>
      </p:cxnSp>
      <p:sp>
        <p:nvSpPr>
          <p:cNvPr name="TextBox 6" id="6"/>
          <p:cNvSpPr txBox="true"/>
          <p:nvPr/>
        </p:nvSpPr>
        <p:spPr>
          <a:xfrm>
            <a:off x="9050527" y="1422252"/>
            <a:ext cx="1441420" cy="1446550"/>
          </a:xfrm>
          <a:prstGeom prst="rect">
            <a:avLst/>
          </a:prstGeom>
          <a:noFill/>
        </p:spPr>
        <p:txBody>
          <a:bodyPr anchor="ctr" rtlCol="false" vert="horz" wrap="none" tIns="45720" lIns="91440" bIns="45720" rIns="91440">
            <a:spAutoFit/>
          </a:bodyPr>
          <a:lstStyle/>
          <a:p>
            <a:pPr algn="l" marL="0">
              <a:defRPr/>
            </a:pPr>
            <a:r>
              <a:rPr lang="en-US" b="true" i="false" sz="8800" baseline="0" u="none">
                <a:solidFill>
                  <a:schemeClr val="accent2">
                    <a:alpha val="20000"/>
                  </a:schemeClr>
                </a:solidFill>
                <a:latin typeface="Arial"/>
                <a:ea typeface="Arial"/>
              </a:rPr>
              <a:t>02</a:t>
            </a:r>
            <a:endParaRPr lang="en-US" sz="1100"/>
          </a:p>
        </p:txBody>
      </p:sp>
      <p:sp>
        <p:nvSpPr>
          <p:cNvPr name="AutoShape 7" id="7"/>
          <p:cNvSpPr/>
          <p:nvPr/>
        </p:nvSpPr>
        <p:spPr>
          <a:xfrm>
            <a:off x="384230" y="2793017"/>
            <a:ext cx="3121058" cy="454660"/>
          </a:xfrm>
          <a:prstGeom prst="rect">
            <a:avLst/>
          </a:prstGeom>
          <a:noFill/>
          <a:ln cap="flat" cmpd="sng">
            <a:prstDash val="solid"/>
          </a:ln>
        </p:spPr>
        <p:txBody>
          <a:bodyPr vert="horz" anchor="t" wrap="square" tIns="45720" lIns="91440" bIns="45720" rIns="91440">
            <a:spAutoFit/>
          </a:bodyPr>
          <a:p>
            <a:pPr algn="l" marL="0">
              <a:lnSpc>
                <a:spcPct val="130000"/>
              </a:lnSpc>
            </a:pPr>
            <a:r>
              <a:rPr lang="zh-CN" b="true" i="false" sz="1600" baseline="0" u="none" altLang="en-US">
                <a:solidFill>
                  <a:srgbClr val="000000"/>
                </a:solidFill>
                <a:latin typeface="微软雅黑"/>
                <a:ea typeface="微软雅黑"/>
              </a:rPr>
              <a:t>Region-of-Interest (ROI) Application</a:t>
            </a:r>
          </a:p>
        </p:txBody>
      </p:sp>
      <p:sp>
        <p:nvSpPr>
          <p:cNvPr name="AutoShape 8" id="8"/>
          <p:cNvSpPr/>
          <p:nvPr/>
        </p:nvSpPr>
        <p:spPr>
          <a:xfrm>
            <a:off x="384230" y="3393972"/>
            <a:ext cx="3121058" cy="1400384"/>
          </a:xfrm>
          <a:prstGeom prst="rect">
            <a:avLst/>
          </a:prstGeom>
          <a:noFill/>
          <a:ln cap="flat" cmpd="sng">
            <a:prstDash val="solid"/>
          </a:ln>
        </p:spPr>
        <p:txBody>
          <a:bodyPr vert="horz" anchor="t" wrap="square" tIns="45720" lIns="91440" bIns="45720" rIns="91440">
            <a:spAutoFit/>
          </a:bodyPr>
          <a:p>
            <a:pPr algn="l" marL="0">
              <a:lnSpc>
                <a:spcPct val="150000"/>
              </a:lnSpc>
            </a:pPr>
            <a:r>
              <a:rPr lang="zh-CN" b="false" i="false" sz="1400" baseline="0" u="none" altLang="en-US">
                <a:solidFill>
                  <a:srgbClr val="000000"/>
                </a:solidFill>
                <a:latin typeface="微软雅黑"/>
                <a:ea typeface="微软雅黑"/>
              </a:rPr>
              <a:t>The project optimizes performance by focusing processing resources on specific areas within the video frame, which enhances the accuracy of gesture recognition while reducing computational load.</a:t>
            </a:r>
          </a:p>
        </p:txBody>
      </p:sp>
      <p:cxnSp>
        <p:nvCxnSpPr>
          <p:cNvPr name="Connector 9" id="9"/>
          <p:cNvCxnSpPr/>
          <p:nvPr/>
        </p:nvCxnSpPr>
        <p:spPr>
          <a:xfrm>
            <a:off x="660399" y="2684563"/>
            <a:ext cx="2344400" cy="0"/>
          </a:xfrm>
          <a:prstGeom prst="straightConnector1">
            <a:avLst/>
          </a:prstGeom>
          <a:ln w="25400" cap="flat" cmpd="sng">
            <a:solidFill>
              <a:schemeClr val="accent1"/>
            </a:solidFill>
            <a:prstDash val="solid"/>
          </a:ln>
        </p:spPr>
      </p:cxnSp>
      <p:sp>
        <p:nvSpPr>
          <p:cNvPr name="TextBox 10" id="10"/>
          <p:cNvSpPr txBox="true"/>
          <p:nvPr/>
        </p:nvSpPr>
        <p:spPr>
          <a:xfrm>
            <a:off x="660399" y="1422252"/>
            <a:ext cx="1441420" cy="1446550"/>
          </a:xfrm>
          <a:prstGeom prst="rect">
            <a:avLst/>
          </a:prstGeom>
          <a:noFill/>
        </p:spPr>
        <p:txBody>
          <a:bodyPr anchor="ctr" rtlCol="false" vert="horz" wrap="none" tIns="45720" lIns="91440" bIns="45720" rIns="91440">
            <a:spAutoFit/>
          </a:bodyPr>
          <a:lstStyle/>
          <a:p>
            <a:pPr algn="l" marL="0">
              <a:defRPr/>
            </a:pPr>
            <a:r>
              <a:rPr lang="en-US" b="true" i="false" sz="8800" baseline="0" u="none">
                <a:solidFill>
                  <a:schemeClr val="accent1">
                    <a:alpha val="20000"/>
                  </a:schemeClr>
                </a:solidFill>
                <a:latin typeface="Arial"/>
                <a:ea typeface="Arial"/>
              </a:rPr>
              <a:t>01</a:t>
            </a:r>
            <a:endParaRPr lang="en-US" sz="1100"/>
          </a:p>
        </p:txBody>
      </p:sp>
      <p:grpSp>
        <p:nvGrpSpPr>
          <p:cNvPr name="Group 11" id="11"/>
          <p:cNvGrpSpPr/>
          <p:nvPr/>
        </p:nvGrpSpPr>
        <p:grpSpPr>
          <a:xfrm>
            <a:off x="3605803" y="1422252"/>
            <a:ext cx="4967693" cy="2590456"/>
            <a:chOff x="4233874" y="2934424"/>
            <a:chExt cx="3886210" cy="2026506"/>
          </a:xfrm>
        </p:grpSpPr>
        <p:sp>
          <p:nvSpPr>
            <p:cNvPr name="Freeform 12" id="12"/>
            <p:cNvSpPr/>
            <p:nvPr/>
          </p:nvSpPr>
          <p:spPr>
            <a:xfrm>
              <a:off x="5341674" y="3351310"/>
              <a:ext cx="2695672" cy="1588182"/>
            </a:xfrm>
            <a:custGeom>
              <a:avLst/>
              <a:gdLst/>
              <a:ahLst/>
              <a:cxnLst/>
              <a:rect r="r" b="b" t="t" l="l"/>
              <a:pathLst>
                <a:path w="4272351" h="2517097" stroke="true" fill="norm" extrusionOk="true">
                  <a:moveTo>
                    <a:pt x="4272352" y="2517098"/>
                  </a:moveTo>
                  <a:lnTo>
                    <a:pt x="0" y="2517098"/>
                  </a:lnTo>
                  <a:lnTo>
                    <a:pt x="0" y="2136176"/>
                  </a:lnTo>
                  <a:cubicBezTo>
                    <a:pt x="0" y="956369"/>
                    <a:pt x="956436" y="0"/>
                    <a:pt x="2136176" y="0"/>
                  </a:cubicBezTo>
                  <a:lnTo>
                    <a:pt x="2136176" y="0"/>
                  </a:lnTo>
                  <a:cubicBezTo>
                    <a:pt x="3315982" y="0"/>
                    <a:pt x="4272352" y="956436"/>
                    <a:pt x="4272352" y="2136176"/>
                  </a:cubicBezTo>
                  <a:lnTo>
                    <a:pt x="4272352" y="2517098"/>
                  </a:lnTo>
                  <a:close/>
                </a:path>
              </a:pathLst>
            </a:custGeom>
            <a:solidFill>
              <a:schemeClr val="accent1">
                <a:alpha val="15000"/>
              </a:schemeClr>
            </a:solidFill>
            <a:ln cap="flat">
              <a:prstDash val="solid"/>
            </a:ln>
          </p:spPr>
          <p:txBody>
            <a:bodyPr vert="horz" anchor="ctr" tIns="45720" lIns="91440" bIns="45720" rIns="91440">
              <a:normAutofit/>
            </a:bodyPr>
            <a:p>
              <a:pPr algn="l" marL="0"/>
            </a:p>
          </p:txBody>
        </p:sp>
        <p:sp>
          <p:nvSpPr>
            <p:cNvPr name="Freeform 13" id="13"/>
            <p:cNvSpPr/>
            <p:nvPr/>
          </p:nvSpPr>
          <p:spPr>
            <a:xfrm>
              <a:off x="6623812" y="3978152"/>
              <a:ext cx="70106" cy="71288"/>
            </a:xfrm>
            <a:custGeom>
              <a:avLst/>
              <a:gdLst/>
              <a:ahLst/>
              <a:cxnLst/>
              <a:rect r="r" b="b" t="t" l="l"/>
              <a:pathLst>
                <a:path w="111110" h="112984" stroke="true" fill="norm" extrusionOk="true">
                  <a:moveTo>
                    <a:pt x="107055" y="11392"/>
                  </a:moveTo>
                  <a:cubicBezTo>
                    <a:pt x="107055" y="11392"/>
                    <a:pt x="134369" y="88602"/>
                    <a:pt x="47232" y="112984"/>
                  </a:cubicBezTo>
                  <a:lnTo>
                    <a:pt x="0" y="0"/>
                  </a:lnTo>
                  <a:lnTo>
                    <a:pt x="107055" y="11392"/>
                  </a:lnTo>
                  <a:close/>
                </a:path>
              </a:pathLst>
            </a:custGeom>
            <a:solidFill>
              <a:srgbClr val="D13830"/>
            </a:solidFill>
            <a:ln cap="flat">
              <a:prstDash val="solid"/>
            </a:ln>
          </p:spPr>
          <p:txBody>
            <a:bodyPr vert="horz" anchor="ctr" tIns="45720" lIns="91440" bIns="45720" rIns="91440">
              <a:normAutofit/>
            </a:bodyPr>
            <a:p>
              <a:pPr algn="l" marL="0"/>
            </a:p>
          </p:txBody>
        </p:sp>
        <p:sp>
          <p:nvSpPr>
            <p:cNvPr name="Freeform 14" id="14"/>
            <p:cNvSpPr/>
            <p:nvPr/>
          </p:nvSpPr>
          <p:spPr>
            <a:xfrm>
              <a:off x="5757886" y="3985340"/>
              <a:ext cx="92473" cy="71540"/>
            </a:xfrm>
            <a:custGeom>
              <a:avLst/>
              <a:gdLst/>
              <a:ahLst/>
              <a:cxnLst/>
              <a:rect r="r" b="b" t="t" l="l"/>
              <a:pathLst>
                <a:path w="146560" h="113383" stroke="true" fill="norm" extrusionOk="true">
                  <a:moveTo>
                    <a:pt x="467" y="0"/>
                  </a:moveTo>
                  <a:cubicBezTo>
                    <a:pt x="467" y="0"/>
                    <a:pt x="-14455" y="89801"/>
                    <a:pt x="124377" y="113384"/>
                  </a:cubicBezTo>
                  <a:lnTo>
                    <a:pt x="146561" y="13723"/>
                  </a:lnTo>
                  <a:lnTo>
                    <a:pt x="467" y="0"/>
                  </a:lnTo>
                  <a:close/>
                </a:path>
              </a:pathLst>
            </a:custGeom>
            <a:solidFill>
              <a:srgbClr val="D13830"/>
            </a:solidFill>
            <a:ln cap="flat">
              <a:prstDash val="solid"/>
            </a:ln>
          </p:spPr>
          <p:txBody>
            <a:bodyPr vert="horz" anchor="ctr" tIns="45720" lIns="91440" bIns="45720" rIns="91440">
              <a:normAutofit/>
            </a:bodyPr>
            <a:p>
              <a:pPr algn="l" marL="0"/>
            </a:p>
          </p:txBody>
        </p:sp>
        <p:sp>
          <p:nvSpPr>
            <p:cNvPr name="Freeform 15" id="15"/>
            <p:cNvSpPr/>
            <p:nvPr/>
          </p:nvSpPr>
          <p:spPr>
            <a:xfrm>
              <a:off x="5354789" y="3114790"/>
              <a:ext cx="299571" cy="478968"/>
            </a:xfrm>
            <a:custGeom>
              <a:avLst/>
              <a:gdLst/>
              <a:ahLst/>
              <a:cxnLst/>
              <a:rect r="r" b="b" t="t" l="l"/>
              <a:pathLst>
                <a:path w="474787" h="759113" stroke="true" fill="norm" extrusionOk="true">
                  <a:moveTo>
                    <a:pt x="431819" y="759113"/>
                  </a:moveTo>
                  <a:lnTo>
                    <a:pt x="42969" y="759113"/>
                  </a:lnTo>
                  <a:cubicBezTo>
                    <a:pt x="19253" y="759113"/>
                    <a:pt x="0" y="739860"/>
                    <a:pt x="0" y="716144"/>
                  </a:cubicBezTo>
                  <a:lnTo>
                    <a:pt x="0" y="42969"/>
                  </a:lnTo>
                  <a:cubicBezTo>
                    <a:pt x="0" y="19253"/>
                    <a:pt x="19253" y="0"/>
                    <a:pt x="42969" y="0"/>
                  </a:cubicBezTo>
                  <a:lnTo>
                    <a:pt x="431819" y="0"/>
                  </a:lnTo>
                  <a:cubicBezTo>
                    <a:pt x="455535" y="0"/>
                    <a:pt x="474787" y="19253"/>
                    <a:pt x="474787" y="42969"/>
                  </a:cubicBezTo>
                  <a:lnTo>
                    <a:pt x="474787" y="716144"/>
                  </a:lnTo>
                  <a:cubicBezTo>
                    <a:pt x="474787" y="739860"/>
                    <a:pt x="455535" y="759113"/>
                    <a:pt x="431819" y="759113"/>
                  </a:cubicBezTo>
                  <a:close/>
                </a:path>
              </a:pathLst>
            </a:custGeom>
            <a:solidFill>
              <a:schemeClr val="accent1">
                <a:lumMod val="60000"/>
                <a:lumOff val="40000"/>
              </a:schemeClr>
            </a:solidFill>
            <a:ln cap="flat">
              <a:prstDash val="solid"/>
            </a:ln>
          </p:spPr>
          <p:txBody>
            <a:bodyPr vert="horz" anchor="ctr" tIns="45720" lIns="91440" bIns="45720" rIns="91440">
              <a:normAutofit/>
            </a:bodyPr>
            <a:p>
              <a:pPr algn="l" marL="0"/>
            </a:p>
          </p:txBody>
        </p:sp>
        <p:sp>
          <p:nvSpPr>
            <p:cNvPr name="Freeform 16" id="16"/>
            <p:cNvSpPr/>
            <p:nvPr/>
          </p:nvSpPr>
          <p:spPr>
            <a:xfrm>
              <a:off x="5354746" y="3114748"/>
              <a:ext cx="281749" cy="116389"/>
            </a:xfrm>
            <a:custGeom>
              <a:avLst/>
              <a:gdLst/>
              <a:ahLst/>
              <a:cxnLst/>
              <a:rect r="r" b="b" t="t" l="l"/>
              <a:pathLst>
                <a:path w="446541" h="184465" stroke="true" fill="norm" extrusionOk="true">
                  <a:moveTo>
                    <a:pt x="42969" y="67"/>
                  </a:moveTo>
                  <a:cubicBezTo>
                    <a:pt x="19253" y="67"/>
                    <a:pt x="0" y="19319"/>
                    <a:pt x="0" y="43035"/>
                  </a:cubicBezTo>
                  <a:lnTo>
                    <a:pt x="0" y="184466"/>
                  </a:lnTo>
                  <a:lnTo>
                    <a:pt x="381988" y="184466"/>
                  </a:lnTo>
                  <a:cubicBezTo>
                    <a:pt x="417629" y="184466"/>
                    <a:pt x="446541" y="155553"/>
                    <a:pt x="446541" y="119913"/>
                  </a:cubicBezTo>
                  <a:lnTo>
                    <a:pt x="446541" y="8127"/>
                  </a:lnTo>
                  <a:cubicBezTo>
                    <a:pt x="446541" y="6196"/>
                    <a:pt x="446341" y="4330"/>
                    <a:pt x="446075" y="2465"/>
                  </a:cubicBezTo>
                  <a:cubicBezTo>
                    <a:pt x="441611" y="933"/>
                    <a:pt x="436881" y="0"/>
                    <a:pt x="431885" y="0"/>
                  </a:cubicBezTo>
                  <a:lnTo>
                    <a:pt x="42969" y="0"/>
                  </a:lnTo>
                  <a:close/>
                </a:path>
              </a:pathLst>
            </a:custGeom>
            <a:solidFill>
              <a:srgbClr val="3C9140"/>
            </a:solidFill>
            <a:ln cap="flat">
              <a:prstDash val="solid"/>
            </a:ln>
          </p:spPr>
          <p:txBody>
            <a:bodyPr vert="horz" anchor="ctr" tIns="45720" lIns="91440" bIns="45720" rIns="91440">
              <a:normAutofit/>
            </a:bodyPr>
            <a:p>
              <a:pPr algn="l" marL="0"/>
            </a:p>
          </p:txBody>
        </p:sp>
        <p:sp>
          <p:nvSpPr>
            <p:cNvPr name="Freeform 17" id="17"/>
            <p:cNvSpPr/>
            <p:nvPr/>
          </p:nvSpPr>
          <p:spPr>
            <a:xfrm>
              <a:off x="4762449" y="4112440"/>
              <a:ext cx="108544" cy="426946"/>
            </a:xfrm>
            <a:custGeom>
              <a:avLst/>
              <a:gdLst/>
              <a:ahLst/>
              <a:cxnLst/>
              <a:rect r="r" b="b" t="t" l="l"/>
              <a:pathLst>
                <a:path w="172031" h="676664" stroke="true" fill="norm" extrusionOk="true">
                  <a:moveTo>
                    <a:pt x="159296" y="669191"/>
                  </a:moveTo>
                  <a:lnTo>
                    <a:pt x="107467" y="676519"/>
                  </a:lnTo>
                  <a:cubicBezTo>
                    <a:pt x="99407" y="677651"/>
                    <a:pt x="91879" y="672056"/>
                    <a:pt x="90746" y="663928"/>
                  </a:cubicBezTo>
                  <a:lnTo>
                    <a:pt x="146" y="24195"/>
                  </a:lnTo>
                  <a:cubicBezTo>
                    <a:pt x="-987" y="16134"/>
                    <a:pt x="4609" y="8606"/>
                    <a:pt x="12736" y="7473"/>
                  </a:cubicBezTo>
                  <a:lnTo>
                    <a:pt x="64565" y="146"/>
                  </a:lnTo>
                  <a:cubicBezTo>
                    <a:pt x="72626" y="-987"/>
                    <a:pt x="80154" y="4609"/>
                    <a:pt x="81286" y="12736"/>
                  </a:cubicBezTo>
                  <a:lnTo>
                    <a:pt x="171887" y="652470"/>
                  </a:lnTo>
                  <a:cubicBezTo>
                    <a:pt x="173020" y="660597"/>
                    <a:pt x="167357" y="668058"/>
                    <a:pt x="159296" y="669191"/>
                  </a:cubicBezTo>
                  <a:close/>
                </a:path>
              </a:pathLst>
            </a:custGeom>
            <a:solidFill>
              <a:srgbClr val="FFCE00"/>
            </a:solidFill>
            <a:ln cap="flat">
              <a:prstDash val="solid"/>
            </a:ln>
          </p:spPr>
          <p:txBody>
            <a:bodyPr vert="horz" anchor="ctr" tIns="45720" lIns="91440" bIns="45720" rIns="91440">
              <a:normAutofit/>
            </a:bodyPr>
            <a:p>
              <a:pPr algn="l" marL="0"/>
            </a:p>
          </p:txBody>
        </p:sp>
        <p:sp>
          <p:nvSpPr>
            <p:cNvPr name="Freeform 18" id="18"/>
            <p:cNvSpPr/>
            <p:nvPr/>
          </p:nvSpPr>
          <p:spPr>
            <a:xfrm>
              <a:off x="4849236" y="4172830"/>
              <a:ext cx="156277" cy="361667"/>
            </a:xfrm>
            <a:custGeom>
              <a:avLst/>
              <a:gdLst/>
              <a:ahLst/>
              <a:cxnLst/>
              <a:rect r="r" b="b" t="t" l="l"/>
              <a:pathLst>
                <a:path w="247683" h="573204" stroke="true" fill="norm" extrusionOk="true">
                  <a:moveTo>
                    <a:pt x="60188" y="572481"/>
                  </a:moveTo>
                  <a:lnTo>
                    <a:pt x="10291" y="556560"/>
                  </a:lnTo>
                  <a:cubicBezTo>
                    <a:pt x="2497" y="554095"/>
                    <a:pt x="-1767" y="545768"/>
                    <a:pt x="698" y="537973"/>
                  </a:cubicBezTo>
                  <a:lnTo>
                    <a:pt x="168909" y="10291"/>
                  </a:lnTo>
                  <a:cubicBezTo>
                    <a:pt x="171374" y="2497"/>
                    <a:pt x="179701" y="-1767"/>
                    <a:pt x="187495" y="698"/>
                  </a:cubicBezTo>
                  <a:lnTo>
                    <a:pt x="237392" y="16620"/>
                  </a:lnTo>
                  <a:cubicBezTo>
                    <a:pt x="245187" y="19085"/>
                    <a:pt x="249450" y="27412"/>
                    <a:pt x="246985" y="35206"/>
                  </a:cubicBezTo>
                  <a:lnTo>
                    <a:pt x="78775" y="562888"/>
                  </a:lnTo>
                  <a:cubicBezTo>
                    <a:pt x="76310" y="570683"/>
                    <a:pt x="67983" y="575013"/>
                    <a:pt x="60188" y="572481"/>
                  </a:cubicBezTo>
                  <a:close/>
                </a:path>
              </a:pathLst>
            </a:custGeom>
            <a:solidFill>
              <a:schemeClr val="accent3"/>
            </a:solidFill>
            <a:ln cap="flat">
              <a:prstDash val="solid"/>
            </a:ln>
          </p:spPr>
          <p:txBody>
            <a:bodyPr vert="horz" anchor="ctr" tIns="45720" lIns="91440" bIns="45720" rIns="91440">
              <a:normAutofit/>
            </a:bodyPr>
            <a:p>
              <a:pPr algn="l" marL="0"/>
            </a:p>
          </p:txBody>
        </p:sp>
        <p:sp>
          <p:nvSpPr>
            <p:cNvPr name="Freeform 19" id="19"/>
            <p:cNvSpPr/>
            <p:nvPr/>
          </p:nvSpPr>
          <p:spPr>
            <a:xfrm>
              <a:off x="6723306" y="3056532"/>
              <a:ext cx="1238423" cy="1126616"/>
            </a:xfrm>
            <a:custGeom>
              <a:avLst/>
              <a:gdLst/>
              <a:ahLst/>
              <a:cxnLst/>
              <a:rect r="r" b="b" t="t" l="l"/>
              <a:pathLst>
                <a:path w="1962768" h="1785564" stroke="true" fill="norm" extrusionOk="true">
                  <a:moveTo>
                    <a:pt x="1916469" y="1785565"/>
                  </a:moveTo>
                  <a:lnTo>
                    <a:pt x="46300" y="1785565"/>
                  </a:lnTo>
                  <a:cubicBezTo>
                    <a:pt x="20718" y="1785565"/>
                    <a:pt x="0" y="1764846"/>
                    <a:pt x="0" y="1739265"/>
                  </a:cubicBezTo>
                  <a:lnTo>
                    <a:pt x="0" y="46300"/>
                  </a:lnTo>
                  <a:cubicBezTo>
                    <a:pt x="0" y="20718"/>
                    <a:pt x="20718" y="0"/>
                    <a:pt x="46300" y="0"/>
                  </a:cubicBezTo>
                  <a:lnTo>
                    <a:pt x="1916469" y="0"/>
                  </a:lnTo>
                  <a:cubicBezTo>
                    <a:pt x="1942051" y="0"/>
                    <a:pt x="1962769" y="20718"/>
                    <a:pt x="1962769" y="46300"/>
                  </a:cubicBezTo>
                  <a:lnTo>
                    <a:pt x="1962769" y="1739265"/>
                  </a:lnTo>
                  <a:cubicBezTo>
                    <a:pt x="1962769" y="1764846"/>
                    <a:pt x="1942051" y="1785565"/>
                    <a:pt x="1916469" y="1785565"/>
                  </a:cubicBezTo>
                  <a:close/>
                </a:path>
              </a:pathLst>
            </a:custGeom>
            <a:solidFill>
              <a:schemeClr val="accent1">
                <a:lumMod val="60000"/>
                <a:lumOff val="40000"/>
              </a:schemeClr>
            </a:solidFill>
            <a:ln cap="flat">
              <a:prstDash val="solid"/>
            </a:ln>
          </p:spPr>
          <p:txBody>
            <a:bodyPr vert="horz" anchor="ctr" tIns="45720" lIns="91440" bIns="45720" rIns="91440">
              <a:normAutofit/>
            </a:bodyPr>
            <a:p>
              <a:pPr algn="l" marL="0"/>
            </a:p>
          </p:txBody>
        </p:sp>
        <p:sp>
          <p:nvSpPr>
            <p:cNvPr name="Freeform 20" id="20"/>
            <p:cNvSpPr/>
            <p:nvPr/>
          </p:nvSpPr>
          <p:spPr>
            <a:xfrm>
              <a:off x="4330986" y="4756229"/>
              <a:ext cx="926789" cy="149553"/>
            </a:xfrm>
            <a:custGeom>
              <a:avLst/>
              <a:gdLst/>
              <a:ahLst/>
              <a:cxnLst/>
              <a:rect r="r" b="b" t="t" l="l"/>
              <a:pathLst>
                <a:path w="1468862" h="237026" stroke="true" fill="norm" extrusionOk="true">
                  <a:moveTo>
                    <a:pt x="1468862" y="237027"/>
                  </a:moveTo>
                  <a:lnTo>
                    <a:pt x="118514" y="237027"/>
                  </a:lnTo>
                  <a:cubicBezTo>
                    <a:pt x="53028" y="237027"/>
                    <a:pt x="0" y="183932"/>
                    <a:pt x="0" y="118513"/>
                  </a:cubicBezTo>
                  <a:lnTo>
                    <a:pt x="0" y="118513"/>
                  </a:lnTo>
                  <a:cubicBezTo>
                    <a:pt x="0" y="53028"/>
                    <a:pt x="53095" y="0"/>
                    <a:pt x="118514" y="0"/>
                  </a:cubicBezTo>
                  <a:lnTo>
                    <a:pt x="1468862" y="0"/>
                  </a:lnTo>
                  <a:lnTo>
                    <a:pt x="1468862" y="237027"/>
                  </a:lnTo>
                  <a:close/>
                </a:path>
              </a:pathLst>
            </a:custGeom>
            <a:solidFill>
              <a:srgbClr val="30355C"/>
            </a:solidFill>
            <a:ln cap="flat">
              <a:prstDash val="solid"/>
            </a:ln>
          </p:spPr>
          <p:txBody>
            <a:bodyPr vert="horz" anchor="ctr" tIns="45720" lIns="91440" bIns="45720" rIns="91440">
              <a:normAutofit/>
            </a:bodyPr>
            <a:p>
              <a:pPr algn="l" marL="0"/>
            </a:p>
          </p:txBody>
        </p:sp>
        <p:sp>
          <p:nvSpPr>
            <p:cNvPr name="Freeform 21" id="21"/>
            <p:cNvSpPr/>
            <p:nvPr/>
          </p:nvSpPr>
          <p:spPr>
            <a:xfrm>
              <a:off x="4657458" y="4765098"/>
              <a:ext cx="593761" cy="131816"/>
            </a:xfrm>
            <a:custGeom>
              <a:avLst/>
              <a:gdLst/>
              <a:ahLst/>
              <a:cxnLst/>
              <a:rect r="r" b="b" t="t" l="l"/>
              <a:pathLst>
                <a:path w="941047" h="208914" stroke="true" fill="norm" extrusionOk="true">
                  <a:moveTo>
                    <a:pt x="941047" y="208914"/>
                  </a:moveTo>
                  <a:lnTo>
                    <a:pt x="104457" y="208914"/>
                  </a:lnTo>
                  <a:cubicBezTo>
                    <a:pt x="46766" y="208914"/>
                    <a:pt x="0" y="162148"/>
                    <a:pt x="0" y="104457"/>
                  </a:cubicBezTo>
                  <a:lnTo>
                    <a:pt x="0" y="104457"/>
                  </a:lnTo>
                  <a:cubicBezTo>
                    <a:pt x="0" y="46766"/>
                    <a:pt x="46766" y="0"/>
                    <a:pt x="104457" y="0"/>
                  </a:cubicBezTo>
                  <a:lnTo>
                    <a:pt x="941047" y="0"/>
                  </a:lnTo>
                  <a:lnTo>
                    <a:pt x="941047" y="208914"/>
                  </a:lnTo>
                  <a:close/>
                </a:path>
              </a:pathLst>
            </a:custGeom>
            <a:solidFill>
              <a:srgbClr val="DEF0F4"/>
            </a:solidFill>
            <a:ln cap="flat">
              <a:prstDash val="solid"/>
            </a:ln>
          </p:spPr>
          <p:txBody>
            <a:bodyPr vert="horz" anchor="ctr" tIns="45720" lIns="91440" bIns="45720" rIns="91440">
              <a:normAutofit/>
            </a:bodyPr>
            <a:p>
              <a:pPr algn="l" marL="0"/>
            </a:p>
          </p:txBody>
        </p:sp>
        <p:sp>
          <p:nvSpPr>
            <p:cNvPr name="Freeform 22" id="22"/>
            <p:cNvSpPr/>
            <p:nvPr/>
          </p:nvSpPr>
          <p:spPr>
            <a:xfrm>
              <a:off x="4553342" y="4606674"/>
              <a:ext cx="800689" cy="149555"/>
            </a:xfrm>
            <a:custGeom>
              <a:avLst/>
              <a:gdLst/>
              <a:ahLst/>
              <a:cxnLst/>
              <a:rect r="r" b="b" t="t" l="l"/>
              <a:pathLst>
                <a:path w="1269007" h="237027" stroke="true" fill="norm" extrusionOk="true">
                  <a:moveTo>
                    <a:pt x="1269008" y="237027"/>
                  </a:moveTo>
                  <a:lnTo>
                    <a:pt x="118514" y="237027"/>
                  </a:lnTo>
                  <a:cubicBezTo>
                    <a:pt x="53028" y="237027"/>
                    <a:pt x="0" y="183932"/>
                    <a:pt x="0" y="118513"/>
                  </a:cubicBezTo>
                  <a:lnTo>
                    <a:pt x="0" y="118513"/>
                  </a:lnTo>
                  <a:cubicBezTo>
                    <a:pt x="0" y="53028"/>
                    <a:pt x="53095" y="0"/>
                    <a:pt x="118514" y="0"/>
                  </a:cubicBezTo>
                  <a:lnTo>
                    <a:pt x="1269008" y="0"/>
                  </a:lnTo>
                  <a:lnTo>
                    <a:pt x="1269008" y="237027"/>
                  </a:ln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23" id="23"/>
            <p:cNvSpPr/>
            <p:nvPr/>
          </p:nvSpPr>
          <p:spPr>
            <a:xfrm>
              <a:off x="4879813" y="4615543"/>
              <a:ext cx="467660" cy="131816"/>
            </a:xfrm>
            <a:custGeom>
              <a:avLst/>
              <a:gdLst/>
              <a:ahLst/>
              <a:cxnLst/>
              <a:rect r="r" b="b" t="t" l="l"/>
              <a:pathLst>
                <a:path w="741192" h="208914" stroke="true" fill="norm" extrusionOk="true">
                  <a:moveTo>
                    <a:pt x="741193" y="208914"/>
                  </a:moveTo>
                  <a:lnTo>
                    <a:pt x="104457" y="208914"/>
                  </a:lnTo>
                  <a:cubicBezTo>
                    <a:pt x="46766" y="208914"/>
                    <a:pt x="0" y="162149"/>
                    <a:pt x="0" y="104457"/>
                  </a:cubicBezTo>
                  <a:lnTo>
                    <a:pt x="0" y="104457"/>
                  </a:lnTo>
                  <a:cubicBezTo>
                    <a:pt x="0" y="46766"/>
                    <a:pt x="46766" y="0"/>
                    <a:pt x="104457" y="0"/>
                  </a:cubicBezTo>
                  <a:lnTo>
                    <a:pt x="741193" y="0"/>
                  </a:lnTo>
                  <a:lnTo>
                    <a:pt x="741193" y="208914"/>
                  </a:lnTo>
                  <a:close/>
                </a:path>
              </a:pathLst>
            </a:custGeom>
            <a:solidFill>
              <a:srgbClr val="DEF0F4"/>
            </a:solidFill>
            <a:ln cap="flat">
              <a:prstDash val="solid"/>
            </a:ln>
          </p:spPr>
          <p:txBody>
            <a:bodyPr vert="horz" anchor="ctr" tIns="45720" lIns="91440" bIns="45720" rIns="91440">
              <a:normAutofit/>
            </a:bodyPr>
            <a:p>
              <a:pPr algn="l" marL="0"/>
            </a:p>
          </p:txBody>
        </p:sp>
        <p:sp>
          <p:nvSpPr>
            <p:cNvPr name="Freeform 24" id="24"/>
            <p:cNvSpPr/>
            <p:nvPr/>
          </p:nvSpPr>
          <p:spPr>
            <a:xfrm>
              <a:off x="5984818" y="3294398"/>
              <a:ext cx="469342" cy="483006"/>
            </a:xfrm>
            <a:custGeom>
              <a:avLst/>
              <a:gdLst/>
              <a:ahLst/>
              <a:cxnLst/>
              <a:rect r="r" b="b" t="t" l="l"/>
              <a:pathLst>
                <a:path w="743857" h="765511" stroke="true" fill="norm" extrusionOk="true">
                  <a:moveTo>
                    <a:pt x="343291" y="0"/>
                  </a:moveTo>
                  <a:cubicBezTo>
                    <a:pt x="343291" y="0"/>
                    <a:pt x="26189" y="128040"/>
                    <a:pt x="147367" y="368798"/>
                  </a:cubicBezTo>
                  <a:cubicBezTo>
                    <a:pt x="147367" y="368798"/>
                    <a:pt x="-103183" y="491575"/>
                    <a:pt x="49106" y="676640"/>
                  </a:cubicBezTo>
                  <a:cubicBezTo>
                    <a:pt x="201394" y="861638"/>
                    <a:pt x="581784" y="721207"/>
                    <a:pt x="682777" y="586572"/>
                  </a:cubicBezTo>
                  <a:cubicBezTo>
                    <a:pt x="751527" y="494906"/>
                    <a:pt x="810484" y="226368"/>
                    <a:pt x="576321" y="154288"/>
                  </a:cubicBezTo>
                  <a:cubicBezTo>
                    <a:pt x="342225" y="82207"/>
                    <a:pt x="343291" y="0"/>
                    <a:pt x="343291" y="0"/>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25" id="25"/>
            <p:cNvSpPr/>
            <p:nvPr/>
          </p:nvSpPr>
          <p:spPr>
            <a:xfrm>
              <a:off x="4233874" y="4906077"/>
              <a:ext cx="3886210" cy="54853"/>
            </a:xfrm>
            <a:custGeom>
              <a:avLst/>
              <a:gdLst/>
              <a:ahLst/>
              <a:cxnLst/>
              <a:rect r="r" b="b" t="t" l="l"/>
              <a:pathLst>
                <a:path w="7120408" h="105922" stroke="true" fill="norm" extrusionOk="true">
                  <a:moveTo>
                    <a:pt x="0" y="0"/>
                  </a:moveTo>
                  <a:lnTo>
                    <a:pt x="7120408" y="0"/>
                  </a:lnTo>
                  <a:lnTo>
                    <a:pt x="7120408" y="105923"/>
                  </a:lnTo>
                  <a:lnTo>
                    <a:pt x="0" y="105923"/>
                  </a:lnTo>
                  <a:close/>
                </a:path>
              </a:pathLst>
            </a:custGeom>
            <a:solidFill>
              <a:srgbClr val="30355C"/>
            </a:solidFill>
            <a:ln cap="flat">
              <a:prstDash val="solid"/>
            </a:ln>
          </p:spPr>
          <p:txBody>
            <a:bodyPr vert="horz" anchor="ctr" tIns="45720" lIns="91440" bIns="45720" rIns="91440">
              <a:normAutofit/>
            </a:bodyPr>
            <a:p>
              <a:pPr algn="l" marL="0"/>
            </a:p>
          </p:txBody>
        </p:sp>
        <p:sp>
          <p:nvSpPr>
            <p:cNvPr name="Freeform 26" id="26"/>
            <p:cNvSpPr/>
            <p:nvPr/>
          </p:nvSpPr>
          <p:spPr>
            <a:xfrm>
              <a:off x="5227834" y="4299538"/>
              <a:ext cx="1204182" cy="577351"/>
            </a:xfrm>
            <a:custGeom>
              <a:avLst/>
              <a:gdLst/>
              <a:ahLst/>
              <a:cxnLst/>
              <a:rect r="r" b="b" t="t" l="l"/>
              <a:pathLst>
                <a:path w="1908499" h="915038" stroke="true" fill="norm" extrusionOk="true">
                  <a:moveTo>
                    <a:pt x="1113213" y="0"/>
                  </a:moveTo>
                  <a:cubicBezTo>
                    <a:pt x="1113213" y="0"/>
                    <a:pt x="321457" y="130038"/>
                    <a:pt x="75369" y="390182"/>
                  </a:cubicBezTo>
                  <a:cubicBezTo>
                    <a:pt x="-95839" y="572516"/>
                    <a:pt x="-149333" y="1017858"/>
                    <a:pt x="1908500" y="893415"/>
                  </a:cubicBezTo>
                  <a:cubicBezTo>
                    <a:pt x="1901371" y="537208"/>
                    <a:pt x="1901371" y="537208"/>
                    <a:pt x="1901371" y="537208"/>
                  </a:cubicBezTo>
                  <a:cubicBezTo>
                    <a:pt x="1229128" y="282727"/>
                    <a:pt x="1229128" y="282727"/>
                    <a:pt x="1229128" y="282727"/>
                  </a:cubicBezTo>
                  <a:cubicBezTo>
                    <a:pt x="1113213" y="0"/>
                    <a:pt x="1113213" y="0"/>
                    <a:pt x="1113213" y="0"/>
                  </a:cubicBezTo>
                </a:path>
              </a:pathLst>
            </a:custGeom>
            <a:solidFill>
              <a:schemeClr val="accent2">
                <a:lumMod val="75000"/>
              </a:schemeClr>
            </a:solidFill>
            <a:ln cap="flat">
              <a:prstDash val="solid"/>
            </a:ln>
          </p:spPr>
          <p:txBody>
            <a:bodyPr vert="horz" anchor="ctr" tIns="45720" lIns="91440" bIns="45720" rIns="91440">
              <a:normAutofit/>
            </a:bodyPr>
            <a:p>
              <a:pPr algn="l" marL="0"/>
            </a:p>
          </p:txBody>
        </p:sp>
        <p:sp>
          <p:nvSpPr>
            <p:cNvPr name="Freeform 27" id="27"/>
            <p:cNvSpPr/>
            <p:nvPr/>
          </p:nvSpPr>
          <p:spPr>
            <a:xfrm>
              <a:off x="5084977" y="4709193"/>
              <a:ext cx="432101" cy="196589"/>
            </a:xfrm>
            <a:custGeom>
              <a:avLst/>
              <a:gdLst/>
              <a:ahLst/>
              <a:cxnLst/>
              <a:rect r="r" b="b" t="t" l="l"/>
              <a:pathLst>
                <a:path w="684834" h="311572" stroke="true" fill="norm" extrusionOk="true">
                  <a:moveTo>
                    <a:pt x="684834" y="311573"/>
                  </a:moveTo>
                  <a:cubicBezTo>
                    <a:pt x="156952" y="311573"/>
                    <a:pt x="156952" y="311573"/>
                    <a:pt x="156952" y="311573"/>
                  </a:cubicBezTo>
                  <a:cubicBezTo>
                    <a:pt x="71348" y="311573"/>
                    <a:pt x="0" y="242157"/>
                    <a:pt x="0" y="156685"/>
                  </a:cubicBezTo>
                  <a:cubicBezTo>
                    <a:pt x="0" y="69416"/>
                    <a:pt x="71348" y="0"/>
                    <a:pt x="156952" y="0"/>
                  </a:cubicBezTo>
                  <a:cubicBezTo>
                    <a:pt x="684834" y="0"/>
                    <a:pt x="684834" y="0"/>
                    <a:pt x="684834" y="0"/>
                  </a:cubicBezTo>
                  <a:cubicBezTo>
                    <a:pt x="684834" y="311573"/>
                    <a:pt x="684834" y="311573"/>
                    <a:pt x="684834" y="311573"/>
                  </a:cubicBezTo>
                </a:path>
              </a:pathLst>
            </a:custGeom>
            <a:solidFill>
              <a:srgbClr val="443789"/>
            </a:solidFill>
            <a:ln cap="flat">
              <a:prstDash val="solid"/>
            </a:ln>
          </p:spPr>
          <p:txBody>
            <a:bodyPr vert="horz" anchor="ctr" tIns="45720" lIns="91440" bIns="45720" rIns="91440">
              <a:normAutofit/>
            </a:bodyPr>
            <a:p>
              <a:pPr algn="l" marL="0"/>
            </a:p>
          </p:txBody>
        </p:sp>
        <p:sp>
          <p:nvSpPr>
            <p:cNvPr name="Freeform 28" id="28"/>
            <p:cNvSpPr/>
            <p:nvPr/>
          </p:nvSpPr>
          <p:spPr>
            <a:xfrm>
              <a:off x="5181149" y="4748074"/>
              <a:ext cx="335929" cy="119878"/>
            </a:xfrm>
            <a:custGeom>
              <a:avLst/>
              <a:gdLst/>
              <a:ahLst/>
              <a:cxnLst/>
              <a:rect r="r" b="b" t="t" l="l"/>
              <a:pathLst>
                <a:path w="532411" h="189994" stroke="true" fill="norm" extrusionOk="true">
                  <a:moveTo>
                    <a:pt x="532412" y="189995"/>
                  </a:moveTo>
                  <a:cubicBezTo>
                    <a:pt x="94398" y="189995"/>
                    <a:pt x="94398" y="189995"/>
                    <a:pt x="94398" y="189995"/>
                  </a:cubicBezTo>
                  <a:cubicBezTo>
                    <a:pt x="42769" y="189995"/>
                    <a:pt x="0" y="146959"/>
                    <a:pt x="0" y="94997"/>
                  </a:cubicBezTo>
                  <a:cubicBezTo>
                    <a:pt x="0" y="41237"/>
                    <a:pt x="42769" y="0"/>
                    <a:pt x="94398" y="0"/>
                  </a:cubicBezTo>
                  <a:cubicBezTo>
                    <a:pt x="532412" y="0"/>
                    <a:pt x="532412" y="0"/>
                    <a:pt x="532412" y="0"/>
                  </a:cubicBezTo>
                  <a:cubicBezTo>
                    <a:pt x="532412" y="189995"/>
                    <a:pt x="532412" y="189995"/>
                    <a:pt x="532412" y="189995"/>
                  </a:cubicBezTo>
                </a:path>
              </a:pathLst>
            </a:custGeom>
            <a:solidFill>
              <a:srgbClr val="22211B"/>
            </a:solidFill>
            <a:ln cap="flat">
              <a:prstDash val="solid"/>
            </a:ln>
          </p:spPr>
          <p:txBody>
            <a:bodyPr vert="horz" anchor="ctr" tIns="45720" lIns="91440" bIns="45720" rIns="91440">
              <a:normAutofit/>
            </a:bodyPr>
            <a:p>
              <a:pPr algn="l" marL="0"/>
            </a:p>
          </p:txBody>
        </p:sp>
        <p:sp>
          <p:nvSpPr>
            <p:cNvPr name="Freeform 29" id="29"/>
            <p:cNvSpPr/>
            <p:nvPr/>
          </p:nvSpPr>
          <p:spPr>
            <a:xfrm>
              <a:off x="5103388" y="4710245"/>
              <a:ext cx="413732" cy="195538"/>
            </a:xfrm>
            <a:custGeom>
              <a:avLst/>
              <a:gdLst/>
              <a:ahLst/>
              <a:cxnLst/>
              <a:rect r="r" b="b" t="t" l="l"/>
              <a:pathLst>
                <a:path w="655721" h="309907" stroke="true" fill="norm" extrusionOk="true">
                  <a:moveTo>
                    <a:pt x="655655" y="0"/>
                  </a:moveTo>
                  <a:lnTo>
                    <a:pt x="655655" y="0"/>
                  </a:lnTo>
                  <a:cubicBezTo>
                    <a:pt x="493507" y="60556"/>
                    <a:pt x="493507" y="60556"/>
                    <a:pt x="493507" y="60556"/>
                  </a:cubicBezTo>
                  <a:cubicBezTo>
                    <a:pt x="655655" y="60556"/>
                    <a:pt x="655655" y="60556"/>
                    <a:pt x="655655" y="60556"/>
                  </a:cubicBezTo>
                  <a:cubicBezTo>
                    <a:pt x="655655" y="249351"/>
                    <a:pt x="655655" y="249351"/>
                    <a:pt x="655655" y="249351"/>
                  </a:cubicBezTo>
                  <a:cubicBezTo>
                    <a:pt x="217375" y="249351"/>
                    <a:pt x="217375" y="249351"/>
                    <a:pt x="217375" y="249351"/>
                  </a:cubicBezTo>
                  <a:cubicBezTo>
                    <a:pt x="179936" y="249351"/>
                    <a:pt x="146093" y="226235"/>
                    <a:pt x="131837" y="194125"/>
                  </a:cubicBezTo>
                  <a:cubicBezTo>
                    <a:pt x="0" y="242223"/>
                    <a:pt x="0" y="242223"/>
                    <a:pt x="0" y="242223"/>
                  </a:cubicBezTo>
                  <a:cubicBezTo>
                    <a:pt x="28513" y="283193"/>
                    <a:pt x="74812" y="309907"/>
                    <a:pt x="128307" y="309907"/>
                  </a:cubicBezTo>
                  <a:cubicBezTo>
                    <a:pt x="655722" y="309907"/>
                    <a:pt x="655722" y="309907"/>
                    <a:pt x="655722" y="309907"/>
                  </a:cubicBezTo>
                  <a:cubicBezTo>
                    <a:pt x="655655" y="0"/>
                    <a:pt x="655655" y="0"/>
                    <a:pt x="655655" y="0"/>
                  </a:cubicBezTo>
                </a:path>
              </a:pathLst>
            </a:custGeom>
            <a:solidFill>
              <a:srgbClr val="2B2254"/>
            </a:solidFill>
            <a:ln cap="flat">
              <a:prstDash val="solid"/>
            </a:ln>
          </p:spPr>
          <p:txBody>
            <a:bodyPr vert="horz" anchor="ctr" tIns="45720" lIns="91440" bIns="45720" rIns="91440">
              <a:normAutofit/>
            </a:bodyPr>
            <a:p>
              <a:pPr algn="l" marL="0"/>
            </a:p>
          </p:txBody>
        </p:sp>
        <p:sp>
          <p:nvSpPr>
            <p:cNvPr name="Freeform 30" id="30"/>
            <p:cNvSpPr/>
            <p:nvPr/>
          </p:nvSpPr>
          <p:spPr>
            <a:xfrm>
              <a:off x="5186529" y="4748074"/>
              <a:ext cx="330549" cy="119878"/>
            </a:xfrm>
            <a:custGeom>
              <a:avLst/>
              <a:gdLst/>
              <a:ahLst/>
              <a:cxnLst/>
              <a:rect r="r" b="b" t="t" l="l"/>
              <a:pathLst>
                <a:path w="523884" h="189994" stroke="true" fill="norm" extrusionOk="true">
                  <a:moveTo>
                    <a:pt x="523885" y="0"/>
                  </a:moveTo>
                  <a:cubicBezTo>
                    <a:pt x="361736" y="0"/>
                    <a:pt x="361736" y="0"/>
                    <a:pt x="361736" y="0"/>
                  </a:cubicBezTo>
                  <a:cubicBezTo>
                    <a:pt x="0" y="134435"/>
                    <a:pt x="0" y="134435"/>
                    <a:pt x="0" y="134435"/>
                  </a:cubicBezTo>
                  <a:cubicBezTo>
                    <a:pt x="14256" y="166678"/>
                    <a:pt x="48098" y="189995"/>
                    <a:pt x="85538" y="189995"/>
                  </a:cubicBezTo>
                  <a:cubicBezTo>
                    <a:pt x="523885" y="189995"/>
                    <a:pt x="523885" y="189995"/>
                    <a:pt x="523885" y="189995"/>
                  </a:cubicBezTo>
                  <a:cubicBezTo>
                    <a:pt x="523885" y="0"/>
                    <a:pt x="523885" y="0"/>
                    <a:pt x="523885" y="0"/>
                  </a:cubicBezTo>
                </a:path>
              </a:pathLst>
            </a:custGeom>
            <a:solidFill>
              <a:srgbClr val="151411"/>
            </a:solidFill>
            <a:ln cap="flat">
              <a:prstDash val="solid"/>
            </a:ln>
          </p:spPr>
          <p:txBody>
            <a:bodyPr vert="horz" anchor="ctr" tIns="45720" lIns="91440" bIns="45720" rIns="91440">
              <a:normAutofit/>
            </a:bodyPr>
            <a:p>
              <a:pPr algn="l" marL="0"/>
            </a:p>
          </p:txBody>
        </p:sp>
        <p:sp>
          <p:nvSpPr>
            <p:cNvPr name="Freeform 31" id="31"/>
            <p:cNvSpPr/>
            <p:nvPr/>
          </p:nvSpPr>
          <p:spPr>
            <a:xfrm>
              <a:off x="5264334" y="4769679"/>
              <a:ext cx="8659" cy="75618"/>
            </a:xfrm>
            <a:custGeom>
              <a:avLst/>
              <a:gdLst/>
              <a:ahLst/>
              <a:cxnLst/>
              <a:rect r="r" b="b" t="t" l="l"/>
              <a:pathLst>
                <a:path w="13723" h="119845" stroke="true" fill="norm" extrusionOk="true">
                  <a:moveTo>
                    <a:pt x="0" y="0"/>
                  </a:moveTo>
                  <a:lnTo>
                    <a:pt x="13723" y="0"/>
                  </a:lnTo>
                  <a:lnTo>
                    <a:pt x="13723" y="119846"/>
                  </a:lnTo>
                  <a:lnTo>
                    <a:pt x="0" y="119846"/>
                  </a:lnTo>
                  <a:lnTo>
                    <a:pt x="0" y="0"/>
                  </a:lnTo>
                  <a:close/>
                </a:path>
              </a:pathLst>
            </a:custGeom>
            <a:solidFill>
              <a:srgbClr val="D2BDBD"/>
            </a:solidFill>
            <a:ln cap="flat">
              <a:prstDash val="solid"/>
            </a:ln>
          </p:spPr>
          <p:txBody>
            <a:bodyPr vert="horz" anchor="ctr" tIns="45720" lIns="91440" bIns="45720" rIns="91440">
              <a:normAutofit/>
            </a:bodyPr>
            <a:p>
              <a:pPr algn="l" marL="0"/>
            </a:p>
          </p:txBody>
        </p:sp>
        <p:sp>
          <p:nvSpPr>
            <p:cNvPr name="Freeform 32" id="32"/>
            <p:cNvSpPr/>
            <p:nvPr/>
          </p:nvSpPr>
          <p:spPr>
            <a:xfrm>
              <a:off x="5320489" y="4769679"/>
              <a:ext cx="8659" cy="75618"/>
            </a:xfrm>
            <a:custGeom>
              <a:avLst/>
              <a:gdLst/>
              <a:ahLst/>
              <a:cxnLst/>
              <a:rect r="r" b="b" t="t" l="l"/>
              <a:pathLst>
                <a:path w="13723" h="119845" stroke="true" fill="norm" extrusionOk="true">
                  <a:moveTo>
                    <a:pt x="0" y="0"/>
                  </a:moveTo>
                  <a:lnTo>
                    <a:pt x="13724" y="0"/>
                  </a:lnTo>
                  <a:lnTo>
                    <a:pt x="13724" y="119846"/>
                  </a:lnTo>
                  <a:lnTo>
                    <a:pt x="0" y="119846"/>
                  </a:lnTo>
                  <a:lnTo>
                    <a:pt x="0" y="0"/>
                  </a:lnTo>
                  <a:close/>
                </a:path>
              </a:pathLst>
            </a:custGeom>
            <a:solidFill>
              <a:srgbClr val="D2BDBD"/>
            </a:solidFill>
            <a:ln cap="flat">
              <a:prstDash val="solid"/>
            </a:ln>
          </p:spPr>
          <p:txBody>
            <a:bodyPr vert="horz" anchor="ctr" tIns="45720" lIns="91440" bIns="45720" rIns="91440">
              <a:normAutofit/>
            </a:bodyPr>
            <a:p>
              <a:pPr algn="l" marL="0"/>
            </a:p>
          </p:txBody>
        </p:sp>
        <p:sp>
          <p:nvSpPr>
            <p:cNvPr name="Freeform 33" id="33"/>
            <p:cNvSpPr/>
            <p:nvPr/>
          </p:nvSpPr>
          <p:spPr>
            <a:xfrm>
              <a:off x="5376688" y="4769679"/>
              <a:ext cx="9709" cy="75618"/>
            </a:xfrm>
            <a:custGeom>
              <a:avLst/>
              <a:gdLst/>
              <a:ahLst/>
              <a:cxnLst/>
              <a:rect r="r" b="b" t="t" l="l"/>
              <a:pathLst>
                <a:path w="15388" h="119845" stroke="true" fill="norm" extrusionOk="true">
                  <a:moveTo>
                    <a:pt x="0" y="0"/>
                  </a:moveTo>
                  <a:lnTo>
                    <a:pt x="15389" y="0"/>
                  </a:lnTo>
                  <a:lnTo>
                    <a:pt x="15389" y="119846"/>
                  </a:lnTo>
                  <a:lnTo>
                    <a:pt x="0" y="119846"/>
                  </a:lnTo>
                  <a:lnTo>
                    <a:pt x="0" y="0"/>
                  </a:lnTo>
                  <a:close/>
                </a:path>
              </a:pathLst>
            </a:custGeom>
            <a:solidFill>
              <a:srgbClr val="D2BDBD"/>
            </a:solidFill>
            <a:ln cap="flat">
              <a:prstDash val="solid"/>
            </a:ln>
          </p:spPr>
          <p:txBody>
            <a:bodyPr vert="horz" anchor="ctr" tIns="45720" lIns="91440" bIns="45720" rIns="91440">
              <a:normAutofit/>
            </a:bodyPr>
            <a:p>
              <a:pPr algn="l" marL="0"/>
            </a:p>
          </p:txBody>
        </p:sp>
        <p:sp>
          <p:nvSpPr>
            <p:cNvPr name="Freeform 34" id="34"/>
            <p:cNvSpPr/>
            <p:nvPr/>
          </p:nvSpPr>
          <p:spPr>
            <a:xfrm>
              <a:off x="7009887" y="4688639"/>
              <a:ext cx="456900" cy="196589"/>
            </a:xfrm>
            <a:custGeom>
              <a:avLst/>
              <a:gdLst/>
              <a:ahLst/>
              <a:cxnLst/>
              <a:rect r="r" b="b" t="t" l="l"/>
              <a:pathLst>
                <a:path w="724138" h="311572" stroke="true" fill="norm" extrusionOk="true">
                  <a:moveTo>
                    <a:pt x="0" y="0"/>
                  </a:moveTo>
                  <a:cubicBezTo>
                    <a:pt x="567586" y="0"/>
                    <a:pt x="567586" y="0"/>
                    <a:pt x="567586" y="0"/>
                  </a:cubicBezTo>
                  <a:cubicBezTo>
                    <a:pt x="652991" y="0"/>
                    <a:pt x="724139" y="69416"/>
                    <a:pt x="724139" y="156685"/>
                  </a:cubicBezTo>
                  <a:cubicBezTo>
                    <a:pt x="724139" y="242157"/>
                    <a:pt x="652991" y="311573"/>
                    <a:pt x="567586" y="311573"/>
                  </a:cubicBezTo>
                  <a:cubicBezTo>
                    <a:pt x="0" y="311573"/>
                    <a:pt x="0" y="311573"/>
                    <a:pt x="0" y="311573"/>
                  </a:cubicBezTo>
                  <a:cubicBezTo>
                    <a:pt x="0" y="0"/>
                    <a:pt x="0" y="0"/>
                    <a:pt x="0" y="0"/>
                  </a:cubicBezTo>
                </a:path>
              </a:pathLst>
            </a:custGeom>
            <a:solidFill>
              <a:srgbClr val="FFFFFF"/>
            </a:solidFill>
            <a:ln cap="flat">
              <a:prstDash val="solid"/>
            </a:ln>
          </p:spPr>
          <p:txBody>
            <a:bodyPr vert="horz" anchor="ctr" tIns="45720" lIns="91440" bIns="45720" rIns="91440">
              <a:normAutofit/>
            </a:bodyPr>
            <a:p>
              <a:pPr algn="l" marL="0"/>
            </a:p>
          </p:txBody>
        </p:sp>
        <p:sp>
          <p:nvSpPr>
            <p:cNvPr name="Freeform 35" id="35"/>
            <p:cNvSpPr/>
            <p:nvPr/>
          </p:nvSpPr>
          <p:spPr>
            <a:xfrm>
              <a:off x="7009887" y="4688639"/>
              <a:ext cx="431008" cy="196589"/>
            </a:xfrm>
            <a:custGeom>
              <a:avLst/>
              <a:gdLst/>
              <a:ahLst/>
              <a:cxnLst/>
              <a:rect r="r" b="b" t="t" l="l"/>
              <a:pathLst>
                <a:path w="683101" h="311572" stroke="true" fill="norm" extrusionOk="true">
                  <a:moveTo>
                    <a:pt x="0" y="0"/>
                  </a:moveTo>
                  <a:cubicBezTo>
                    <a:pt x="526549" y="0"/>
                    <a:pt x="526549" y="0"/>
                    <a:pt x="526549" y="0"/>
                  </a:cubicBezTo>
                  <a:cubicBezTo>
                    <a:pt x="613686" y="0"/>
                    <a:pt x="683102" y="69416"/>
                    <a:pt x="683102" y="156685"/>
                  </a:cubicBezTo>
                  <a:cubicBezTo>
                    <a:pt x="683102" y="242157"/>
                    <a:pt x="613753" y="311573"/>
                    <a:pt x="526549" y="311573"/>
                  </a:cubicBezTo>
                  <a:cubicBezTo>
                    <a:pt x="0" y="311573"/>
                    <a:pt x="0" y="311573"/>
                    <a:pt x="0" y="311573"/>
                  </a:cubicBezTo>
                  <a:cubicBezTo>
                    <a:pt x="0" y="0"/>
                    <a:pt x="0" y="0"/>
                    <a:pt x="0" y="0"/>
                  </a:cubicBezTo>
                </a:path>
              </a:pathLst>
            </a:custGeom>
            <a:solidFill>
              <a:srgbClr val="443789"/>
            </a:solidFill>
            <a:ln cap="flat">
              <a:prstDash val="solid"/>
            </a:ln>
          </p:spPr>
          <p:txBody>
            <a:bodyPr vert="horz" anchor="ctr" tIns="45720" lIns="91440" bIns="45720" rIns="91440">
              <a:normAutofit/>
            </a:bodyPr>
            <a:p>
              <a:pPr algn="l" marL="0"/>
            </a:p>
          </p:txBody>
        </p:sp>
        <p:sp>
          <p:nvSpPr>
            <p:cNvPr name="Freeform 36" id="36"/>
            <p:cNvSpPr/>
            <p:nvPr/>
          </p:nvSpPr>
          <p:spPr>
            <a:xfrm>
              <a:off x="7008836" y="4844204"/>
              <a:ext cx="434202" cy="42117"/>
            </a:xfrm>
            <a:custGeom>
              <a:avLst/>
              <a:gdLst/>
              <a:ahLst/>
              <a:cxnLst/>
              <a:rect r="r" b="b" t="t" l="l"/>
              <a:pathLst>
                <a:path w="688164" h="66751" stroke="true" fill="norm" extrusionOk="true">
                  <a:moveTo>
                    <a:pt x="688165" y="10525"/>
                  </a:moveTo>
                  <a:cubicBezTo>
                    <a:pt x="677506" y="24582"/>
                    <a:pt x="663250" y="35107"/>
                    <a:pt x="649060" y="43901"/>
                  </a:cubicBezTo>
                  <a:lnTo>
                    <a:pt x="649060" y="43901"/>
                  </a:lnTo>
                  <a:cubicBezTo>
                    <a:pt x="665049" y="35107"/>
                    <a:pt x="677506" y="24582"/>
                    <a:pt x="688165" y="10525"/>
                  </a:cubicBezTo>
                  <a:lnTo>
                    <a:pt x="688165" y="10525"/>
                  </a:lnTo>
                  <a:moveTo>
                    <a:pt x="1732" y="0"/>
                  </a:moveTo>
                  <a:lnTo>
                    <a:pt x="0" y="0"/>
                  </a:lnTo>
                  <a:cubicBezTo>
                    <a:pt x="0" y="66751"/>
                    <a:pt x="0" y="66751"/>
                    <a:pt x="0" y="66751"/>
                  </a:cubicBezTo>
                  <a:cubicBezTo>
                    <a:pt x="380589" y="66751"/>
                    <a:pt x="380589" y="66751"/>
                    <a:pt x="380589" y="66751"/>
                  </a:cubicBezTo>
                  <a:cubicBezTo>
                    <a:pt x="380589" y="66751"/>
                    <a:pt x="380589" y="66751"/>
                    <a:pt x="382388" y="65019"/>
                  </a:cubicBezTo>
                  <a:cubicBezTo>
                    <a:pt x="1799" y="65019"/>
                    <a:pt x="1799" y="65019"/>
                    <a:pt x="1799" y="65019"/>
                  </a:cubicBezTo>
                  <a:cubicBezTo>
                    <a:pt x="1732" y="0"/>
                    <a:pt x="1732" y="0"/>
                    <a:pt x="1732" y="0"/>
                  </a:cubicBezTo>
                </a:path>
              </a:pathLst>
            </a:custGeom>
            <a:solidFill>
              <a:srgbClr val="923A2B"/>
            </a:solidFill>
            <a:ln cap="flat">
              <a:prstDash val="solid"/>
            </a:ln>
          </p:spPr>
          <p:txBody>
            <a:bodyPr vert="horz" anchor="ctr" tIns="45720" lIns="91440" bIns="45720" rIns="91440">
              <a:normAutofit/>
            </a:bodyPr>
            <a:p>
              <a:pPr algn="l" marL="0"/>
            </a:p>
          </p:txBody>
        </p:sp>
        <p:pic>
          <p:nvPicPr>
            <p:cNvPr name="image4.png" id="37"/>
            <p:cNvPicPr>
              <a:picLocks noChangeAspect="true"/>
            </p:cNvPicPr>
            <p:nvPr/>
          </p:nvPicPr>
          <p:blipFill>
            <a:blip r:embed="rId2"/>
            <a:stretch>
              <a:fillRect t="0" l="0" b="0" r="0"/>
            </a:stretch>
          </p:blipFill>
          <p:spPr>
            <a:xfrm>
              <a:off x="7004507" y="4826920"/>
              <a:ext cx="6481" cy="21605"/>
            </a:xfrm>
            <a:custGeom>
              <a:pathLst>
                <a:path w="10272" h="34241" stroke="true" fill="norm" extrusionOk="true">
                  <a:moveTo>
                    <a:pt x="754" y="552"/>
                  </a:moveTo>
                  <a:lnTo>
                    <a:pt x="11027" y="552"/>
                  </a:lnTo>
                  <a:lnTo>
                    <a:pt x="11027" y="34794"/>
                  </a:lnTo>
                  <a:lnTo>
                    <a:pt x="754" y="34794"/>
                  </a:lnTo>
                  <a:close/>
                </a:path>
              </a:pathLst>
            </a:custGeom>
          </p:spPr>
        </p:pic>
        <p:sp>
          <p:nvSpPr>
            <p:cNvPr name="Freeform 38" id="38"/>
            <p:cNvSpPr/>
            <p:nvPr/>
          </p:nvSpPr>
          <p:spPr>
            <a:xfrm>
              <a:off x="6973908" y="4736179"/>
              <a:ext cx="413690" cy="149092"/>
            </a:xfrm>
            <a:custGeom>
              <a:avLst/>
              <a:gdLst/>
              <a:ahLst/>
              <a:cxnLst/>
              <a:rect r="r" b="b" t="t" l="l"/>
              <a:pathLst>
                <a:path w="655655" h="236294" stroke="true" fill="norm" extrusionOk="true">
                  <a:moveTo>
                    <a:pt x="197256" y="0"/>
                  </a:moveTo>
                  <a:cubicBezTo>
                    <a:pt x="138632" y="60423"/>
                    <a:pt x="67551" y="110119"/>
                    <a:pt x="0" y="149224"/>
                  </a:cubicBezTo>
                  <a:cubicBezTo>
                    <a:pt x="0" y="236294"/>
                    <a:pt x="0" y="236294"/>
                    <a:pt x="0" y="236294"/>
                  </a:cubicBezTo>
                  <a:cubicBezTo>
                    <a:pt x="525950" y="236294"/>
                    <a:pt x="525950" y="236294"/>
                    <a:pt x="525950" y="236294"/>
                  </a:cubicBezTo>
                  <a:cubicBezTo>
                    <a:pt x="579244" y="236294"/>
                    <a:pt x="627210" y="209647"/>
                    <a:pt x="655655" y="168810"/>
                  </a:cubicBezTo>
                  <a:cubicBezTo>
                    <a:pt x="197256" y="0"/>
                    <a:pt x="197256" y="0"/>
                    <a:pt x="197256" y="0"/>
                  </a:cubicBezTo>
                </a:path>
              </a:pathLst>
            </a:custGeom>
            <a:solidFill>
              <a:srgbClr val="2B2254"/>
            </a:solidFill>
            <a:ln cap="flat">
              <a:prstDash val="solid"/>
            </a:ln>
          </p:spPr>
          <p:txBody>
            <a:bodyPr vert="horz" anchor="ctr" tIns="45720" lIns="91440" bIns="45720" rIns="91440">
              <a:normAutofit/>
            </a:bodyPr>
            <a:p>
              <a:pPr algn="l" marL="0"/>
            </a:p>
          </p:txBody>
        </p:sp>
        <p:sp>
          <p:nvSpPr>
            <p:cNvPr name="Freeform 39" id="39"/>
            <p:cNvSpPr/>
            <p:nvPr/>
          </p:nvSpPr>
          <p:spPr>
            <a:xfrm>
              <a:off x="6976050" y="4727562"/>
              <a:ext cx="335929" cy="119878"/>
            </a:xfrm>
            <a:custGeom>
              <a:avLst/>
              <a:gdLst/>
              <a:ahLst/>
              <a:cxnLst/>
              <a:rect r="r" b="b" t="t" l="l"/>
              <a:pathLst>
                <a:path w="532411" h="189994" stroke="true" fill="norm" extrusionOk="true">
                  <a:moveTo>
                    <a:pt x="0" y="0"/>
                  </a:moveTo>
                  <a:cubicBezTo>
                    <a:pt x="438347" y="0"/>
                    <a:pt x="438347" y="0"/>
                    <a:pt x="438347" y="0"/>
                  </a:cubicBezTo>
                  <a:cubicBezTo>
                    <a:pt x="489843" y="0"/>
                    <a:pt x="532412" y="41237"/>
                    <a:pt x="532412" y="94997"/>
                  </a:cubicBezTo>
                  <a:cubicBezTo>
                    <a:pt x="532412" y="146959"/>
                    <a:pt x="489843" y="189995"/>
                    <a:pt x="438347" y="189995"/>
                  </a:cubicBezTo>
                  <a:cubicBezTo>
                    <a:pt x="0" y="189995"/>
                    <a:pt x="0" y="189995"/>
                    <a:pt x="0" y="189995"/>
                  </a:cubicBezTo>
                  <a:lnTo>
                    <a:pt x="0" y="0"/>
                  </a:lnTo>
                  <a:lnTo>
                    <a:pt x="0" y="0"/>
                  </a:lnTo>
                  <a:lnTo>
                    <a:pt x="0" y="0"/>
                  </a:lnTo>
                  <a:close/>
                </a:path>
              </a:pathLst>
            </a:custGeom>
            <a:solidFill>
              <a:srgbClr val="22211B"/>
            </a:solidFill>
            <a:ln cap="flat">
              <a:prstDash val="solid"/>
            </a:ln>
          </p:spPr>
          <p:txBody>
            <a:bodyPr vert="horz" anchor="ctr" tIns="45720" lIns="91440" bIns="45720" rIns="91440">
              <a:normAutofit/>
            </a:bodyPr>
            <a:p>
              <a:pPr algn="l" marL="0"/>
            </a:p>
          </p:txBody>
        </p:sp>
        <p:sp>
          <p:nvSpPr>
            <p:cNvPr name="Freeform 40" id="40"/>
            <p:cNvSpPr/>
            <p:nvPr/>
          </p:nvSpPr>
          <p:spPr>
            <a:xfrm>
              <a:off x="6870211" y="4699441"/>
              <a:ext cx="116642" cy="184736"/>
            </a:xfrm>
            <a:custGeom>
              <a:avLst/>
              <a:gdLst/>
              <a:ahLst/>
              <a:cxnLst/>
              <a:rect r="r" b="b" t="t" l="l"/>
              <a:pathLst>
                <a:path w="184865" h="292786" stroke="true" fill="norm" extrusionOk="true">
                  <a:moveTo>
                    <a:pt x="0" y="0"/>
                  </a:moveTo>
                  <a:lnTo>
                    <a:pt x="184865" y="0"/>
                  </a:lnTo>
                  <a:lnTo>
                    <a:pt x="184865" y="292786"/>
                  </a:lnTo>
                  <a:lnTo>
                    <a:pt x="0" y="292786"/>
                  </a:lnTo>
                  <a:lnTo>
                    <a:pt x="0" y="0"/>
                  </a:lnTo>
                  <a:close/>
                </a:path>
              </a:pathLst>
            </a:custGeom>
            <a:solidFill>
              <a:srgbClr val="F9B3B3"/>
            </a:solidFill>
            <a:ln cap="flat">
              <a:prstDash val="solid"/>
            </a:ln>
          </p:spPr>
          <p:txBody>
            <a:bodyPr vert="horz" anchor="ctr" tIns="45720" lIns="91440" bIns="45720" rIns="91440">
              <a:normAutofit/>
            </a:bodyPr>
            <a:p>
              <a:pPr algn="l" marL="0"/>
            </a:p>
          </p:txBody>
        </p:sp>
        <p:sp>
          <p:nvSpPr>
            <p:cNvPr name="Freeform 41" id="41"/>
            <p:cNvSpPr/>
            <p:nvPr/>
          </p:nvSpPr>
          <p:spPr>
            <a:xfrm>
              <a:off x="5802290" y="3626376"/>
              <a:ext cx="839622" cy="1010267"/>
            </a:xfrm>
            <a:custGeom>
              <a:avLst/>
              <a:gdLst/>
              <a:ahLst/>
              <a:cxnLst/>
              <a:rect r="r" b="b" t="t" l="l"/>
              <a:pathLst>
                <a:path w="1330711" h="1601165" stroke="true" fill="norm" extrusionOk="true">
                  <a:moveTo>
                    <a:pt x="665356" y="1601166"/>
                  </a:moveTo>
                  <a:lnTo>
                    <a:pt x="665356" y="1601166"/>
                  </a:lnTo>
                  <a:cubicBezTo>
                    <a:pt x="222878" y="1601166"/>
                    <a:pt x="-96489" y="1205854"/>
                    <a:pt x="26622" y="810542"/>
                  </a:cubicBezTo>
                  <a:cubicBezTo>
                    <a:pt x="172915" y="343816"/>
                    <a:pt x="172915" y="343816"/>
                    <a:pt x="172915" y="343816"/>
                  </a:cubicBezTo>
                  <a:cubicBezTo>
                    <a:pt x="237135" y="141164"/>
                    <a:pt x="436989" y="0"/>
                    <a:pt x="665356" y="0"/>
                  </a:cubicBezTo>
                  <a:cubicBezTo>
                    <a:pt x="893723" y="0"/>
                    <a:pt x="1095309" y="141164"/>
                    <a:pt x="1157797" y="343816"/>
                  </a:cubicBezTo>
                  <a:cubicBezTo>
                    <a:pt x="1304090" y="810542"/>
                    <a:pt x="1304090" y="810542"/>
                    <a:pt x="1304090" y="810542"/>
                  </a:cubicBezTo>
                  <a:cubicBezTo>
                    <a:pt x="1427200" y="1205854"/>
                    <a:pt x="1107833" y="1601166"/>
                    <a:pt x="665356" y="1601166"/>
                  </a:cubicBezTo>
                </a:path>
              </a:pathLst>
            </a:custGeom>
            <a:solidFill>
              <a:schemeClr val="accent3"/>
            </a:solidFill>
            <a:ln cap="flat">
              <a:prstDash val="solid"/>
            </a:ln>
          </p:spPr>
          <p:txBody>
            <a:bodyPr vert="horz" anchor="ctr" tIns="45720" lIns="91440" bIns="45720" rIns="91440">
              <a:normAutofit/>
            </a:bodyPr>
            <a:p>
              <a:pPr algn="l" marL="0"/>
            </a:p>
          </p:txBody>
        </p:sp>
        <p:sp>
          <p:nvSpPr>
            <p:cNvPr name="Freeform 42" id="42"/>
            <p:cNvSpPr/>
            <p:nvPr/>
          </p:nvSpPr>
          <p:spPr>
            <a:xfrm>
              <a:off x="5438981" y="4716760"/>
              <a:ext cx="117734" cy="184693"/>
            </a:xfrm>
            <a:custGeom>
              <a:avLst/>
              <a:gdLst/>
              <a:ahLst/>
              <a:cxnLst/>
              <a:rect r="r" b="b" t="t" l="l"/>
              <a:pathLst>
                <a:path w="186597" h="292719" stroke="true" fill="norm" extrusionOk="true">
                  <a:moveTo>
                    <a:pt x="0" y="0"/>
                  </a:moveTo>
                  <a:lnTo>
                    <a:pt x="186597" y="0"/>
                  </a:lnTo>
                  <a:lnTo>
                    <a:pt x="186597" y="292720"/>
                  </a:lnTo>
                  <a:lnTo>
                    <a:pt x="0" y="292720"/>
                  </a:lnTo>
                  <a:lnTo>
                    <a:pt x="0" y="0"/>
                  </a:lnTo>
                  <a:close/>
                </a:path>
              </a:pathLst>
            </a:custGeom>
            <a:solidFill>
              <a:srgbClr val="F9B3B3"/>
            </a:solidFill>
            <a:ln cap="flat">
              <a:prstDash val="solid"/>
            </a:ln>
          </p:spPr>
          <p:txBody>
            <a:bodyPr vert="horz" anchor="ctr" tIns="45720" lIns="91440" bIns="45720" rIns="91440">
              <a:normAutofit/>
            </a:bodyPr>
            <a:p>
              <a:pPr algn="l" marL="0"/>
            </a:p>
          </p:txBody>
        </p:sp>
        <p:sp>
          <p:nvSpPr>
            <p:cNvPr name="Freeform 43" id="43"/>
            <p:cNvSpPr/>
            <p:nvPr/>
          </p:nvSpPr>
          <p:spPr>
            <a:xfrm>
              <a:off x="6162504" y="3514357"/>
              <a:ext cx="98772" cy="158752"/>
            </a:xfrm>
            <a:custGeom>
              <a:avLst/>
              <a:gdLst/>
              <a:ahLst/>
              <a:cxnLst/>
              <a:rect r="r" b="b" t="t" l="l"/>
              <a:pathLst>
                <a:path w="156543" h="251605" stroke="true" fill="norm" extrusionOk="true">
                  <a:moveTo>
                    <a:pt x="48755" y="250351"/>
                  </a:moveTo>
                  <a:cubicBezTo>
                    <a:pt x="15446" y="243622"/>
                    <a:pt x="-5471" y="212045"/>
                    <a:pt x="1257" y="178736"/>
                  </a:cubicBezTo>
                  <a:cubicBezTo>
                    <a:pt x="37431" y="0"/>
                    <a:pt x="37431" y="0"/>
                    <a:pt x="37431" y="0"/>
                  </a:cubicBezTo>
                  <a:cubicBezTo>
                    <a:pt x="156544" y="24116"/>
                    <a:pt x="156544" y="24116"/>
                    <a:pt x="156544" y="24116"/>
                  </a:cubicBezTo>
                  <a:cubicBezTo>
                    <a:pt x="120370" y="202852"/>
                    <a:pt x="120370" y="202852"/>
                    <a:pt x="120370" y="202852"/>
                  </a:cubicBezTo>
                  <a:cubicBezTo>
                    <a:pt x="113642" y="236094"/>
                    <a:pt x="82065" y="257079"/>
                    <a:pt x="48755" y="250351"/>
                  </a:cubicBezTo>
                </a:path>
              </a:pathLst>
            </a:custGeom>
            <a:solidFill>
              <a:srgbClr val="F9B3B3"/>
            </a:solidFill>
            <a:ln cap="flat">
              <a:prstDash val="solid"/>
            </a:ln>
          </p:spPr>
          <p:txBody>
            <a:bodyPr vert="horz" anchor="ctr" tIns="45720" lIns="91440" bIns="45720" rIns="91440">
              <a:normAutofit/>
            </a:bodyPr>
            <a:p>
              <a:pPr algn="l" marL="0"/>
            </a:p>
          </p:txBody>
        </p:sp>
        <p:sp>
          <p:nvSpPr>
            <p:cNvPr name="Freeform 44" id="44"/>
            <p:cNvSpPr/>
            <p:nvPr/>
          </p:nvSpPr>
          <p:spPr>
            <a:xfrm>
              <a:off x="5685624" y="3708675"/>
              <a:ext cx="594610" cy="871686"/>
            </a:xfrm>
            <a:custGeom>
              <a:avLst/>
              <a:gdLst/>
              <a:ahLst/>
              <a:cxnLst/>
              <a:rect r="r" b="b" t="t" l="l"/>
              <a:pathLst>
                <a:path w="942392" h="1381527" stroke="true" fill="norm" extrusionOk="true">
                  <a:moveTo>
                    <a:pt x="505311" y="2"/>
                  </a:moveTo>
                  <a:cubicBezTo>
                    <a:pt x="505311" y="2"/>
                    <a:pt x="500381" y="-3396"/>
                    <a:pt x="364880" y="274668"/>
                  </a:cubicBezTo>
                  <a:cubicBezTo>
                    <a:pt x="364880" y="274668"/>
                    <a:pt x="199134" y="638270"/>
                    <a:pt x="286471" y="843254"/>
                  </a:cubicBezTo>
                  <a:cubicBezTo>
                    <a:pt x="350624" y="994743"/>
                    <a:pt x="942392" y="1044640"/>
                    <a:pt x="942392" y="1044640"/>
                  </a:cubicBezTo>
                  <a:cubicBezTo>
                    <a:pt x="942392" y="1044640"/>
                    <a:pt x="942392" y="1044640"/>
                    <a:pt x="892495" y="1381528"/>
                  </a:cubicBezTo>
                  <a:cubicBezTo>
                    <a:pt x="892495" y="1381528"/>
                    <a:pt x="421905" y="1313777"/>
                    <a:pt x="172420" y="1187270"/>
                  </a:cubicBezTo>
                  <a:cubicBezTo>
                    <a:pt x="-356927" y="921663"/>
                    <a:pt x="501514" y="535"/>
                    <a:pt x="501514" y="535"/>
                  </a:cubicBezTo>
                  <a:lnTo>
                    <a:pt x="505311" y="2"/>
                  </a:lnTo>
                  <a:close/>
                </a:path>
              </a:pathLst>
            </a:custGeom>
            <a:solidFill>
              <a:srgbClr val="F9B3B3"/>
            </a:solidFill>
            <a:ln cap="flat">
              <a:prstDash val="solid"/>
            </a:ln>
          </p:spPr>
          <p:txBody>
            <a:bodyPr vert="horz" anchor="ctr" tIns="45720" lIns="91440" bIns="45720" rIns="91440">
              <a:normAutofit/>
            </a:bodyPr>
            <a:p>
              <a:pPr algn="l" marL="0"/>
            </a:p>
          </p:txBody>
        </p:sp>
        <p:sp>
          <p:nvSpPr>
            <p:cNvPr name="Freeform 45" id="45"/>
            <p:cNvSpPr/>
            <p:nvPr/>
          </p:nvSpPr>
          <p:spPr>
            <a:xfrm>
              <a:off x="5502703" y="4472505"/>
              <a:ext cx="1220601" cy="251737"/>
            </a:xfrm>
            <a:custGeom>
              <a:avLst/>
              <a:gdLst/>
              <a:ahLst/>
              <a:cxnLst/>
              <a:rect r="r" b="b" t="t" l="l"/>
              <a:pathLst>
                <a:path w="1934522" h="398975" stroke="true" fill="norm" extrusionOk="true">
                  <a:moveTo>
                    <a:pt x="1547605" y="0"/>
                  </a:moveTo>
                  <a:lnTo>
                    <a:pt x="0" y="398976"/>
                  </a:lnTo>
                  <a:lnTo>
                    <a:pt x="1934523" y="70748"/>
                  </a:lnTo>
                  <a:lnTo>
                    <a:pt x="1547605" y="0"/>
                  </a:lnTo>
                  <a:lnTo>
                    <a:pt x="1547605" y="0"/>
                  </a:lnTo>
                  <a:close/>
                </a:path>
              </a:pathLst>
            </a:custGeom>
            <a:solidFill>
              <a:srgbClr val="0169EE"/>
            </a:solidFill>
            <a:ln cap="flat">
              <a:prstDash val="solid"/>
            </a:ln>
          </p:spPr>
          <p:txBody>
            <a:bodyPr vert="horz" anchor="ctr" tIns="45720" lIns="91440" bIns="45720" rIns="91440">
              <a:normAutofit/>
            </a:bodyPr>
            <a:p>
              <a:pPr algn="l" marL="0"/>
            </a:p>
          </p:txBody>
        </p:sp>
        <p:sp>
          <p:nvSpPr>
            <p:cNvPr name="Freeform 46" id="46"/>
            <p:cNvSpPr/>
            <p:nvPr/>
          </p:nvSpPr>
          <p:spPr>
            <a:xfrm>
              <a:off x="5702529" y="4460525"/>
              <a:ext cx="575728" cy="186669"/>
            </a:xfrm>
            <a:custGeom>
              <a:avLst/>
              <a:gdLst/>
              <a:ahLst/>
              <a:cxnLst/>
              <a:rect r="r" b="b" t="t" l="l"/>
              <a:pathLst>
                <a:path w="912468" h="295851" stroke="true" fill="norm" extrusionOk="true">
                  <a:moveTo>
                    <a:pt x="912468" y="295851"/>
                  </a:moveTo>
                  <a:lnTo>
                    <a:pt x="0" y="162748"/>
                  </a:lnTo>
                  <a:lnTo>
                    <a:pt x="297650" y="0"/>
                  </a:lnTo>
                  <a:lnTo>
                    <a:pt x="912468" y="295851"/>
                  </a:lnTo>
                  <a:lnTo>
                    <a:pt x="912468" y="295851"/>
                  </a:lnTo>
                  <a:close/>
                </a:path>
              </a:pathLst>
            </a:custGeom>
            <a:solidFill>
              <a:srgbClr val="0169EE"/>
            </a:solidFill>
            <a:ln cap="flat">
              <a:prstDash val="solid"/>
            </a:ln>
          </p:spPr>
          <p:txBody>
            <a:bodyPr vert="horz" anchor="ctr" tIns="45720" lIns="91440" bIns="45720" rIns="91440">
              <a:normAutofit/>
            </a:bodyPr>
            <a:p>
              <a:pPr algn="l" marL="0"/>
            </a:p>
          </p:txBody>
        </p:sp>
        <p:sp>
          <p:nvSpPr>
            <p:cNvPr name="Freeform 47" id="47"/>
            <p:cNvSpPr/>
            <p:nvPr/>
          </p:nvSpPr>
          <p:spPr>
            <a:xfrm>
              <a:off x="5502703" y="4281548"/>
              <a:ext cx="1679437" cy="624235"/>
            </a:xfrm>
            <a:custGeom>
              <a:avLst/>
              <a:gdLst/>
              <a:ahLst/>
              <a:cxnLst/>
              <a:rect r="r" b="b" t="t" l="l"/>
              <a:pathLst>
                <a:path w="2661729" h="989345" stroke="true" fill="norm" extrusionOk="true">
                  <a:moveTo>
                    <a:pt x="1654061" y="0"/>
                  </a:moveTo>
                  <a:cubicBezTo>
                    <a:pt x="1654061" y="0"/>
                    <a:pt x="2518497" y="50896"/>
                    <a:pt x="2646870" y="440945"/>
                  </a:cubicBezTo>
                  <a:cubicBezTo>
                    <a:pt x="2773445" y="830994"/>
                    <a:pt x="2049772" y="989345"/>
                    <a:pt x="2049772" y="989345"/>
                  </a:cubicBezTo>
                  <a:cubicBezTo>
                    <a:pt x="0" y="989345"/>
                    <a:pt x="0" y="989345"/>
                    <a:pt x="0" y="989345"/>
                  </a:cubicBezTo>
                  <a:cubicBezTo>
                    <a:pt x="0" y="689697"/>
                    <a:pt x="0" y="689697"/>
                    <a:pt x="0" y="689697"/>
                  </a:cubicBezTo>
                  <a:cubicBezTo>
                    <a:pt x="1830532" y="361803"/>
                    <a:pt x="1830532" y="361803"/>
                    <a:pt x="1830532" y="361803"/>
                  </a:cubicBezTo>
                  <a:cubicBezTo>
                    <a:pt x="1379594" y="305244"/>
                    <a:pt x="1379594" y="305244"/>
                    <a:pt x="1379594" y="305244"/>
                  </a:cubicBezTo>
                  <a:cubicBezTo>
                    <a:pt x="1654061" y="0"/>
                    <a:pt x="1654061" y="0"/>
                    <a:pt x="1654061" y="0"/>
                  </a:cubicBezTo>
                </a:path>
              </a:pathLst>
            </a:custGeom>
            <a:solidFill>
              <a:schemeClr val="accent2">
                <a:lumMod val="75000"/>
              </a:schemeClr>
            </a:solidFill>
            <a:ln cap="flat">
              <a:prstDash val="solid"/>
            </a:ln>
          </p:spPr>
          <p:txBody>
            <a:bodyPr vert="horz" anchor="ctr" tIns="45720" lIns="91440" bIns="45720" rIns="91440">
              <a:normAutofit/>
            </a:bodyPr>
            <a:p>
              <a:pPr algn="l" marL="0"/>
            </a:p>
          </p:txBody>
        </p:sp>
        <p:sp>
          <p:nvSpPr>
            <p:cNvPr name="Freeform 48" id="48"/>
            <p:cNvSpPr/>
            <p:nvPr/>
          </p:nvSpPr>
          <p:spPr>
            <a:xfrm>
              <a:off x="6166912" y="3711745"/>
              <a:ext cx="595839" cy="869457"/>
            </a:xfrm>
            <a:custGeom>
              <a:avLst/>
              <a:gdLst/>
              <a:ahLst/>
              <a:cxnLst/>
              <a:rect r="r" b="b" t="t" l="l"/>
              <a:pathLst>
                <a:path w="944342" h="1377995" stroke="true" fill="norm" extrusionOk="true">
                  <a:moveTo>
                    <a:pt x="445875" y="0"/>
                  </a:moveTo>
                  <a:cubicBezTo>
                    <a:pt x="445875" y="0"/>
                    <a:pt x="481849" y="46433"/>
                    <a:pt x="588904" y="283926"/>
                  </a:cubicBezTo>
                  <a:cubicBezTo>
                    <a:pt x="588904" y="283926"/>
                    <a:pt x="697758" y="584374"/>
                    <a:pt x="656788" y="839721"/>
                  </a:cubicBezTo>
                  <a:cubicBezTo>
                    <a:pt x="630740" y="1002203"/>
                    <a:pt x="0" y="1041107"/>
                    <a:pt x="0" y="1041107"/>
                  </a:cubicBezTo>
                  <a:cubicBezTo>
                    <a:pt x="0" y="1041107"/>
                    <a:pt x="0" y="1041107"/>
                    <a:pt x="49964" y="1377995"/>
                  </a:cubicBezTo>
                  <a:cubicBezTo>
                    <a:pt x="49964" y="1377995"/>
                    <a:pt x="521153" y="1310245"/>
                    <a:pt x="771038" y="1183737"/>
                  </a:cubicBezTo>
                  <a:cubicBezTo>
                    <a:pt x="1301185" y="918197"/>
                    <a:pt x="445875" y="0"/>
                    <a:pt x="445875" y="0"/>
                  </a:cubicBezTo>
                  <a:close/>
                </a:path>
              </a:pathLst>
            </a:custGeom>
            <a:solidFill>
              <a:srgbClr val="F9B3B3"/>
            </a:solidFill>
            <a:ln cap="flat">
              <a:prstDash val="solid"/>
            </a:ln>
          </p:spPr>
          <p:txBody>
            <a:bodyPr vert="horz" anchor="ctr" tIns="45720" lIns="91440" bIns="45720" rIns="91440">
              <a:normAutofit/>
            </a:bodyPr>
            <a:p>
              <a:pPr algn="l" marL="0"/>
            </a:p>
          </p:txBody>
        </p:sp>
        <p:sp>
          <p:nvSpPr>
            <p:cNvPr name="Freeform 49" id="49"/>
            <p:cNvSpPr/>
            <p:nvPr/>
          </p:nvSpPr>
          <p:spPr>
            <a:xfrm>
              <a:off x="5758223" y="3704137"/>
              <a:ext cx="271997" cy="342612"/>
            </a:xfrm>
            <a:custGeom>
              <a:avLst/>
              <a:gdLst/>
              <a:ahLst/>
              <a:cxnLst/>
              <a:rect r="r" b="b" t="t" l="l"/>
              <a:pathLst>
                <a:path w="431085" h="543003" stroke="true" fill="norm" extrusionOk="true">
                  <a:moveTo>
                    <a:pt x="431086" y="13923"/>
                  </a:moveTo>
                  <a:cubicBezTo>
                    <a:pt x="431086" y="13923"/>
                    <a:pt x="390116" y="1732"/>
                    <a:pt x="391847" y="0"/>
                  </a:cubicBezTo>
                  <a:cubicBezTo>
                    <a:pt x="391847" y="0"/>
                    <a:pt x="114716" y="244089"/>
                    <a:pt x="0" y="445675"/>
                  </a:cubicBezTo>
                  <a:cubicBezTo>
                    <a:pt x="0" y="445675"/>
                    <a:pt x="76478" y="442211"/>
                    <a:pt x="218974" y="543004"/>
                  </a:cubicBezTo>
                  <a:lnTo>
                    <a:pt x="431086" y="13923"/>
                  </a:lnTo>
                  <a:close/>
                </a:path>
              </a:pathLst>
            </a:custGeom>
            <a:solidFill>
              <a:schemeClr val="accent3"/>
            </a:solidFill>
            <a:ln cap="flat">
              <a:prstDash val="solid"/>
            </a:ln>
          </p:spPr>
          <p:txBody>
            <a:bodyPr vert="horz" anchor="ctr" tIns="45720" lIns="91440" bIns="45720" rIns="91440">
              <a:normAutofit/>
            </a:bodyPr>
            <a:p>
              <a:pPr algn="l" marL="0"/>
            </a:p>
          </p:txBody>
        </p:sp>
        <p:sp>
          <p:nvSpPr>
            <p:cNvPr name="Freeform 50" id="50"/>
            <p:cNvSpPr/>
            <p:nvPr/>
          </p:nvSpPr>
          <p:spPr>
            <a:xfrm>
              <a:off x="6442439" y="3707374"/>
              <a:ext cx="248962" cy="339376"/>
            </a:xfrm>
            <a:custGeom>
              <a:avLst/>
              <a:gdLst/>
              <a:ahLst/>
              <a:cxnLst/>
              <a:rect r="r" b="b" t="t" l="l"/>
              <a:pathLst>
                <a:path w="394578" h="537874" stroke="true" fill="norm" extrusionOk="true">
                  <a:moveTo>
                    <a:pt x="0" y="0"/>
                  </a:moveTo>
                  <a:cubicBezTo>
                    <a:pt x="0" y="0"/>
                    <a:pt x="0" y="0"/>
                    <a:pt x="0" y="1732"/>
                  </a:cubicBezTo>
                  <a:cubicBezTo>
                    <a:pt x="0" y="1732"/>
                    <a:pt x="0" y="1732"/>
                    <a:pt x="1732" y="1732"/>
                  </a:cubicBezTo>
                  <a:cubicBezTo>
                    <a:pt x="1665" y="1732"/>
                    <a:pt x="1665" y="1732"/>
                    <a:pt x="0" y="0"/>
                  </a:cubicBezTo>
                  <a:cubicBezTo>
                    <a:pt x="0" y="0"/>
                    <a:pt x="279863" y="238959"/>
                    <a:pt x="394579" y="440545"/>
                  </a:cubicBezTo>
                  <a:cubicBezTo>
                    <a:pt x="394579" y="440545"/>
                    <a:pt x="318101" y="437081"/>
                    <a:pt x="175605" y="537874"/>
                  </a:cubicBezTo>
                  <a:lnTo>
                    <a:pt x="0" y="0"/>
                  </a:lnTo>
                  <a:close/>
                </a:path>
              </a:pathLst>
            </a:custGeom>
            <a:solidFill>
              <a:schemeClr val="accent3"/>
            </a:solidFill>
            <a:ln cap="flat">
              <a:prstDash val="solid"/>
            </a:ln>
          </p:spPr>
          <p:txBody>
            <a:bodyPr vert="horz" anchor="ctr" tIns="45720" lIns="91440" bIns="45720" rIns="91440">
              <a:normAutofit/>
            </a:bodyPr>
            <a:p>
              <a:pPr algn="l" marL="0"/>
            </a:p>
          </p:txBody>
        </p:sp>
        <p:sp>
          <p:nvSpPr>
            <p:cNvPr name="Freeform 51" id="51"/>
            <p:cNvSpPr/>
            <p:nvPr/>
          </p:nvSpPr>
          <p:spPr>
            <a:xfrm>
              <a:off x="6171386" y="3262354"/>
              <a:ext cx="275859" cy="357490"/>
            </a:xfrm>
            <a:custGeom>
              <a:avLst/>
              <a:gdLst/>
              <a:ahLst/>
              <a:cxnLst/>
              <a:rect r="r" b="b" t="t" l="l"/>
              <a:pathLst>
                <a:path w="437206" h="566584" stroke="true" fill="norm" extrusionOk="true">
                  <a:moveTo>
                    <a:pt x="431055" y="262698"/>
                  </a:moveTo>
                  <a:cubicBezTo>
                    <a:pt x="401144" y="417052"/>
                    <a:pt x="269840" y="587195"/>
                    <a:pt x="152991" y="564545"/>
                  </a:cubicBezTo>
                  <a:cubicBezTo>
                    <a:pt x="36077" y="541895"/>
                    <a:pt x="-22148" y="335045"/>
                    <a:pt x="7764" y="180691"/>
                  </a:cubicBezTo>
                  <a:cubicBezTo>
                    <a:pt x="37675" y="26337"/>
                    <a:pt x="144398" y="-17031"/>
                    <a:pt x="261312" y="5619"/>
                  </a:cubicBezTo>
                  <a:cubicBezTo>
                    <a:pt x="378161" y="28203"/>
                    <a:pt x="460967" y="108278"/>
                    <a:pt x="431055" y="262698"/>
                  </a:cubicBezTo>
                  <a:close/>
                </a:path>
              </a:pathLst>
            </a:custGeom>
            <a:solidFill>
              <a:srgbClr val="F9B3B3"/>
            </a:solidFill>
            <a:ln cap="flat">
              <a:prstDash val="solid"/>
            </a:ln>
          </p:spPr>
          <p:txBody>
            <a:bodyPr vert="horz" anchor="ctr" tIns="45720" lIns="91440" bIns="45720" rIns="91440">
              <a:normAutofit/>
            </a:bodyPr>
            <a:p>
              <a:pPr algn="l" marL="0"/>
            </a:p>
          </p:txBody>
        </p:sp>
        <p:sp>
          <p:nvSpPr>
            <p:cNvPr name="Freeform 52" id="52"/>
            <p:cNvSpPr/>
            <p:nvPr/>
          </p:nvSpPr>
          <p:spPr>
            <a:xfrm>
              <a:off x="6153167" y="3253566"/>
              <a:ext cx="311676" cy="195489"/>
            </a:xfrm>
            <a:custGeom>
              <a:avLst/>
              <a:gdLst/>
              <a:ahLst/>
              <a:cxnLst/>
              <a:rect r="r" b="b" t="t" l="l"/>
              <a:pathLst>
                <a:path w="493973" h="309828" stroke="true" fill="norm" extrusionOk="true">
                  <a:moveTo>
                    <a:pt x="493973" y="220135"/>
                  </a:moveTo>
                  <a:cubicBezTo>
                    <a:pt x="493973" y="220135"/>
                    <a:pt x="466060" y="297145"/>
                    <a:pt x="258478" y="308737"/>
                  </a:cubicBezTo>
                  <a:cubicBezTo>
                    <a:pt x="16655" y="322194"/>
                    <a:pt x="0" y="206811"/>
                    <a:pt x="0" y="206811"/>
                  </a:cubicBezTo>
                  <a:cubicBezTo>
                    <a:pt x="0" y="206811"/>
                    <a:pt x="36906" y="3027"/>
                    <a:pt x="237760" y="29"/>
                  </a:cubicBezTo>
                  <a:cubicBezTo>
                    <a:pt x="438680" y="-2902"/>
                    <a:pt x="493973" y="220135"/>
                    <a:pt x="493973" y="220135"/>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53" id="53"/>
            <p:cNvSpPr/>
            <p:nvPr/>
          </p:nvSpPr>
          <p:spPr>
            <a:xfrm>
              <a:off x="6354515" y="3358918"/>
              <a:ext cx="132523" cy="116495"/>
            </a:xfrm>
            <a:custGeom>
              <a:avLst/>
              <a:gdLst/>
              <a:ahLst/>
              <a:cxnLst/>
              <a:rect r="r" b="b" t="t" l="l"/>
              <a:pathLst>
                <a:path w="210034" h="184632" stroke="true" fill="norm" extrusionOk="true">
                  <a:moveTo>
                    <a:pt x="158671" y="0"/>
                  </a:moveTo>
                  <a:cubicBezTo>
                    <a:pt x="158671" y="0"/>
                    <a:pt x="260729" y="73346"/>
                    <a:pt x="177123" y="146693"/>
                  </a:cubicBezTo>
                  <a:cubicBezTo>
                    <a:pt x="93451" y="220040"/>
                    <a:pt x="25634" y="175738"/>
                    <a:pt x="2118" y="109320"/>
                  </a:cubicBezTo>
                  <a:cubicBezTo>
                    <a:pt x="-21398" y="42902"/>
                    <a:pt x="158671" y="0"/>
                    <a:pt x="158671" y="0"/>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54" id="54"/>
            <p:cNvSpPr/>
            <p:nvPr/>
          </p:nvSpPr>
          <p:spPr>
            <a:xfrm>
              <a:off x="6126686" y="3396328"/>
              <a:ext cx="89446" cy="89446"/>
            </a:xfrm>
            <a:custGeom>
              <a:avLst/>
              <a:gdLst/>
              <a:ahLst/>
              <a:cxnLst/>
              <a:rect r="r" b="b" t="t" l="l"/>
              <a:pathLst>
                <a:path w="141763" h="141763" stroke="true" fill="norm" extrusionOk="true">
                  <a:moveTo>
                    <a:pt x="141763" y="70882"/>
                  </a:moveTo>
                  <a:cubicBezTo>
                    <a:pt x="141763" y="110029"/>
                    <a:pt x="110028" y="141763"/>
                    <a:pt x="70881" y="141763"/>
                  </a:cubicBezTo>
                  <a:cubicBezTo>
                    <a:pt x="31735" y="141763"/>
                    <a:pt x="0" y="110029"/>
                    <a:pt x="0" y="70882"/>
                  </a:cubicBezTo>
                  <a:cubicBezTo>
                    <a:pt x="0" y="31735"/>
                    <a:pt x="31734" y="0"/>
                    <a:pt x="70881" y="0"/>
                  </a:cubicBezTo>
                  <a:cubicBezTo>
                    <a:pt x="110028" y="0"/>
                    <a:pt x="141763" y="31735"/>
                    <a:pt x="141763" y="70882"/>
                  </a:cubicBezTo>
                  <a:close/>
                </a:path>
              </a:pathLst>
            </a:custGeom>
            <a:solidFill>
              <a:srgbClr val="F9B3B3"/>
            </a:solidFill>
            <a:ln cap="flat">
              <a:prstDash val="solid"/>
            </a:ln>
          </p:spPr>
          <p:txBody>
            <a:bodyPr vert="horz" anchor="ctr" tIns="45720" lIns="91440" bIns="45720" rIns="91440">
              <a:normAutofit/>
            </a:bodyPr>
            <a:p>
              <a:pPr algn="l" marL="0"/>
            </a:p>
          </p:txBody>
        </p:sp>
        <p:sp>
          <p:nvSpPr>
            <p:cNvPr name="Freeform 55" id="55"/>
            <p:cNvSpPr/>
            <p:nvPr/>
          </p:nvSpPr>
          <p:spPr>
            <a:xfrm>
              <a:off x="6152985" y="3384054"/>
              <a:ext cx="211744" cy="101722"/>
            </a:xfrm>
            <a:custGeom>
              <a:avLst/>
              <a:gdLst/>
              <a:ahLst/>
              <a:cxnLst/>
              <a:rect r="r" b="b" t="t" l="l"/>
              <a:pathLst>
                <a:path w="335593" h="161219" stroke="true" fill="norm" extrusionOk="true">
                  <a:moveTo>
                    <a:pt x="421" y="0"/>
                  </a:moveTo>
                  <a:cubicBezTo>
                    <a:pt x="421" y="0"/>
                    <a:pt x="-8106" y="81807"/>
                    <a:pt x="51584" y="127840"/>
                  </a:cubicBezTo>
                  <a:cubicBezTo>
                    <a:pt x="111274" y="173873"/>
                    <a:pt x="240846" y="177870"/>
                    <a:pt x="324318" y="104257"/>
                  </a:cubicBezTo>
                  <a:cubicBezTo>
                    <a:pt x="407791" y="30644"/>
                    <a:pt x="421" y="0"/>
                    <a:pt x="421" y="0"/>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56" id="56"/>
            <p:cNvSpPr/>
            <p:nvPr/>
          </p:nvSpPr>
          <p:spPr>
            <a:xfrm>
              <a:off x="6798040" y="2986168"/>
              <a:ext cx="1241618" cy="1126616"/>
            </a:xfrm>
            <a:custGeom>
              <a:avLst/>
              <a:gdLst/>
              <a:ahLst/>
              <a:cxnLst/>
              <a:rect r="r" b="b" t="t" l="l"/>
              <a:pathLst>
                <a:path w="1967831" h="1785564" stroke="true" fill="norm" extrusionOk="true">
                  <a:moveTo>
                    <a:pt x="1921532" y="1785565"/>
                  </a:moveTo>
                  <a:lnTo>
                    <a:pt x="46300" y="1785565"/>
                  </a:lnTo>
                  <a:cubicBezTo>
                    <a:pt x="20719" y="1785565"/>
                    <a:pt x="0" y="1764846"/>
                    <a:pt x="0" y="1739265"/>
                  </a:cubicBezTo>
                  <a:lnTo>
                    <a:pt x="0" y="46300"/>
                  </a:lnTo>
                  <a:cubicBezTo>
                    <a:pt x="0" y="20718"/>
                    <a:pt x="20719" y="0"/>
                    <a:pt x="46300" y="0"/>
                  </a:cubicBezTo>
                  <a:lnTo>
                    <a:pt x="1921532" y="0"/>
                  </a:lnTo>
                  <a:cubicBezTo>
                    <a:pt x="1947114" y="0"/>
                    <a:pt x="1967832" y="20718"/>
                    <a:pt x="1967832" y="46300"/>
                  </a:cubicBezTo>
                  <a:lnTo>
                    <a:pt x="1967832" y="1739265"/>
                  </a:lnTo>
                  <a:cubicBezTo>
                    <a:pt x="1967832" y="1764846"/>
                    <a:pt x="1947114" y="1785565"/>
                    <a:pt x="1921532" y="1785565"/>
                  </a:cubicBezTo>
                  <a:close/>
                </a:path>
              </a:pathLst>
            </a:custGeom>
            <a:solidFill>
              <a:schemeClr val="accent2">
                <a:lumMod val="75000"/>
              </a:schemeClr>
            </a:solidFill>
            <a:ln cap="flat">
              <a:prstDash val="solid"/>
            </a:ln>
          </p:spPr>
          <p:txBody>
            <a:bodyPr vert="horz" anchor="ctr" tIns="45720" lIns="91440" bIns="45720" rIns="91440">
              <a:normAutofit/>
            </a:bodyPr>
            <a:p>
              <a:pPr algn="l" marL="0"/>
            </a:p>
          </p:txBody>
        </p:sp>
        <p:sp>
          <p:nvSpPr>
            <p:cNvPr name="Freeform 57" id="57"/>
            <p:cNvSpPr/>
            <p:nvPr/>
          </p:nvSpPr>
          <p:spPr>
            <a:xfrm>
              <a:off x="6846463" y="3221050"/>
              <a:ext cx="1193195" cy="891818"/>
            </a:xfrm>
            <a:custGeom>
              <a:avLst/>
              <a:gdLst/>
              <a:ahLst/>
              <a:cxnLst/>
              <a:rect r="r" b="b" t="t" l="l"/>
              <a:pathLst>
                <a:path w="1891087" h="1413435" stroke="true" fill="norm" extrusionOk="true">
                  <a:moveTo>
                    <a:pt x="1891088" y="1367003"/>
                  </a:moveTo>
                  <a:lnTo>
                    <a:pt x="1891088" y="96996"/>
                  </a:lnTo>
                  <a:lnTo>
                    <a:pt x="1818075" y="23982"/>
                  </a:lnTo>
                  <a:cubicBezTo>
                    <a:pt x="1802685" y="8594"/>
                    <a:pt x="1781834" y="0"/>
                    <a:pt x="1760117" y="0"/>
                  </a:cubicBezTo>
                  <a:lnTo>
                    <a:pt x="35175" y="0"/>
                  </a:lnTo>
                  <a:cubicBezTo>
                    <a:pt x="16121" y="0"/>
                    <a:pt x="666" y="15455"/>
                    <a:pt x="666" y="34508"/>
                  </a:cubicBezTo>
                  <a:lnTo>
                    <a:pt x="0" y="901343"/>
                  </a:lnTo>
                  <a:cubicBezTo>
                    <a:pt x="0" y="919396"/>
                    <a:pt x="7195" y="936784"/>
                    <a:pt x="19919" y="949574"/>
                  </a:cubicBezTo>
                  <a:lnTo>
                    <a:pt x="483781" y="1413436"/>
                  </a:lnTo>
                  <a:lnTo>
                    <a:pt x="1844788" y="1413436"/>
                  </a:lnTo>
                  <a:cubicBezTo>
                    <a:pt x="1870370" y="1413303"/>
                    <a:pt x="1891088" y="1392584"/>
                    <a:pt x="1891088" y="1367003"/>
                  </a:cubicBezTo>
                  <a:close/>
                </a:path>
              </a:pathLst>
            </a:custGeom>
            <a:solidFill>
              <a:srgbClr val="0169EE"/>
            </a:solidFill>
            <a:ln cap="flat">
              <a:prstDash val="solid"/>
            </a:ln>
          </p:spPr>
          <p:txBody>
            <a:bodyPr vert="horz" anchor="ctr" tIns="45720" lIns="91440" bIns="45720" rIns="91440">
              <a:normAutofit/>
            </a:bodyPr>
            <a:p>
              <a:pPr algn="l" marL="0"/>
            </a:p>
          </p:txBody>
        </p:sp>
        <p:grpSp>
          <p:nvGrpSpPr>
            <p:cNvPr name="Group 58" id="58"/>
            <p:cNvGrpSpPr/>
            <p:nvPr/>
          </p:nvGrpSpPr>
          <p:grpSpPr>
            <a:xfrm>
              <a:off x="6843690" y="3221012"/>
              <a:ext cx="1131575" cy="594520"/>
              <a:chOff x="7309848" y="2614859"/>
              <a:chExt cx="1793424" cy="942246"/>
            </a:xfrm>
          </p:grpSpPr>
          <p:sp>
            <p:nvSpPr>
              <p:cNvPr name="Freeform 59" id="59"/>
              <p:cNvSpPr/>
              <p:nvPr/>
            </p:nvSpPr>
            <p:spPr>
              <a:xfrm>
                <a:off x="7309848" y="2614859"/>
                <a:ext cx="1054497" cy="750585"/>
              </a:xfrm>
              <a:custGeom>
                <a:avLst/>
                <a:gdLst/>
                <a:ahLst/>
                <a:cxnLst/>
                <a:rect r="r" b="b" t="t" l="l"/>
                <a:pathLst>
                  <a:path w="1054497" h="750585" stroke="true" fill="norm" extrusionOk="true">
                    <a:moveTo>
                      <a:pt x="1024386" y="750586"/>
                    </a:moveTo>
                    <a:lnTo>
                      <a:pt x="30178" y="750586"/>
                    </a:lnTo>
                    <a:cubicBezTo>
                      <a:pt x="13523" y="750586"/>
                      <a:pt x="0" y="737063"/>
                      <a:pt x="0" y="720408"/>
                    </a:cubicBezTo>
                    <a:lnTo>
                      <a:pt x="0" y="30178"/>
                    </a:lnTo>
                    <a:cubicBezTo>
                      <a:pt x="0" y="13524"/>
                      <a:pt x="13523" y="0"/>
                      <a:pt x="30178" y="0"/>
                    </a:cubicBezTo>
                    <a:lnTo>
                      <a:pt x="1024319" y="0"/>
                    </a:lnTo>
                    <a:cubicBezTo>
                      <a:pt x="1040974" y="0"/>
                      <a:pt x="1054498" y="13524"/>
                      <a:pt x="1054498" y="30178"/>
                    </a:cubicBezTo>
                    <a:lnTo>
                      <a:pt x="1054498" y="720475"/>
                    </a:lnTo>
                    <a:cubicBezTo>
                      <a:pt x="1054498" y="737129"/>
                      <a:pt x="1041041" y="750586"/>
                      <a:pt x="1024386" y="750586"/>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60" id="60"/>
              <p:cNvSpPr/>
              <p:nvPr/>
            </p:nvSpPr>
            <p:spPr>
              <a:xfrm>
                <a:off x="8398920" y="2614859"/>
                <a:ext cx="704352" cy="354474"/>
              </a:xfrm>
              <a:custGeom>
                <a:avLst/>
                <a:gdLst/>
                <a:ahLst/>
                <a:cxnLst/>
                <a:rect r="r" b="b" t="t" l="l"/>
                <a:pathLst>
                  <a:path w="704352" h="354474" stroke="true" fill="norm" extrusionOk="true">
                    <a:moveTo>
                      <a:pt x="674175" y="354475"/>
                    </a:moveTo>
                    <a:lnTo>
                      <a:pt x="30178" y="354475"/>
                    </a:lnTo>
                    <a:cubicBezTo>
                      <a:pt x="13523" y="354475"/>
                      <a:pt x="0" y="340951"/>
                      <a:pt x="0" y="324297"/>
                    </a:cubicBezTo>
                    <a:lnTo>
                      <a:pt x="0" y="30178"/>
                    </a:lnTo>
                    <a:cubicBezTo>
                      <a:pt x="0" y="13524"/>
                      <a:pt x="13523" y="0"/>
                      <a:pt x="30178" y="0"/>
                    </a:cubicBezTo>
                    <a:lnTo>
                      <a:pt x="674175" y="0"/>
                    </a:lnTo>
                    <a:cubicBezTo>
                      <a:pt x="690830" y="0"/>
                      <a:pt x="704353" y="13524"/>
                      <a:pt x="704353" y="30178"/>
                    </a:cubicBezTo>
                    <a:lnTo>
                      <a:pt x="704353" y="324297"/>
                    </a:lnTo>
                    <a:cubicBezTo>
                      <a:pt x="704353" y="340951"/>
                      <a:pt x="690830" y="354475"/>
                      <a:pt x="674175" y="354475"/>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61" id="61"/>
              <p:cNvSpPr/>
              <p:nvPr/>
            </p:nvSpPr>
            <p:spPr>
              <a:xfrm>
                <a:off x="8398920" y="3010971"/>
                <a:ext cx="704352" cy="354474"/>
              </a:xfrm>
              <a:custGeom>
                <a:avLst/>
                <a:gdLst/>
                <a:ahLst/>
                <a:cxnLst/>
                <a:rect r="r" b="b" t="t" l="l"/>
                <a:pathLst>
                  <a:path w="704352" h="354474" stroke="true" fill="norm" extrusionOk="true">
                    <a:moveTo>
                      <a:pt x="674175" y="354475"/>
                    </a:moveTo>
                    <a:lnTo>
                      <a:pt x="30178" y="354475"/>
                    </a:lnTo>
                    <a:cubicBezTo>
                      <a:pt x="13523" y="354475"/>
                      <a:pt x="0" y="340951"/>
                      <a:pt x="0" y="324297"/>
                    </a:cubicBezTo>
                    <a:lnTo>
                      <a:pt x="0" y="30178"/>
                    </a:lnTo>
                    <a:cubicBezTo>
                      <a:pt x="0" y="13523"/>
                      <a:pt x="13523" y="0"/>
                      <a:pt x="30178" y="0"/>
                    </a:cubicBezTo>
                    <a:lnTo>
                      <a:pt x="674175" y="0"/>
                    </a:lnTo>
                    <a:cubicBezTo>
                      <a:pt x="690830" y="0"/>
                      <a:pt x="704353" y="13523"/>
                      <a:pt x="704353" y="30178"/>
                    </a:cubicBezTo>
                    <a:lnTo>
                      <a:pt x="704353" y="324297"/>
                    </a:lnTo>
                    <a:cubicBezTo>
                      <a:pt x="704353" y="341018"/>
                      <a:pt x="690830" y="354475"/>
                      <a:pt x="674175" y="354475"/>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62" id="62"/>
              <p:cNvSpPr/>
              <p:nvPr/>
            </p:nvSpPr>
            <p:spPr>
              <a:xfrm>
                <a:off x="7780238" y="2919249"/>
                <a:ext cx="164962" cy="183377"/>
              </a:xfrm>
              <a:custGeom>
                <a:avLst/>
                <a:gdLst/>
                <a:ahLst/>
                <a:cxnLst/>
                <a:rect r="r" b="b" t="t" l="l"/>
                <a:pathLst>
                  <a:path w="164962" h="183377" stroke="true" fill="norm" extrusionOk="true">
                    <a:moveTo>
                      <a:pt x="153421" y="71737"/>
                    </a:moveTo>
                    <a:lnTo>
                      <a:pt x="34641" y="3120"/>
                    </a:lnTo>
                    <a:cubicBezTo>
                      <a:pt x="19253" y="-5740"/>
                      <a:pt x="0" y="5318"/>
                      <a:pt x="0" y="23105"/>
                    </a:cubicBezTo>
                    <a:lnTo>
                      <a:pt x="0" y="160272"/>
                    </a:lnTo>
                    <a:cubicBezTo>
                      <a:pt x="0" y="178059"/>
                      <a:pt x="19253" y="189118"/>
                      <a:pt x="34641" y="180257"/>
                    </a:cubicBezTo>
                    <a:lnTo>
                      <a:pt x="153421" y="111641"/>
                    </a:lnTo>
                    <a:cubicBezTo>
                      <a:pt x="168810" y="102847"/>
                      <a:pt x="168810" y="80663"/>
                      <a:pt x="153421" y="71737"/>
                    </a:cubicBezTo>
                    <a:close/>
                  </a:path>
                </a:pathLst>
              </a:custGeom>
              <a:solidFill>
                <a:srgbClr val="FFCE00"/>
              </a:solidFill>
              <a:ln cap="flat">
                <a:prstDash val="solid"/>
              </a:ln>
            </p:spPr>
            <p:txBody>
              <a:bodyPr vert="horz" anchor="ctr" tIns="45720" lIns="91440" bIns="45720" rIns="91440">
                <a:normAutofit/>
              </a:bodyPr>
              <a:p>
                <a:pPr algn="l" marL="0"/>
              </a:p>
            </p:txBody>
          </p:sp>
          <p:sp>
            <p:nvSpPr>
              <p:cNvPr name="Freeform 63" id="63"/>
              <p:cNvSpPr/>
              <p:nvPr/>
            </p:nvSpPr>
            <p:spPr>
              <a:xfrm>
                <a:off x="7315977" y="3407215"/>
                <a:ext cx="1787230" cy="149890"/>
              </a:xfrm>
              <a:custGeom>
                <a:avLst/>
                <a:gdLst/>
                <a:ahLst/>
                <a:cxnLst/>
                <a:rect r="r" b="b" t="t" l="l"/>
                <a:pathLst>
                  <a:path w="1787230" h="149890" stroke="true" fill="norm" extrusionOk="true">
                    <a:moveTo>
                      <a:pt x="1758584" y="149891"/>
                    </a:moveTo>
                    <a:lnTo>
                      <a:pt x="28646" y="149891"/>
                    </a:lnTo>
                    <a:cubicBezTo>
                      <a:pt x="12791" y="149891"/>
                      <a:pt x="0" y="137033"/>
                      <a:pt x="0" y="121245"/>
                    </a:cubicBezTo>
                    <a:lnTo>
                      <a:pt x="0" y="28646"/>
                    </a:lnTo>
                    <a:cubicBezTo>
                      <a:pt x="0" y="12791"/>
                      <a:pt x="12857" y="0"/>
                      <a:pt x="28646" y="0"/>
                    </a:cubicBezTo>
                    <a:lnTo>
                      <a:pt x="1758584" y="0"/>
                    </a:lnTo>
                    <a:cubicBezTo>
                      <a:pt x="1774439" y="0"/>
                      <a:pt x="1787230" y="12857"/>
                      <a:pt x="1787230" y="28646"/>
                    </a:cubicBezTo>
                    <a:lnTo>
                      <a:pt x="1787230" y="121245"/>
                    </a:lnTo>
                    <a:cubicBezTo>
                      <a:pt x="1787297" y="137033"/>
                      <a:pt x="1774439" y="149891"/>
                      <a:pt x="1758584" y="149891"/>
                    </a:cubicBezTo>
                    <a:close/>
                  </a:path>
                </a:pathLst>
              </a:custGeom>
              <a:solidFill>
                <a:srgbClr val="FFCE00"/>
              </a:solidFill>
              <a:ln cap="flat">
                <a:prstDash val="solid"/>
              </a:ln>
            </p:spPr>
            <p:txBody>
              <a:bodyPr vert="horz" anchor="ctr" tIns="45720" lIns="91440" bIns="45720" rIns="91440">
                <a:normAutofit/>
              </a:bodyPr>
              <a:p>
                <a:pPr algn="l" marL="0"/>
              </a:p>
            </p:txBody>
          </p:sp>
        </p:grpSp>
        <p:sp>
          <p:nvSpPr>
            <p:cNvPr name="Freeform 64" id="64"/>
            <p:cNvSpPr/>
            <p:nvPr/>
          </p:nvSpPr>
          <p:spPr>
            <a:xfrm>
              <a:off x="5288419" y="3072841"/>
              <a:ext cx="332693" cy="135010"/>
            </a:xfrm>
            <a:custGeom>
              <a:avLst/>
              <a:gdLst/>
              <a:ahLst/>
              <a:cxnLst/>
              <a:rect r="r" b="b" t="t" l="l"/>
              <a:pathLst>
                <a:path w="527282" h="213977" stroke="true" fill="norm" extrusionOk="true">
                  <a:moveTo>
                    <a:pt x="489643" y="213977"/>
                  </a:moveTo>
                  <a:lnTo>
                    <a:pt x="37639" y="213977"/>
                  </a:lnTo>
                  <a:cubicBezTo>
                    <a:pt x="16854" y="213977"/>
                    <a:pt x="0" y="197123"/>
                    <a:pt x="0" y="176338"/>
                  </a:cubicBezTo>
                  <a:lnTo>
                    <a:pt x="0" y="37639"/>
                  </a:lnTo>
                  <a:cubicBezTo>
                    <a:pt x="0" y="16854"/>
                    <a:pt x="16854" y="0"/>
                    <a:pt x="37639" y="0"/>
                  </a:cubicBezTo>
                  <a:lnTo>
                    <a:pt x="489643" y="0"/>
                  </a:lnTo>
                  <a:cubicBezTo>
                    <a:pt x="510428" y="0"/>
                    <a:pt x="527282" y="16854"/>
                    <a:pt x="527282" y="37639"/>
                  </a:cubicBezTo>
                  <a:lnTo>
                    <a:pt x="527282" y="176338"/>
                  </a:lnTo>
                  <a:cubicBezTo>
                    <a:pt x="527282" y="197123"/>
                    <a:pt x="510428" y="213977"/>
                    <a:pt x="489643" y="213977"/>
                  </a:cubicBezTo>
                  <a:close/>
                </a:path>
              </a:pathLst>
            </a:custGeom>
            <a:solidFill>
              <a:srgbClr val="DEF0F4"/>
            </a:solidFill>
            <a:ln cap="flat">
              <a:prstDash val="solid"/>
            </a:ln>
          </p:spPr>
          <p:txBody>
            <a:bodyPr vert="horz" anchor="ctr" tIns="45720" lIns="91440" bIns="45720" rIns="91440">
              <a:normAutofit/>
            </a:bodyPr>
            <a:p>
              <a:pPr algn="l" marL="0"/>
            </a:p>
          </p:txBody>
        </p:sp>
        <p:sp>
          <p:nvSpPr>
            <p:cNvPr name="Freeform 65" id="65"/>
            <p:cNvSpPr/>
            <p:nvPr/>
          </p:nvSpPr>
          <p:spPr>
            <a:xfrm>
              <a:off x="4757288" y="4235732"/>
              <a:ext cx="271198" cy="370900"/>
            </a:xfrm>
            <a:custGeom>
              <a:avLst/>
              <a:gdLst/>
              <a:ahLst/>
              <a:cxnLst/>
              <a:rect r="r" b="b" t="t" l="l"/>
              <a:pathLst>
                <a:path w="429819" h="587837" stroke="true" fill="norm" extrusionOk="true">
                  <a:moveTo>
                    <a:pt x="399975" y="587838"/>
                  </a:moveTo>
                  <a:lnTo>
                    <a:pt x="29845" y="587838"/>
                  </a:lnTo>
                  <a:cubicBezTo>
                    <a:pt x="13390" y="587838"/>
                    <a:pt x="0" y="574514"/>
                    <a:pt x="0" y="557993"/>
                  </a:cubicBezTo>
                  <a:lnTo>
                    <a:pt x="0" y="29845"/>
                  </a:lnTo>
                  <a:cubicBezTo>
                    <a:pt x="0" y="13390"/>
                    <a:pt x="13324" y="0"/>
                    <a:pt x="29845" y="0"/>
                  </a:cubicBezTo>
                  <a:lnTo>
                    <a:pt x="399975" y="0"/>
                  </a:lnTo>
                  <a:cubicBezTo>
                    <a:pt x="416430" y="0"/>
                    <a:pt x="429820" y="13324"/>
                    <a:pt x="429820" y="29845"/>
                  </a:cubicBezTo>
                  <a:lnTo>
                    <a:pt x="429820" y="557993"/>
                  </a:lnTo>
                  <a:cubicBezTo>
                    <a:pt x="429753" y="574514"/>
                    <a:pt x="416430" y="587838"/>
                    <a:pt x="399975" y="587838"/>
                  </a:cubicBezTo>
                  <a:close/>
                </a:path>
              </a:pathLst>
            </a:custGeom>
            <a:solidFill>
              <a:schemeClr val="accent1">
                <a:lumMod val="60000"/>
                <a:lumOff val="40000"/>
              </a:schemeClr>
            </a:solidFill>
            <a:ln cap="flat">
              <a:prstDash val="solid"/>
            </a:ln>
          </p:spPr>
          <p:txBody>
            <a:bodyPr vert="horz" anchor="ctr" tIns="45720" lIns="91440" bIns="45720" rIns="91440">
              <a:normAutofit/>
            </a:bodyPr>
            <a:p>
              <a:pPr algn="l" marL="0"/>
            </a:p>
          </p:txBody>
        </p:sp>
        <p:sp>
          <p:nvSpPr>
            <p:cNvPr name="Freeform 66" id="66"/>
            <p:cNvSpPr/>
            <p:nvPr/>
          </p:nvSpPr>
          <p:spPr>
            <a:xfrm>
              <a:off x="4757287" y="4235772"/>
              <a:ext cx="271198" cy="370859"/>
            </a:xfrm>
            <a:custGeom>
              <a:avLst/>
              <a:gdLst/>
              <a:ahLst/>
              <a:cxnLst/>
              <a:rect r="r" b="b" t="t" l="l"/>
              <a:pathLst>
                <a:path w="429819" h="587771" stroke="true" fill="norm" extrusionOk="true">
                  <a:moveTo>
                    <a:pt x="399975" y="0"/>
                  </a:moveTo>
                  <a:lnTo>
                    <a:pt x="370730" y="0"/>
                  </a:lnTo>
                  <a:lnTo>
                    <a:pt x="370730" y="152755"/>
                  </a:lnTo>
                  <a:cubicBezTo>
                    <a:pt x="370730" y="353875"/>
                    <a:pt x="207715" y="516890"/>
                    <a:pt x="6595" y="516890"/>
                  </a:cubicBezTo>
                  <a:lnTo>
                    <a:pt x="0" y="516890"/>
                  </a:lnTo>
                  <a:lnTo>
                    <a:pt x="0" y="557926"/>
                  </a:lnTo>
                  <a:cubicBezTo>
                    <a:pt x="0" y="574381"/>
                    <a:pt x="13324" y="587771"/>
                    <a:pt x="29845" y="587771"/>
                  </a:cubicBezTo>
                  <a:lnTo>
                    <a:pt x="399975" y="587771"/>
                  </a:lnTo>
                  <a:cubicBezTo>
                    <a:pt x="416430" y="587771"/>
                    <a:pt x="429820" y="574448"/>
                    <a:pt x="429820" y="557926"/>
                  </a:cubicBezTo>
                  <a:lnTo>
                    <a:pt x="429820" y="29778"/>
                  </a:lnTo>
                  <a:cubicBezTo>
                    <a:pt x="429753" y="13390"/>
                    <a:pt x="416430" y="0"/>
                    <a:pt x="399975" y="0"/>
                  </a:cubicBezTo>
                  <a:close/>
                </a:path>
              </a:pathLst>
            </a:custGeom>
            <a:solidFill>
              <a:schemeClr val="accent1"/>
            </a:solidFill>
            <a:ln cap="flat">
              <a:prstDash val="solid"/>
            </a:ln>
          </p:spPr>
          <p:txBody>
            <a:bodyPr vert="horz" anchor="ctr" tIns="45720" lIns="91440" bIns="45720" rIns="91440">
              <a:normAutofit/>
            </a:bodyPr>
            <a:p>
              <a:pPr algn="l" marL="0"/>
            </a:p>
          </p:txBody>
        </p:sp>
        <p:sp>
          <p:nvSpPr>
            <p:cNvPr name="Freeform 67" id="67"/>
            <p:cNvSpPr/>
            <p:nvPr/>
          </p:nvSpPr>
          <p:spPr>
            <a:xfrm>
              <a:off x="5260297" y="3096084"/>
              <a:ext cx="309238" cy="29380"/>
            </a:xfrm>
            <a:custGeom>
              <a:avLst/>
              <a:gdLst/>
              <a:ahLst/>
              <a:cxnLst/>
              <a:rect r="r" b="b" t="t" l="l"/>
              <a:pathLst>
                <a:path w="490109" h="46565" stroke="true" fill="norm" extrusionOk="true">
                  <a:moveTo>
                    <a:pt x="482715" y="46566"/>
                  </a:moveTo>
                  <a:lnTo>
                    <a:pt x="7395" y="46566"/>
                  </a:lnTo>
                  <a:cubicBezTo>
                    <a:pt x="3331" y="46566"/>
                    <a:pt x="0" y="43235"/>
                    <a:pt x="0" y="39171"/>
                  </a:cubicBezTo>
                  <a:lnTo>
                    <a:pt x="0" y="7395"/>
                  </a:lnTo>
                  <a:cubicBezTo>
                    <a:pt x="0" y="3331"/>
                    <a:pt x="3331" y="0"/>
                    <a:pt x="7395" y="0"/>
                  </a:cubicBezTo>
                  <a:lnTo>
                    <a:pt x="482715" y="0"/>
                  </a:lnTo>
                  <a:cubicBezTo>
                    <a:pt x="486778" y="0"/>
                    <a:pt x="490109" y="3331"/>
                    <a:pt x="490109" y="7395"/>
                  </a:cubicBezTo>
                  <a:lnTo>
                    <a:pt x="490109" y="39171"/>
                  </a:lnTo>
                  <a:cubicBezTo>
                    <a:pt x="490109" y="43302"/>
                    <a:pt x="486778" y="46566"/>
                    <a:pt x="482715" y="46566"/>
                  </a:cubicBezTo>
                  <a:close/>
                </a:path>
              </a:pathLst>
            </a:custGeom>
            <a:solidFill>
              <a:srgbClr val="ADD3DB"/>
            </a:solidFill>
            <a:ln cap="flat">
              <a:prstDash val="solid"/>
            </a:ln>
          </p:spPr>
          <p:txBody>
            <a:bodyPr vert="horz" anchor="ctr" tIns="45720" lIns="91440" bIns="45720" rIns="91440">
              <a:normAutofit/>
            </a:bodyPr>
            <a:p>
              <a:pPr algn="l" marL="0"/>
            </a:p>
          </p:txBody>
        </p:sp>
        <p:sp>
          <p:nvSpPr>
            <p:cNvPr name="Freeform 68" id="68"/>
            <p:cNvSpPr/>
            <p:nvPr/>
          </p:nvSpPr>
          <p:spPr>
            <a:xfrm>
              <a:off x="5260297" y="3142700"/>
              <a:ext cx="188896" cy="29380"/>
            </a:xfrm>
            <a:custGeom>
              <a:avLst/>
              <a:gdLst/>
              <a:ahLst/>
              <a:cxnLst/>
              <a:rect r="r" b="b" t="t" l="l"/>
              <a:pathLst>
                <a:path w="299381" h="46565" stroke="true" fill="norm" extrusionOk="true">
                  <a:moveTo>
                    <a:pt x="291987" y="46566"/>
                  </a:moveTo>
                  <a:lnTo>
                    <a:pt x="7395" y="46566"/>
                  </a:lnTo>
                  <a:cubicBezTo>
                    <a:pt x="3331" y="46566"/>
                    <a:pt x="0" y="43235"/>
                    <a:pt x="0" y="39171"/>
                  </a:cubicBezTo>
                  <a:lnTo>
                    <a:pt x="0" y="7395"/>
                  </a:lnTo>
                  <a:cubicBezTo>
                    <a:pt x="0" y="3331"/>
                    <a:pt x="3331" y="0"/>
                    <a:pt x="7395" y="0"/>
                  </a:cubicBezTo>
                  <a:lnTo>
                    <a:pt x="291987" y="0"/>
                  </a:lnTo>
                  <a:cubicBezTo>
                    <a:pt x="296051" y="0"/>
                    <a:pt x="299382" y="3331"/>
                    <a:pt x="299382" y="7395"/>
                  </a:cubicBezTo>
                  <a:lnTo>
                    <a:pt x="299382" y="39171"/>
                  </a:lnTo>
                  <a:cubicBezTo>
                    <a:pt x="299382" y="43235"/>
                    <a:pt x="296051" y="46566"/>
                    <a:pt x="291987" y="46566"/>
                  </a:cubicBezTo>
                  <a:close/>
                </a:path>
              </a:pathLst>
            </a:custGeom>
            <a:solidFill>
              <a:srgbClr val="ADD3DB"/>
            </a:solidFill>
            <a:ln cap="flat">
              <a:prstDash val="solid"/>
            </a:ln>
          </p:spPr>
          <p:txBody>
            <a:bodyPr vert="horz" anchor="ctr" tIns="45720" lIns="91440" bIns="45720" rIns="91440">
              <a:normAutofit/>
            </a:bodyPr>
            <a:p>
              <a:pPr algn="l" marL="0"/>
            </a:p>
          </p:txBody>
        </p:sp>
        <p:sp>
          <p:nvSpPr>
            <p:cNvPr name="Freeform 69" id="69"/>
            <p:cNvSpPr/>
            <p:nvPr/>
          </p:nvSpPr>
          <p:spPr>
            <a:xfrm>
              <a:off x="5513169" y="3429450"/>
              <a:ext cx="112732" cy="112732"/>
            </a:xfrm>
            <a:custGeom>
              <a:avLst/>
              <a:gdLst/>
              <a:ahLst/>
              <a:cxnLst/>
              <a:rect r="r" b="b" t="t" l="l"/>
              <a:pathLst>
                <a:path w="178669" h="178669" stroke="true" fill="norm" extrusionOk="true">
                  <a:moveTo>
                    <a:pt x="178670" y="89335"/>
                  </a:moveTo>
                  <a:cubicBezTo>
                    <a:pt x="178670" y="138673"/>
                    <a:pt x="138673" y="178670"/>
                    <a:pt x="89335" y="178670"/>
                  </a:cubicBezTo>
                  <a:cubicBezTo>
                    <a:pt x="39997" y="178670"/>
                    <a:pt x="0" y="138673"/>
                    <a:pt x="0" y="89335"/>
                  </a:cubicBezTo>
                  <a:cubicBezTo>
                    <a:pt x="0" y="39997"/>
                    <a:pt x="39997" y="0"/>
                    <a:pt x="89335" y="0"/>
                  </a:cubicBezTo>
                  <a:cubicBezTo>
                    <a:pt x="138673" y="0"/>
                    <a:pt x="178670" y="39997"/>
                    <a:pt x="178670" y="89335"/>
                  </a:cubicBezTo>
                  <a:close/>
                </a:path>
              </a:pathLst>
            </a:custGeom>
            <a:solidFill>
              <a:srgbClr val="3C9140"/>
            </a:solidFill>
            <a:ln cap="flat">
              <a:prstDash val="solid"/>
            </a:ln>
          </p:spPr>
          <p:txBody>
            <a:bodyPr vert="horz" anchor="ctr" tIns="45720" lIns="91440" bIns="45720" rIns="91440">
              <a:normAutofit/>
            </a:bodyPr>
            <a:p>
              <a:pPr algn="l" marL="0"/>
            </a:p>
          </p:txBody>
        </p:sp>
        <p:sp>
          <p:nvSpPr>
            <p:cNvPr name="Freeform 70" id="70"/>
            <p:cNvSpPr/>
            <p:nvPr/>
          </p:nvSpPr>
          <p:spPr>
            <a:xfrm>
              <a:off x="5504552" y="3417176"/>
              <a:ext cx="112732" cy="112732"/>
            </a:xfrm>
            <a:custGeom>
              <a:avLst/>
              <a:gdLst/>
              <a:ahLst/>
              <a:cxnLst/>
              <a:rect r="r" b="b" t="t" l="l"/>
              <a:pathLst>
                <a:path w="178669" h="178669" stroke="true" fill="norm" extrusionOk="true">
                  <a:moveTo>
                    <a:pt x="178670" y="89335"/>
                  </a:moveTo>
                  <a:cubicBezTo>
                    <a:pt x="178670" y="138673"/>
                    <a:pt x="138673" y="178670"/>
                    <a:pt x="89335" y="178670"/>
                  </a:cubicBezTo>
                  <a:cubicBezTo>
                    <a:pt x="39997" y="178670"/>
                    <a:pt x="0" y="138673"/>
                    <a:pt x="0" y="89335"/>
                  </a:cubicBezTo>
                  <a:cubicBezTo>
                    <a:pt x="0" y="39997"/>
                    <a:pt x="39997" y="0"/>
                    <a:pt x="89335" y="0"/>
                  </a:cubicBezTo>
                  <a:cubicBezTo>
                    <a:pt x="138673" y="0"/>
                    <a:pt x="178670" y="39997"/>
                    <a:pt x="178670" y="89335"/>
                  </a:cubicBezTo>
                  <a:close/>
                </a:path>
              </a:pathLst>
            </a:custGeom>
            <a:solidFill>
              <a:srgbClr val="DEF0F4"/>
            </a:solidFill>
            <a:ln cap="flat">
              <a:prstDash val="solid"/>
            </a:ln>
          </p:spPr>
          <p:txBody>
            <a:bodyPr vert="horz" anchor="ctr" tIns="45720" lIns="91440" bIns="45720" rIns="91440">
              <a:normAutofit/>
            </a:bodyPr>
            <a:p>
              <a:pPr algn="l" marL="0"/>
            </a:p>
          </p:txBody>
        </p:sp>
        <p:sp>
          <p:nvSpPr>
            <p:cNvPr name="Freeform 71" id="71"/>
            <p:cNvSpPr/>
            <p:nvPr/>
          </p:nvSpPr>
          <p:spPr>
            <a:xfrm>
              <a:off x="6798040" y="2977761"/>
              <a:ext cx="1241618" cy="109958"/>
            </a:xfrm>
            <a:custGeom>
              <a:avLst/>
              <a:gdLst/>
              <a:ahLst/>
              <a:cxnLst/>
              <a:rect r="r" b="b" t="t" l="l"/>
              <a:pathLst>
                <a:path w="1967831" h="174272" stroke="true" fill="norm" extrusionOk="true">
                  <a:moveTo>
                    <a:pt x="1967832" y="174273"/>
                  </a:moveTo>
                  <a:lnTo>
                    <a:pt x="0" y="174273"/>
                  </a:lnTo>
                  <a:lnTo>
                    <a:pt x="0" y="45500"/>
                  </a:lnTo>
                  <a:cubicBezTo>
                    <a:pt x="0" y="20385"/>
                    <a:pt x="20385" y="0"/>
                    <a:pt x="45500" y="0"/>
                  </a:cubicBezTo>
                  <a:lnTo>
                    <a:pt x="1922332" y="0"/>
                  </a:lnTo>
                  <a:cubicBezTo>
                    <a:pt x="1947447" y="0"/>
                    <a:pt x="1967832" y="20385"/>
                    <a:pt x="1967832" y="45500"/>
                  </a:cubicBezTo>
                  <a:lnTo>
                    <a:pt x="1967832" y="174273"/>
                  </a:lnTo>
                  <a:close/>
                </a:path>
              </a:pathLst>
            </a:custGeom>
            <a:solidFill>
              <a:srgbClr val="DEF0F4"/>
            </a:solidFill>
            <a:ln cap="flat">
              <a:prstDash val="solid"/>
            </a:ln>
          </p:spPr>
          <p:txBody>
            <a:bodyPr vert="horz" anchor="ctr" tIns="45720" lIns="91440" bIns="45720" rIns="91440">
              <a:normAutofit/>
            </a:bodyPr>
            <a:p>
              <a:pPr algn="l" marL="0"/>
            </a:p>
          </p:txBody>
        </p:sp>
        <p:sp>
          <p:nvSpPr>
            <p:cNvPr name="Freeform 72" id="72"/>
            <p:cNvSpPr/>
            <p:nvPr/>
          </p:nvSpPr>
          <p:spPr>
            <a:xfrm>
              <a:off x="7598268" y="2934424"/>
              <a:ext cx="88101" cy="88102"/>
            </a:xfrm>
            <a:custGeom>
              <a:avLst/>
              <a:gdLst/>
              <a:ahLst/>
              <a:cxnLst/>
              <a:rect r="r" b="b" t="t" l="l"/>
              <a:pathLst>
                <a:path w="139631" h="139631" stroke="true" fill="norm" extrusionOk="true">
                  <a:moveTo>
                    <a:pt x="139632" y="69816"/>
                  </a:moveTo>
                  <a:cubicBezTo>
                    <a:pt x="139632" y="108374"/>
                    <a:pt x="108374" y="139632"/>
                    <a:pt x="69816" y="139632"/>
                  </a:cubicBezTo>
                  <a:cubicBezTo>
                    <a:pt x="31258" y="139632"/>
                    <a:pt x="0" y="108374"/>
                    <a:pt x="0" y="69816"/>
                  </a:cubicBezTo>
                  <a:cubicBezTo>
                    <a:pt x="0" y="31258"/>
                    <a:pt x="31258" y="0"/>
                    <a:pt x="69816" y="0"/>
                  </a:cubicBezTo>
                  <a:cubicBezTo>
                    <a:pt x="108374" y="0"/>
                    <a:pt x="139632" y="31258"/>
                    <a:pt x="139632" y="69816"/>
                  </a:cubicBezTo>
                  <a:close/>
                </a:path>
              </a:pathLst>
            </a:custGeom>
            <a:solidFill>
              <a:srgbClr val="FFCE00"/>
            </a:solidFill>
            <a:ln cap="flat">
              <a:prstDash val="solid"/>
            </a:ln>
          </p:spPr>
          <p:txBody>
            <a:bodyPr vert="horz" anchor="ctr" tIns="45720" lIns="91440" bIns="45720" rIns="91440">
              <a:normAutofit/>
            </a:bodyPr>
            <a:p>
              <a:pPr algn="l" marL="0"/>
            </a:p>
          </p:txBody>
        </p:sp>
        <p:sp>
          <p:nvSpPr>
            <p:cNvPr name="Freeform 73" id="73"/>
            <p:cNvSpPr/>
            <p:nvPr/>
          </p:nvSpPr>
          <p:spPr>
            <a:xfrm>
              <a:off x="7728235" y="2934424"/>
              <a:ext cx="88101" cy="88102"/>
            </a:xfrm>
            <a:custGeom>
              <a:avLst/>
              <a:gdLst/>
              <a:ahLst/>
              <a:cxnLst/>
              <a:rect r="r" b="b" t="t" l="l"/>
              <a:pathLst>
                <a:path w="139631" h="139631" stroke="true" fill="norm" extrusionOk="true">
                  <a:moveTo>
                    <a:pt x="139631" y="69816"/>
                  </a:moveTo>
                  <a:cubicBezTo>
                    <a:pt x="139631" y="108374"/>
                    <a:pt x="108374" y="139632"/>
                    <a:pt x="69816" y="139632"/>
                  </a:cubicBezTo>
                  <a:cubicBezTo>
                    <a:pt x="31257" y="139632"/>
                    <a:pt x="0" y="108374"/>
                    <a:pt x="0" y="69816"/>
                  </a:cubicBezTo>
                  <a:cubicBezTo>
                    <a:pt x="0" y="31258"/>
                    <a:pt x="31258" y="0"/>
                    <a:pt x="69816" y="0"/>
                  </a:cubicBezTo>
                  <a:cubicBezTo>
                    <a:pt x="108374" y="0"/>
                    <a:pt x="139631" y="31258"/>
                    <a:pt x="139631" y="69816"/>
                  </a:cubicBezTo>
                  <a:close/>
                </a:path>
              </a:pathLst>
            </a:custGeom>
            <a:solidFill>
              <a:schemeClr val="accent1">
                <a:lumMod val="60000"/>
                <a:lumOff val="40000"/>
              </a:schemeClr>
            </a:solidFill>
            <a:ln cap="flat">
              <a:prstDash val="solid"/>
            </a:ln>
          </p:spPr>
          <p:txBody>
            <a:bodyPr vert="horz" anchor="ctr" tIns="45720" lIns="91440" bIns="45720" rIns="91440">
              <a:normAutofit/>
            </a:bodyPr>
            <a:p>
              <a:pPr algn="l" marL="0"/>
            </a:p>
          </p:txBody>
        </p:sp>
        <p:sp>
          <p:nvSpPr>
            <p:cNvPr name="Freeform 74" id="74"/>
            <p:cNvSpPr/>
            <p:nvPr/>
          </p:nvSpPr>
          <p:spPr>
            <a:xfrm>
              <a:off x="7858245" y="2934424"/>
              <a:ext cx="88101" cy="88101"/>
            </a:xfrm>
            <a:custGeom>
              <a:avLst/>
              <a:gdLst/>
              <a:ahLst/>
              <a:cxnLst/>
              <a:rect r="r" b="b" t="t" l="l"/>
              <a:pathLst>
                <a:path w="139631" h="139631" stroke="true" fill="norm" extrusionOk="true">
                  <a:moveTo>
                    <a:pt x="139631" y="69816"/>
                  </a:moveTo>
                  <a:cubicBezTo>
                    <a:pt x="139631" y="108374"/>
                    <a:pt x="108374" y="139632"/>
                    <a:pt x="69816" y="139632"/>
                  </a:cubicBezTo>
                  <a:cubicBezTo>
                    <a:pt x="31257" y="139632"/>
                    <a:pt x="0" y="108374"/>
                    <a:pt x="0" y="69816"/>
                  </a:cubicBezTo>
                  <a:cubicBezTo>
                    <a:pt x="0" y="31258"/>
                    <a:pt x="31258" y="0"/>
                    <a:pt x="69816" y="0"/>
                  </a:cubicBezTo>
                  <a:cubicBezTo>
                    <a:pt x="108374" y="0"/>
                    <a:pt x="139631" y="31258"/>
                    <a:pt x="139631" y="69816"/>
                  </a:cubicBezTo>
                  <a:close/>
                </a:path>
              </a:pathLst>
            </a:custGeom>
            <a:solidFill>
              <a:schemeClr val="accent2">
                <a:lumMod val="75000"/>
              </a:schemeClr>
            </a:solidFill>
            <a:ln cap="flat">
              <a:prstDash val="solid"/>
            </a:ln>
          </p:spPr>
          <p:txBody>
            <a:bodyPr vert="horz" anchor="ctr" tIns="45720" lIns="91440" bIns="45720" rIns="91440">
              <a:normAutofit/>
            </a:bodyPr>
            <a:p>
              <a:pPr algn="l" marL="0"/>
            </a:p>
          </p:txBody>
        </p:sp>
        <p:sp>
          <p:nvSpPr>
            <p:cNvPr name="Freeform 75" id="75"/>
            <p:cNvSpPr/>
            <p:nvPr/>
          </p:nvSpPr>
          <p:spPr>
            <a:xfrm>
              <a:off x="6269558" y="3993996"/>
              <a:ext cx="169815" cy="134169"/>
            </a:xfrm>
            <a:custGeom>
              <a:avLst/>
              <a:gdLst/>
              <a:ahLst/>
              <a:cxnLst/>
              <a:rect r="r" b="b" t="t" l="l"/>
              <a:pathLst>
                <a:path w="269137" h="212644" stroke="true" fill="norm" extrusionOk="true">
                  <a:moveTo>
                    <a:pt x="226835" y="212645"/>
                  </a:moveTo>
                  <a:lnTo>
                    <a:pt x="42302" y="212645"/>
                  </a:lnTo>
                  <a:cubicBezTo>
                    <a:pt x="18920" y="212645"/>
                    <a:pt x="0" y="193725"/>
                    <a:pt x="0" y="170342"/>
                  </a:cubicBezTo>
                  <a:lnTo>
                    <a:pt x="0" y="0"/>
                  </a:lnTo>
                  <a:lnTo>
                    <a:pt x="269137" y="0"/>
                  </a:lnTo>
                  <a:lnTo>
                    <a:pt x="269137" y="170342"/>
                  </a:lnTo>
                  <a:cubicBezTo>
                    <a:pt x="269204" y="193659"/>
                    <a:pt x="250218" y="212645"/>
                    <a:pt x="226835" y="212645"/>
                  </a:cubicBezTo>
                  <a:close/>
                </a:path>
              </a:pathLst>
            </a:custGeom>
            <a:solidFill>
              <a:schemeClr val="accent1"/>
            </a:solidFill>
            <a:ln cap="flat">
              <a:prstDash val="solid"/>
            </a:ln>
          </p:spPr>
          <p:txBody>
            <a:bodyPr vert="horz" anchor="ctr" tIns="45720" lIns="91440" bIns="45720" rIns="91440">
              <a:normAutofit/>
            </a:bodyPr>
            <a:p>
              <a:pPr algn="l" marL="0"/>
            </a:p>
          </p:txBody>
        </p:sp>
        <p:grpSp>
          <p:nvGrpSpPr>
            <p:cNvPr name="Group 76" id="76"/>
            <p:cNvGrpSpPr/>
            <p:nvPr/>
          </p:nvGrpSpPr>
          <p:grpSpPr>
            <a:xfrm>
              <a:off x="5802679" y="4079452"/>
              <a:ext cx="826898" cy="508770"/>
              <a:chOff x="5659962" y="3975400"/>
              <a:chExt cx="1310545" cy="806345"/>
            </a:xfrm>
          </p:grpSpPr>
          <p:sp>
            <p:nvSpPr>
              <p:cNvPr name="Freeform 77" id="77"/>
              <p:cNvSpPr/>
              <p:nvPr/>
            </p:nvSpPr>
            <p:spPr>
              <a:xfrm>
                <a:off x="5659962" y="3975400"/>
                <a:ext cx="1310545" cy="741259"/>
              </a:xfrm>
              <a:custGeom>
                <a:avLst/>
                <a:gdLst/>
                <a:ahLst/>
                <a:cxnLst/>
                <a:rect r="r" b="b" t="t" l="l"/>
                <a:pathLst>
                  <a:path w="1310545" h="741259" stroke="true" fill="norm" extrusionOk="true">
                    <a:moveTo>
                      <a:pt x="41859" y="0"/>
                    </a:moveTo>
                    <a:cubicBezTo>
                      <a:pt x="1267299" y="0"/>
                      <a:pt x="1267299" y="0"/>
                      <a:pt x="1267299" y="0"/>
                    </a:cubicBezTo>
                    <a:cubicBezTo>
                      <a:pt x="1294079" y="0"/>
                      <a:pt x="1313665" y="23183"/>
                      <a:pt x="1310134" y="49897"/>
                    </a:cubicBezTo>
                    <a:cubicBezTo>
                      <a:pt x="1179895" y="741260"/>
                      <a:pt x="1179895" y="741260"/>
                      <a:pt x="1179895" y="741260"/>
                    </a:cubicBezTo>
                    <a:cubicBezTo>
                      <a:pt x="115005" y="741260"/>
                      <a:pt x="115005" y="741260"/>
                      <a:pt x="115005" y="741260"/>
                    </a:cubicBezTo>
                    <a:cubicBezTo>
                      <a:pt x="822" y="49897"/>
                      <a:pt x="822" y="49897"/>
                      <a:pt x="822" y="49897"/>
                    </a:cubicBezTo>
                    <a:cubicBezTo>
                      <a:pt x="-4508" y="23116"/>
                      <a:pt x="16877" y="0"/>
                      <a:pt x="41859" y="0"/>
                    </a:cubicBezTo>
                    <a:lnTo>
                      <a:pt x="41859" y="0"/>
                    </a:lnTo>
                    <a:close/>
                  </a:path>
                </a:pathLst>
              </a:custGeom>
              <a:solidFill>
                <a:srgbClr val="DEF0F4"/>
              </a:solidFill>
              <a:ln cap="flat">
                <a:prstDash val="solid"/>
              </a:ln>
            </p:spPr>
            <p:txBody>
              <a:bodyPr vert="horz" anchor="ctr" tIns="45720" lIns="91440" bIns="45720" rIns="91440">
                <a:normAutofit/>
              </a:bodyPr>
              <a:p>
                <a:pPr algn="l" marL="0"/>
              </a:p>
            </p:txBody>
          </p:sp>
          <p:sp>
            <p:nvSpPr>
              <p:cNvPr name="Freeform 78" id="78"/>
              <p:cNvSpPr/>
              <p:nvPr/>
            </p:nvSpPr>
            <p:spPr>
              <a:xfrm>
                <a:off x="5775233" y="4716660"/>
                <a:ext cx="1066555" cy="65085"/>
              </a:xfrm>
              <a:custGeom>
                <a:avLst/>
                <a:gdLst/>
                <a:ahLst/>
                <a:cxnLst/>
                <a:rect r="r" b="b" t="t" l="l"/>
                <a:pathLst>
                  <a:path w="1066555" h="65085" stroke="true" fill="norm" extrusionOk="true">
                    <a:moveTo>
                      <a:pt x="1023787" y="65086"/>
                    </a:moveTo>
                    <a:cubicBezTo>
                      <a:pt x="42835" y="65086"/>
                      <a:pt x="42835" y="65086"/>
                      <a:pt x="42835" y="65086"/>
                    </a:cubicBezTo>
                    <a:cubicBezTo>
                      <a:pt x="17854" y="65086"/>
                      <a:pt x="0" y="47032"/>
                      <a:pt x="0" y="21717"/>
                    </a:cubicBezTo>
                    <a:cubicBezTo>
                      <a:pt x="0" y="0"/>
                      <a:pt x="0" y="0"/>
                      <a:pt x="0" y="0"/>
                    </a:cubicBezTo>
                    <a:cubicBezTo>
                      <a:pt x="1066556" y="0"/>
                      <a:pt x="1066556" y="0"/>
                      <a:pt x="1066556" y="0"/>
                    </a:cubicBezTo>
                    <a:cubicBezTo>
                      <a:pt x="1066556" y="21717"/>
                      <a:pt x="1066556" y="21717"/>
                      <a:pt x="1066556" y="21717"/>
                    </a:cubicBezTo>
                    <a:cubicBezTo>
                      <a:pt x="1066622" y="46966"/>
                      <a:pt x="1046970" y="65086"/>
                      <a:pt x="1023787" y="65086"/>
                    </a:cubicBezTo>
                    <a:lnTo>
                      <a:pt x="1023787" y="65086"/>
                    </a:lnTo>
                    <a:close/>
                  </a:path>
                </a:pathLst>
              </a:custGeom>
              <a:solidFill>
                <a:srgbClr val="ADD3DB"/>
              </a:solidFill>
              <a:ln cap="flat">
                <a:prstDash val="solid"/>
              </a:ln>
            </p:spPr>
            <p:txBody>
              <a:bodyPr vert="horz" anchor="ctr" tIns="45720" lIns="91440" bIns="45720" rIns="91440">
                <a:normAutofit/>
              </a:bodyPr>
              <a:p>
                <a:pPr algn="l" marL="0"/>
              </a:p>
            </p:txBody>
          </p:sp>
        </p:grpSp>
        <p:sp>
          <p:nvSpPr>
            <p:cNvPr name="Freeform 79" id="79"/>
            <p:cNvSpPr/>
            <p:nvPr/>
          </p:nvSpPr>
          <p:spPr>
            <a:xfrm>
              <a:off x="6151427" y="4256145"/>
              <a:ext cx="129377" cy="129377"/>
            </a:xfrm>
            <a:custGeom>
              <a:avLst/>
              <a:gdLst/>
              <a:ahLst/>
              <a:cxnLst/>
              <a:rect r="r" b="b" t="t" l="l"/>
              <a:pathLst>
                <a:path w="205050" h="205050" stroke="true" fill="norm" extrusionOk="true">
                  <a:moveTo>
                    <a:pt x="205050" y="102525"/>
                  </a:moveTo>
                  <a:cubicBezTo>
                    <a:pt x="205050" y="159148"/>
                    <a:pt x="159148" y="205051"/>
                    <a:pt x="102525" y="205051"/>
                  </a:cubicBezTo>
                  <a:cubicBezTo>
                    <a:pt x="45902" y="205051"/>
                    <a:pt x="0" y="159148"/>
                    <a:pt x="0" y="102525"/>
                  </a:cubicBezTo>
                  <a:cubicBezTo>
                    <a:pt x="0" y="45902"/>
                    <a:pt x="45902" y="0"/>
                    <a:pt x="102525" y="0"/>
                  </a:cubicBezTo>
                  <a:cubicBezTo>
                    <a:pt x="159148" y="0"/>
                    <a:pt x="205050" y="45902"/>
                    <a:pt x="205050" y="102525"/>
                  </a:cubicBezTo>
                  <a:close/>
                </a:path>
              </a:pathLst>
            </a:custGeom>
            <a:solidFill>
              <a:srgbClr val="FFFFFF"/>
            </a:solidFill>
            <a:ln cap="flat">
              <a:prstDash val="solid"/>
            </a:ln>
          </p:spPr>
          <p:txBody>
            <a:bodyPr vert="horz" anchor="ctr" tIns="45720" lIns="91440" bIns="45720" rIns="91440">
              <a:normAutofit/>
            </a:bodyPr>
            <a:p>
              <a:pPr algn="l" marL="0"/>
            </a:p>
          </p:txBody>
        </p:sp>
      </p:grpSp>
    </p:spTree>
  </p:cSld>
  <p:clrMapOvr>
    <a:masterClrMapping/>
  </p:clrMapOvr>
  <p:transition spd="slow">
    <p:split dir="in"/>
  </p:transition>
  <p:timing>
    <p:tnLst>
      <p:par>
        <p:cTn id="28083" dur="indefinite" repeatCount="1000" spd="100%" accel="0%" decel="0%" restart="never" nodeType="tmRoot">
          <p:childTnLst>
            <p:seq concurrent="true" nextAc="seek">
              <p:cTn id="28084" dur="indefinite" repeatCount="1000" spd="100%" accel="0%" decel="0%" nodeType="mainSeq">
                <p:childTnLst>
                  <p:par>
                    <p:cTn id="28085" repeatCount="1000" spd="100%" accel="0%" decel="0%" fill="hold">
                      <p:stCondLst>
                        <p:cond delay="indefinite"/>
                        <p:cond evt="onBegin" delay="0">
                          <p:tn val="28084"/>
                        </p:cond>
                      </p:stCondLst>
                      <p:childTnLst>
                        <p:par>
                          <p:cTn id="28086" repeatCount="1000" spd="100%" decel="0%" fill="hold">
                            <p:stCondLst>
                              <p:cond delay="0"/>
                            </p:stCondLst>
                            <p:childTnLst>
                              <p:par>
                                <p:cTn id="28087" presetID="8" presetClass="entr" presetSubtype="32" repeatCount="1000" spd="100%" decel="0%" fill="hold" nodeType="afterEffect">
                                  <p:stCondLst>
                                    <p:cond delay="0"/>
                                  </p:stCondLst>
                                  <p:childTnLst>
                                    <p:animEffect filter="diamond(out)" transition="in">
                                      <p:cBhvr>
                                        <p:cTn id="28088" dur="1000" repeatCount="1000" spd="100%" accel="0%" decel="0%"/>
                                        <p:tgtEl>
                                          <p:spTgt spid="2"/>
                                        </p:tgtEl>
                                      </p:cBhvr>
                                    </p:animEffect>
                                    <p:set>
                                      <p:cBhvr>
                                        <p:cTn id="28089" dur="1000" repeatCount="1000" spd="100%" accel="0%" decel="0%" fill="hold">
                                          <p:stCondLst>
                                            <p:cond delay="0"/>
                                          </p:stCondLst>
                                        </p:cTn>
                                        <p:tgtEl>
                                          <p:spTgt spid="2"/>
                                        </p:tgtEl>
                                        <p:attrNameLst>
                                          <p:attrName>style.visibility</p:attrName>
                                        </p:attrNameLst>
                                      </p:cBhvr>
                                      <p:to>
                                        <p:strVal val="visible"/>
                                      </p:to>
                                    </p:set>
                                  </p:childTnLst>
                                </p:cTn>
                              </p:par>
                            </p:childTnLst>
                          </p:cTn>
                        </p:par>
                        <p:par>
                          <p:cTn id="28090" repeatCount="1000" spd="100%" decel="0%" fill="hold">
                            <p:stCondLst>
                              <p:cond delay="0"/>
                            </p:stCondLst>
                            <p:childTnLst>
                              <p:par>
                                <p:cTn id="28091" presetID="1" presetClass="entr" presetSubtype="0" repeatCount="1000" spd="100%" decel="0%" fill="hold" nodeType="afterEffect">
                                  <p:stCondLst>
                                    <p:cond delay="0"/>
                                  </p:stCondLst>
                                  <p:childTnLst>
                                    <p:set>
                                      <p:cBhvr>
                                        <p:cTn id="28092" dur="1" repeatCount="1000" spd="100%" accel="0%" decel="0%" fill="hold">
                                          <p:stCondLst>
                                            <p:cond delay="0"/>
                                          </p:stCondLst>
                                        </p:cTn>
                                        <p:tgtEl>
                                          <p:spTgt spid="10"/>
                                        </p:tgtEl>
                                        <p:attrNameLst>
                                          <p:attrName>style.visibility</p:attrName>
                                        </p:attrNameLst>
                                      </p:cBhvr>
                                      <p:to>
                                        <p:strVal val="visible"/>
                                      </p:to>
                                    </p:set>
                                  </p:childTnLst>
                                </p:cTn>
                              </p:par>
                            </p:childTnLst>
                          </p:cTn>
                        </p:par>
                        <p:par>
                          <p:cTn id="28093" repeatCount="1000" spd="100%" decel="0%" fill="hold">
                            <p:stCondLst>
                              <p:cond delay="0"/>
                            </p:stCondLst>
                            <p:childTnLst>
                              <p:par>
                                <p:cTn id="28094" presetID="40" presetClass="entr" presetSubtype="0" repeatCount="1000" spd="100%" decel="0%" fill="hold" grpId="0" nodeType="afterEffect">
                                  <p:stCondLst>
                                    <p:cond delay="0"/>
                                  </p:stCondLst>
                                  <p:iterate type="lt">
                                    <p:tmPct val="10000"/>
                                  </p:iterate>
                                  <p:childTnLst>
                                    <p:anim calcmode="lin" valueType="num">
                                      <p:cBhvr>
                                        <p:cTn id="28096" dur="1000" repeatCount="1000" spd="100%" accel="0%" decel="0%" fill="hold"/>
                                        <p:tgtEl>
                                          <p:spTgt spid="7"/>
                                        </p:tgtEl>
                                        <p:attrNameLst>
                                          <p:attrName>ppt_x</p:attrName>
                                        </p:attrNameLst>
                                      </p:cBhvr>
                                      <p:tavLst>
                                        <p:tav fmla="" tm="0">
                                          <p:val>
                                            <p:strVal val="#ppt_x-.1"/>
                                          </p:val>
                                        </p:tav>
                                        <p:tav fmla="" tm="100000">
                                          <p:val>
                                            <p:strVal val="#ppt_x"/>
                                          </p:val>
                                        </p:tav>
                                      </p:tavLst>
                                    </p:anim>
                                    <p:anim calcmode="lin" valueType="num">
                                      <p:cBhvr>
                                        <p:cTn id="28097" dur="1000" repeatCount="1000" spd="100%" accel="0%" decel="0%" fill="hold"/>
                                        <p:tgtEl>
                                          <p:spTgt spid="7"/>
                                        </p:tgtEl>
                                        <p:attrNameLst>
                                          <p:attrName>ppt_y</p:attrName>
                                        </p:attrNameLst>
                                      </p:cBhvr>
                                      <p:tavLst>
                                        <p:tav fmla="" tm="0">
                                          <p:val>
                                            <p:strVal val="#ppt_y"/>
                                          </p:val>
                                        </p:tav>
                                        <p:tav fmla="" tm="100000">
                                          <p:val>
                                            <p:strVal val="#ppt_y"/>
                                          </p:val>
                                        </p:tav>
                                      </p:tavLst>
                                    </p:anim>
                                    <p:animEffect filter="fade" transition="in">
                                      <p:cBhvr>
                                        <p:cTn id="28095" dur="1000" repeatCount="1000" spd="100%" accel="0%" decel="0%"/>
                                        <p:tgtEl>
                                          <p:spTgt spid="7"/>
                                        </p:tgtEl>
                                      </p:cBhvr>
                                    </p:animEffect>
                                    <p:set>
                                      <p:cBhvr>
                                        <p:cTn id="28098" dur="1" repeatCount="1000" spd="100%" accel="0%" decel="0%" fill="hold">
                                          <p:stCondLst>
                                            <p:cond delay="0"/>
                                          </p:stCondLst>
                                        </p:cTn>
                                        <p:tgtEl>
                                          <p:spTgt spid="7"/>
                                        </p:tgtEl>
                                        <p:attrNameLst>
                                          <p:attrName>style.visibility</p:attrName>
                                        </p:attrNameLst>
                                      </p:cBhvr>
                                      <p:to>
                                        <p:strVal val="visible"/>
                                      </p:to>
                                    </p:set>
                                  </p:childTnLst>
                                </p:cTn>
                              </p:par>
                            </p:childTnLst>
                          </p:cTn>
                        </p:par>
                        <p:par>
                          <p:cTn id="28099" repeatCount="1000" spd="100%" decel="0%" fill="hold">
                            <p:stCondLst>
                              <p:cond delay="0"/>
                            </p:stCondLst>
                            <p:childTnLst>
                              <p:par>
                                <p:cTn id="28100" presetID="18" presetClass="entr" presetSubtype="12" repeatCount="1000" spd="100%" decel="0%" fill="hold" nodeType="afterEffect">
                                  <p:stCondLst>
                                    <p:cond delay="0"/>
                                  </p:stCondLst>
                                  <p:childTnLst>
                                    <p:animEffect filter="strips(downLeft)" transition="in">
                                      <p:cBhvr>
                                        <p:cTn id="28101" dur="500" repeatCount="1000" spd="100%" accel="0%" decel="0%"/>
                                        <p:tgtEl>
                                          <p:spTgt spid="8"/>
                                        </p:tgtEl>
                                      </p:cBhvr>
                                    </p:animEffect>
                                    <p:set>
                                      <p:cBhvr>
                                        <p:cTn id="28102" dur="500" repeatCount="1000" spd="100%" accel="0%" decel="0%" fill="hold">
                                          <p:stCondLst>
                                            <p:cond delay="0"/>
                                          </p:stCondLst>
                                        </p:cTn>
                                        <p:tgtEl>
                                          <p:spTgt spid="8"/>
                                        </p:tgtEl>
                                        <p:attrNameLst>
                                          <p:attrName>style.visibility</p:attrName>
                                        </p:attrNameLst>
                                      </p:cBhvr>
                                      <p:to>
                                        <p:strVal val="visible"/>
                                      </p:to>
                                    </p:set>
                                  </p:childTnLst>
                                </p:cTn>
                              </p:par>
                            </p:childTnLst>
                          </p:cTn>
                        </p:par>
                        <p:par>
                          <p:cTn id="28103" repeatCount="1000" spd="100%" decel="0%" fill="hold">
                            <p:stCondLst>
                              <p:cond delay="0"/>
                            </p:stCondLst>
                            <p:childTnLst>
                              <p:par>
                                <p:cTn id="28104" presetID="1" presetClass="entr" presetSubtype="0" repeatCount="1000" spd="100%" decel="0%" fill="hold" nodeType="afterEffect">
                                  <p:stCondLst>
                                    <p:cond delay="0"/>
                                  </p:stCondLst>
                                  <p:childTnLst>
                                    <p:set>
                                      <p:cBhvr>
                                        <p:cTn id="28105" dur="1" repeatCount="1000" spd="100%" accel="0%" decel="0%" fill="hold">
                                          <p:stCondLst>
                                            <p:cond delay="0"/>
                                          </p:stCondLst>
                                        </p:cTn>
                                        <p:tgtEl>
                                          <p:spTgt spid="6"/>
                                        </p:tgtEl>
                                        <p:attrNameLst>
                                          <p:attrName>style.visibility</p:attrName>
                                        </p:attrNameLst>
                                      </p:cBhvr>
                                      <p:to>
                                        <p:strVal val="visible"/>
                                      </p:to>
                                    </p:set>
                                  </p:childTnLst>
                                </p:cTn>
                              </p:par>
                            </p:childTnLst>
                          </p:cTn>
                        </p:par>
                        <p:par>
                          <p:cTn id="28106" repeatCount="1000" spd="100%" decel="0%" fill="hold">
                            <p:stCondLst>
                              <p:cond delay="0"/>
                            </p:stCondLst>
                            <p:childTnLst>
                              <p:par>
                                <p:cTn id="28107" presetID="19" presetClass="entr" presetSubtype="10" repeatCount="1000" spd="100%" decel="0%" fill="hold" nodeType="afterEffect">
                                  <p:stCondLst>
                                    <p:cond delay="0"/>
                                  </p:stCondLst>
                                  <p:childTnLst>
                                    <p:anim calcmode="lin" valueType="num">
                                      <p:cBhvr>
                                        <p:cTn id="28108" dur="2000" repeatCount="1000" spd="100%" accel="0%" decel="0%" fill="hold"/>
                                        <p:tgtEl>
                                          <p:spTgt spid="3"/>
                                        </p:tgtEl>
                                        <p:attrNameLst>
                                          <p:attrName>ppt_w</p:attrName>
                                        </p:attrNameLst>
                                      </p:cBhvr>
                                      <p:tavLst>
                                        <p:tav fmla="#ppt_w*sin(2.5*pi*$)" tm="0">
                                          <p:val>
                                            <p:fltVal val="0.0"/>
                                          </p:val>
                                        </p:tav>
                                        <p:tav fmla="" tm="100000">
                                          <p:val>
                                            <p:fltVal val="1.0"/>
                                          </p:val>
                                        </p:tav>
                                      </p:tavLst>
                                    </p:anim>
                                    <p:anim calcmode="lin" valueType="num">
                                      <p:cBhvr>
                                        <p:cTn id="28109" dur="2000" repeatCount="1000" spd="100%" accel="0%" decel="0%" fill="hold"/>
                                        <p:tgtEl>
                                          <p:spTgt spid="3"/>
                                        </p:tgtEl>
                                        <p:attrNameLst>
                                          <p:attrName>ppt_h</p:attrName>
                                        </p:attrNameLst>
                                      </p:cBhvr>
                                      <p:tavLst>
                                        <p:tav fmla="" tm="0">
                                          <p:val>
                                            <p:strVal val="#ppt_h"/>
                                          </p:val>
                                        </p:tav>
                                        <p:tav fmla="" tm="100000">
                                          <p:val>
                                            <p:strVal val="#ppt_h"/>
                                          </p:val>
                                        </p:tav>
                                      </p:tavLst>
                                    </p:anim>
                                    <p:set>
                                      <p:cBhvr>
                                        <p:cTn id="28110" dur="2000" repeatCount="1000" spd="100%" accel="0%" decel="0%" fill="hold">
                                          <p:stCondLst>
                                            <p:cond delay="0"/>
                                          </p:stCondLst>
                                        </p:cTn>
                                        <p:tgtEl>
                                          <p:spTgt spid="3"/>
                                        </p:tgtEl>
                                        <p:attrNameLst>
                                          <p:attrName>style.visibility</p:attrName>
                                        </p:attrNameLst>
                                      </p:cBhvr>
                                      <p:to>
                                        <p:strVal val="visible"/>
                                      </p:to>
                                    </p:set>
                                  </p:childTnLst>
                                </p:cTn>
                              </p:par>
                            </p:childTnLst>
                          </p:cTn>
                        </p:par>
                        <p:par>
                          <p:cTn id="28111" repeatCount="1000" spd="100%" decel="0%" fill="hold">
                            <p:stCondLst>
                              <p:cond delay="0"/>
                            </p:stCondLst>
                            <p:childTnLst>
                              <p:par>
                                <p:cTn id="28112" presetID="2" presetClass="entr" presetSubtype="12" repeatCount="1000" spd="100%" decel="0%" fill="hold" nodeType="afterEffect">
                                  <p:stCondLst>
                                    <p:cond delay="0"/>
                                  </p:stCondLst>
                                  <p:childTnLst>
                                    <p:anim calcmode="lin" valueType="num">
                                      <p:cBhvr additive="base">
                                        <p:cTn id="28113" dur="1000" repeatCount="1000" spd="100%" accel="0%" decel="0%" fill="hold"/>
                                        <p:tgtEl>
                                          <p:spTgt spid="4"/>
                                        </p:tgtEl>
                                        <p:attrNameLst>
                                          <p:attrName>ppt_x</p:attrName>
                                        </p:attrNameLst>
                                      </p:cBhvr>
                                      <p:tavLst>
                                        <p:tav fmla="" tm="0">
                                          <p:val>
                                            <p:strVal val="0-#ppt_w/2"/>
                                          </p:val>
                                        </p:tav>
                                        <p:tav fmla="" tm="100000">
                                          <p:val>
                                            <p:strVal val="#ppt_x"/>
                                          </p:val>
                                        </p:tav>
                                      </p:tavLst>
                                    </p:anim>
                                    <p:anim calcmode="lin" valueType="num">
                                      <p:cBhvr additive="base">
                                        <p:cTn id="28114" dur="1000" repeatCount="1000" spd="100%" accel="0%" decel="0%" fill="hold"/>
                                        <p:tgtEl>
                                          <p:spTgt spid="4"/>
                                        </p:tgtEl>
                                        <p:attrNameLst>
                                          <p:attrName>ppt_y</p:attrName>
                                        </p:attrNameLst>
                                      </p:cBhvr>
                                      <p:tavLst>
                                        <p:tav fmla="" tm="0">
                                          <p:val>
                                            <p:strVal val="1+#ppt_h/2"/>
                                          </p:val>
                                        </p:tav>
                                        <p:tav fmla="" tm="100000">
                                          <p:val>
                                            <p:strVal val="#ppt_y"/>
                                          </p:val>
                                        </p:tav>
                                      </p:tavLst>
                                    </p:anim>
                                    <p:set>
                                      <p:cBhvr>
                                        <p:cTn id="28115" dur="1000" repeatCount="1000" spd="100%" accel="0%" decel="0%"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grpId="0" spid="7"/>
    </p:bldLst>
  </p:timing>
</p:sld>
</file>

<file path=ppt/slides/slide1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ph type="title"/>
          </p:nvPr>
        </p:nvSpPr>
        <p:spPr>
          <a:xfrm>
            <a:off x="660402" y="2687736"/>
            <a:ext cx="10858498" cy="923330"/>
          </a:xfrm>
        </p:spPr>
        <p:txBody>
          <a:bodyPr vert="horz" anchor="t" tIns="45720" lIns="91440" bIns="45720" rIns="91440">
            <a:spAutoFit/>
          </a:bodyPr>
          <a:p>
            <a:pPr algn="ctr">
              <a:lnSpc>
                <a:spcPct val="100000"/>
              </a:lnSpc>
              <a:spcBef>
                <a:spcPct val="0"/>
              </a:spcBef>
            </a:pPr>
            <a:r>
              <a:rPr lang="zh-CN" b="true" i="false" sz="5400" baseline="0" u="none" altLang="en-US">
                <a:solidFill>
                  <a:srgbClr val="000000"/>
                </a:solidFill>
                <a:latin typeface="微软雅黑"/>
                <a:ea typeface="微软雅黑"/>
              </a:rPr>
              <a:t>Future Scope and Challenges</a:t>
            </a:r>
          </a:p>
        </p:txBody>
      </p:sp>
      <p:sp>
        <p:nvSpPr>
          <p:cNvPr name="TextBox 3" id="3"/>
          <p:cNvSpPr txBox="true"/>
          <p:nvPr/>
        </p:nvSpPr>
        <p:spPr>
          <a:xfrm>
            <a:off x="5430672" y="1579740"/>
            <a:ext cx="1330656" cy="1107996"/>
          </a:xfrm>
          <a:prstGeom prst="rect">
            <a:avLst/>
          </a:prstGeom>
        </p:spPr>
        <p:txBody>
          <a:bodyPr anchor="b" rtlCol="false" vert="horz" wrap="square" tIns="45720" lIns="91440" bIns="45720" rIns="91440">
            <a:spAutoFit/>
          </a:bodyPr>
          <a:lstStyle/>
          <a:p>
            <a:pPr algn="l" marL="0">
              <a:defRPr/>
            </a:pPr>
            <a:r>
              <a:rPr lang="en-US" b="false" i="false" sz="6600" baseline="0" u="none">
                <a:solidFill>
                  <a:srgbClr val="000000"/>
                </a:solidFill>
                <a:latin typeface="Arial"/>
                <a:ea typeface="Arial"/>
              </a:rPr>
              <a:t>05</a:t>
            </a:r>
            <a:endParaRPr lang="en-US" sz="1100"/>
          </a:p>
        </p:txBody>
      </p:sp>
    </p:spTree>
  </p:cSld>
  <p:clrMapOvr>
    <a:masterClrMapping/>
  </p:clrMapOvr>
  <p:transition spd="med">
    <p:newsflash/>
  </p:transition>
  <p:timing>
    <p:tnLst>
      <p:par>
        <p:cTn id="30932" dur="indefinite" repeatCount="1000" spd="100%" accel="0%" decel="0%" restart="never" nodeType="tmRoot">
          <p:childTnLst>
            <p:seq concurrent="true" nextAc="seek">
              <p:cTn id="30933" dur="indefinite" repeatCount="1000" spd="100%" accel="0%" decel="0%" nodeType="mainSeq">
                <p:childTnLst>
                  <p:par>
                    <p:cTn id="30934" repeatCount="1000" spd="100%" accel="0%" decel="0%" fill="hold">
                      <p:stCondLst>
                        <p:cond delay="indefinite"/>
                        <p:cond evt="onBegin" delay="0">
                          <p:tn val="30933"/>
                        </p:cond>
                      </p:stCondLst>
                      <p:childTnLst>
                        <p:par>
                          <p:cTn id="30935" repeatCount="1000" spd="100%" decel="0%" fill="hold">
                            <p:stCondLst>
                              <p:cond delay="0"/>
                            </p:stCondLst>
                            <p:childTnLst>
                              <p:par>
                                <p:cTn id="30936" presetID="53" presetClass="entr" presetSubtype="16" repeatCount="1000" spd="100%" decel="0%" fill="hold" nodeType="afterEffect">
                                  <p:stCondLst>
                                    <p:cond delay="0"/>
                                  </p:stCondLst>
                                  <p:childTnLst>
                                    <p:anim calcmode="lin" valueType="num">
                                      <p:cBhvr>
                                        <p:cTn id="30938" dur="1000" repeatCount="1000" spd="100%" accel="0%" decel="0%" fill="hold"/>
                                        <p:tgtEl>
                                          <p:spTgt spid="3"/>
                                        </p:tgtEl>
                                        <p:attrNameLst>
                                          <p:attrName>ppt_w</p:attrName>
                                        </p:attrNameLst>
                                      </p:cBhvr>
                                      <p:tavLst>
                                        <p:tav fmla="" tm="0">
                                          <p:val>
                                            <p:fltVal val="0.0"/>
                                          </p:val>
                                        </p:tav>
                                        <p:tav fmla="" tm="100000">
                                          <p:val>
                                            <p:strVal val="#ppt_w"/>
                                          </p:val>
                                        </p:tav>
                                      </p:tavLst>
                                    </p:anim>
                                    <p:anim calcmode="lin" valueType="num">
                                      <p:cBhvr>
                                        <p:cTn id="30939" dur="1000" repeatCount="1000" spd="100%" accel="0%" decel="0%" fill="hold"/>
                                        <p:tgtEl>
                                          <p:spTgt spid="3"/>
                                        </p:tgtEl>
                                        <p:attrNameLst>
                                          <p:attrName>ppt_h</p:attrName>
                                        </p:attrNameLst>
                                      </p:cBhvr>
                                      <p:tavLst>
                                        <p:tav fmla="" tm="0">
                                          <p:val>
                                            <p:fltVal val="0.0"/>
                                          </p:val>
                                        </p:tav>
                                        <p:tav fmla="" tm="100000">
                                          <p:val>
                                            <p:strVal val="#ppt_h"/>
                                          </p:val>
                                        </p:tav>
                                      </p:tavLst>
                                    </p:anim>
                                    <p:animEffect filter="fade" transition="in">
                                      <p:cBhvr>
                                        <p:cTn id="30937" dur="1000" repeatCount="1000" spd="100%" accel="0%" decel="0%"/>
                                        <p:tgtEl>
                                          <p:spTgt spid="3"/>
                                        </p:tgtEl>
                                      </p:cBhvr>
                                    </p:animEffect>
                                    <p:set>
                                      <p:cBhvr>
                                        <p:cTn id="30940" dur="1000" repeatCount="1000" spd="100%" accel="0%" decel="0%" fill="hold">
                                          <p:stCondLst>
                                            <p:cond delay="0"/>
                                          </p:stCondLst>
                                        </p:cTn>
                                        <p:tgtEl>
                                          <p:spTgt spid="3"/>
                                        </p:tgtEl>
                                        <p:attrNameLst>
                                          <p:attrName>style.visibility</p:attrName>
                                        </p:attrNameLst>
                                      </p:cBhvr>
                                      <p:to>
                                        <p:strVal val="visible"/>
                                      </p:to>
                                    </p:set>
                                  </p:childTnLst>
                                </p:cTn>
                              </p:par>
                            </p:childTnLst>
                          </p:cTn>
                        </p:par>
                        <p:par>
                          <p:cTn id="30941" repeatCount="1000" spd="100%" decel="0%" fill="hold">
                            <p:stCondLst>
                              <p:cond delay="0"/>
                            </p:stCondLst>
                            <p:childTnLst>
                              <p:par>
                                <p:cTn id="30942" presetID="2" presetClass="entr" presetSubtype="12" repeatCount="1000" spd="100%" decel="0%" fill="hold" nodeType="afterEffect">
                                  <p:stCondLst>
                                    <p:cond delay="0"/>
                                  </p:stCondLst>
                                  <p:childTnLst>
                                    <p:anim calcmode="lin" valueType="num">
                                      <p:cBhvr additive="base">
                                        <p:cTn id="30943" dur="1000" repeatCount="1000" spd="100%" accel="0%" decel="0%" fill="hold"/>
                                        <p:tgtEl>
                                          <p:spTgt spid="2"/>
                                        </p:tgtEl>
                                        <p:attrNameLst>
                                          <p:attrName>ppt_x</p:attrName>
                                        </p:attrNameLst>
                                      </p:cBhvr>
                                      <p:tavLst>
                                        <p:tav fmla="" tm="0">
                                          <p:val>
                                            <p:strVal val="0-#ppt_w/2"/>
                                          </p:val>
                                        </p:tav>
                                        <p:tav fmla="" tm="100000">
                                          <p:val>
                                            <p:strVal val="#ppt_x"/>
                                          </p:val>
                                        </p:tav>
                                      </p:tavLst>
                                    </p:anim>
                                    <p:anim calcmode="lin" valueType="num">
                                      <p:cBhvr additive="base">
                                        <p:cTn id="30944" dur="1000" repeatCount="1000" spd="100%" accel="0%" decel="0%" fill="hold"/>
                                        <p:tgtEl>
                                          <p:spTgt spid="2"/>
                                        </p:tgtEl>
                                        <p:attrNameLst>
                                          <p:attrName>ppt_y</p:attrName>
                                        </p:attrNameLst>
                                      </p:cBhvr>
                                      <p:tavLst>
                                        <p:tav fmla="" tm="0">
                                          <p:val>
                                            <p:strVal val="1+#ppt_h/2"/>
                                          </p:val>
                                        </p:tav>
                                        <p:tav fmla="" tm="100000">
                                          <p:val>
                                            <p:strVal val="#ppt_y"/>
                                          </p:val>
                                        </p:tav>
                                      </p:tavLst>
                                    </p:anim>
                                    <p:set>
                                      <p:cBhvr>
                                        <p:cTn id="30945" dur="1000" repeatCount="1000" spd="100%" accel="0%" decel="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Future Enhancements</a:t>
            </a:r>
          </a:p>
        </p:txBody>
      </p:sp>
      <p:sp>
        <p:nvSpPr>
          <p:cNvPr name="AutoShape 3" id="3"/>
          <p:cNvSpPr/>
          <p:nvPr/>
        </p:nvSpPr>
        <p:spPr>
          <a:xfrm>
            <a:off x="1203895" y="3190656"/>
            <a:ext cx="195080" cy="195080"/>
          </a:xfrm>
          <a:prstGeom prst="rect">
            <a:avLst/>
          </a:prstGeom>
          <a:gradFill>
            <a:gsLst>
              <a:gs pos="0">
                <a:srgbClr val="FFC717">
                  <a:lumMod val="60000"/>
                  <a:lumOff val="40000"/>
                </a:srgbClr>
              </a:gs>
              <a:gs pos="50000">
                <a:srgbClr val="FFC717"/>
              </a:gs>
            </a:gsLst>
            <a:lin ang="2700000"/>
          </a:gradFill>
          <a:ln cap="flat">
            <a:prstDash val="solid"/>
          </a:ln>
        </p:spPr>
        <p:txBody>
          <a:bodyPr vert="horz" anchor="ctr" wrap="none" tIns="45720" lIns="91440" bIns="45720" rIns="91440">
            <a:noAutofit/>
          </a:bodyPr>
          <a:p>
            <a:pPr algn="ctr" marL="0"/>
          </a:p>
        </p:txBody>
      </p:sp>
      <p:sp>
        <p:nvSpPr>
          <p:cNvPr name="AutoShape 4" id="4"/>
          <p:cNvSpPr/>
          <p:nvPr/>
        </p:nvSpPr>
        <p:spPr>
          <a:xfrm>
            <a:off x="1203895" y="4965362"/>
            <a:ext cx="195080" cy="195080"/>
          </a:xfrm>
          <a:prstGeom prst="rect">
            <a:avLst/>
          </a:prstGeom>
          <a:gradFill>
            <a:gsLst>
              <a:gs pos="0">
                <a:srgbClr val="FF9A2C">
                  <a:lumMod val="60000"/>
                  <a:lumOff val="40000"/>
                </a:srgbClr>
              </a:gs>
              <a:gs pos="50000">
                <a:srgbClr val="FF9A2C"/>
              </a:gs>
            </a:gsLst>
            <a:lin ang="2700000"/>
          </a:gradFill>
        </p:spPr>
        <p:txBody>
          <a:bodyPr vert="horz" anchor="ctr" wrap="square" tIns="45720" lIns="91440" bIns="45720" rIns="91440">
            <a:prstTxWarp prst="textNoShape">
              <a:avLst/>
            </a:prstTxWarp>
            <a:normAutofit/>
          </a:bodyPr>
          <a:p>
            <a:pPr algn="ctr" marL="0"/>
          </a:p>
        </p:txBody>
      </p:sp>
      <p:sp>
        <p:nvSpPr>
          <p:cNvPr name="AutoShape 5" id="5"/>
          <p:cNvSpPr/>
          <p:nvPr/>
        </p:nvSpPr>
        <p:spPr>
          <a:xfrm>
            <a:off x="1203895" y="1604448"/>
            <a:ext cx="195080" cy="195080"/>
          </a:xfrm>
          <a:prstGeom prst="rect">
            <a:avLst/>
          </a:prstGeom>
          <a:gradFill>
            <a:gsLst>
              <a:gs pos="0">
                <a:srgbClr val="FF9A2C">
                  <a:lumMod val="60000"/>
                  <a:lumOff val="40000"/>
                </a:srgbClr>
              </a:gs>
              <a:gs pos="50000">
                <a:srgbClr val="FF9A2C"/>
              </a:gs>
            </a:gsLst>
            <a:lin ang="2700000"/>
          </a:gradFill>
        </p:spPr>
        <p:txBody>
          <a:bodyPr vert="horz" anchor="ctr" wrap="square" tIns="45720" lIns="91440" bIns="45720" rIns="91440">
            <a:prstTxWarp prst="textNoShape">
              <a:avLst/>
            </a:prstTxWarp>
            <a:normAutofit/>
          </a:bodyPr>
          <a:p>
            <a:pPr algn="ctr" marL="0"/>
          </a:p>
        </p:txBody>
      </p:sp>
      <p:sp>
        <p:nvSpPr>
          <p:cNvPr name="TextBox 6" id="6"/>
          <p:cNvSpPr txBox="true"/>
          <p:nvPr/>
        </p:nvSpPr>
        <p:spPr>
          <a:xfrm>
            <a:off x="1488423" y="1859667"/>
            <a:ext cx="5467759" cy="960120"/>
          </a:xfrm>
          <a:prstGeom prst="rect">
            <a:avLst/>
          </a:prstGeom>
          <a:noFill/>
        </p:spPr>
        <p:txBody>
          <a:bodyPr anchor="t" rtlCol="false" vert="horz" wrap="square" tIns="45720" lIns="91440" bIns="45720" rIns="91440">
            <a:spAutoFit/>
          </a:bodyPr>
          <a:lstStyle/>
          <a:p>
            <a:pPr algn="l" marL="0">
              <a:lnSpc>
                <a:spcPct val="120000"/>
              </a:lnSpc>
              <a:defRPr/>
            </a:pPr>
            <a:r>
              <a:rPr lang="zh-CN" b="false" i="false" sz="1400" baseline="0" u="none" altLang="en-US">
                <a:solidFill>
                  <a:srgbClr val="000000"/>
                </a:solidFill>
                <a:latin typeface="微软雅黑"/>
                <a:ea typeface="微软雅黑"/>
              </a:rPr>
              <a:t>Future iterations of the project are envisioned to integrate AI-driven gesture recognition systems that enhance accuracy and adaptability, allowing for complex gesture commands to be recognized more effectively.</a:t>
            </a:r>
            <a:endParaRPr lang="en-US" sz="1100"/>
          </a:p>
        </p:txBody>
      </p:sp>
      <p:sp>
        <p:nvSpPr>
          <p:cNvPr name="TextBox 7" id="7"/>
          <p:cNvSpPr txBox="true"/>
          <p:nvPr/>
        </p:nvSpPr>
        <p:spPr>
          <a:xfrm>
            <a:off x="1488850" y="1521113"/>
            <a:ext cx="5466939" cy="338554"/>
          </a:xfrm>
          <a:prstGeom prst="rect">
            <a:avLst/>
          </a:prstGeom>
          <a:noFill/>
        </p:spPr>
        <p:txBody>
          <a:bodyPr anchor="t" rtlCol="false" vert="horz" wrap="square" tIns="45720" lIns="91440" bIns="45720" rIns="91440">
            <a:spAutoFit/>
          </a:bodyPr>
          <a:lstStyle/>
          <a:p>
            <a:pPr algn="l" marL="0">
              <a:defRPr/>
            </a:pPr>
            <a:r>
              <a:rPr lang="en-US" b="true" i="false" sz="1600" baseline="0" u="none">
                <a:solidFill>
                  <a:srgbClr val="000000"/>
                </a:solidFill>
                <a:latin typeface="+mn-ea"/>
                <a:ea typeface="+mn-ea"/>
              </a:rPr>
              <a:t>AI-Powered Gesture Recognition</a:t>
            </a:r>
            <a:endParaRPr lang="en-US" sz="1100"/>
          </a:p>
        </p:txBody>
      </p:sp>
      <p:sp>
        <p:nvSpPr>
          <p:cNvPr name="TextBox 8" id="8"/>
          <p:cNvSpPr txBox="true"/>
          <p:nvPr/>
        </p:nvSpPr>
        <p:spPr>
          <a:xfrm>
            <a:off x="1488423" y="3443980"/>
            <a:ext cx="5467759" cy="845616"/>
          </a:xfrm>
          <a:prstGeom prst="rect">
            <a:avLst/>
          </a:prstGeom>
          <a:noFill/>
        </p:spPr>
        <p:txBody>
          <a:bodyPr anchor="t" rtlCol="false" vert="horz" wrap="square" tIns="45720" lIns="91440" bIns="45720" rIns="91440">
            <a:spAutoFit/>
          </a:bodyPr>
          <a:lstStyle/>
          <a:p>
            <a:pPr algn="l" marL="0">
              <a:lnSpc>
                <a:spcPct val="120000"/>
              </a:lnSpc>
              <a:defRPr/>
            </a:pPr>
            <a:r>
              <a:rPr lang="zh-CN" b="false" i="false" sz="1400" baseline="0" u="none" altLang="en-US">
                <a:solidFill>
                  <a:srgbClr val="000000"/>
                </a:solidFill>
                <a:latin typeface="微软雅黑"/>
                <a:ea typeface="微软雅黑"/>
              </a:rPr>
              <a:t>Expanding functionality to support multi-color drawing will allow users to select and switch between various colors seamlessly, enriching their creative possibilities when using the application.</a:t>
            </a:r>
            <a:endParaRPr lang="en-US" sz="1100"/>
          </a:p>
        </p:txBody>
      </p:sp>
      <p:sp>
        <p:nvSpPr>
          <p:cNvPr name="TextBox 9" id="9"/>
          <p:cNvSpPr txBox="true"/>
          <p:nvPr/>
        </p:nvSpPr>
        <p:spPr>
          <a:xfrm>
            <a:off x="1488850" y="3105426"/>
            <a:ext cx="5466939" cy="338554"/>
          </a:xfrm>
          <a:prstGeom prst="rect">
            <a:avLst/>
          </a:prstGeom>
          <a:noFill/>
        </p:spPr>
        <p:txBody>
          <a:bodyPr anchor="t" rtlCol="false" vert="horz" wrap="square" tIns="45720" lIns="91440" bIns="45720" rIns="91440">
            <a:spAutoFit/>
          </a:bodyPr>
          <a:lstStyle/>
          <a:p>
            <a:pPr algn="l" marL="0">
              <a:defRPr/>
            </a:pPr>
            <a:r>
              <a:rPr lang="en-US" b="true" i="false" sz="1600" baseline="0" u="none">
                <a:solidFill>
                  <a:srgbClr val="000000"/>
                </a:solidFill>
                <a:latin typeface="+mn-ea"/>
                <a:ea typeface="+mn-ea"/>
              </a:rPr>
              <a:t>Multi-color Drawing Support</a:t>
            </a:r>
            <a:endParaRPr lang="en-US" sz="1100"/>
          </a:p>
        </p:txBody>
      </p:sp>
      <p:sp>
        <p:nvSpPr>
          <p:cNvPr name="TextBox 10" id="10"/>
          <p:cNvSpPr txBox="true"/>
          <p:nvPr/>
        </p:nvSpPr>
        <p:spPr>
          <a:xfrm>
            <a:off x="1488423" y="5216791"/>
            <a:ext cx="5467759" cy="845616"/>
          </a:xfrm>
          <a:prstGeom prst="rect">
            <a:avLst/>
          </a:prstGeom>
          <a:noFill/>
        </p:spPr>
        <p:txBody>
          <a:bodyPr anchor="t" rtlCol="false" vert="horz" wrap="square" tIns="45720" lIns="91440" bIns="45720" rIns="91440">
            <a:spAutoFit/>
          </a:bodyPr>
          <a:lstStyle/>
          <a:p>
            <a:pPr algn="l" marL="0">
              <a:lnSpc>
                <a:spcPct val="120000"/>
              </a:lnSpc>
              <a:defRPr/>
            </a:pPr>
            <a:r>
              <a:rPr lang="zh-CN" b="false" i="false" sz="1400" baseline="0" u="none" altLang="en-US">
                <a:solidFill>
                  <a:srgbClr val="000000"/>
                </a:solidFill>
                <a:latin typeface="微软雅黑"/>
                <a:ea typeface="微软雅黑"/>
              </a:rPr>
              <a:t>Future development may explore creating mobile and web versions of the application, making it more accessible and allowing users to draw anytime and anywhere on different devices.</a:t>
            </a:r>
            <a:endParaRPr lang="en-US" sz="1100"/>
          </a:p>
        </p:txBody>
      </p:sp>
      <p:sp>
        <p:nvSpPr>
          <p:cNvPr name="TextBox 11" id="11"/>
          <p:cNvSpPr txBox="true"/>
          <p:nvPr/>
        </p:nvSpPr>
        <p:spPr>
          <a:xfrm>
            <a:off x="1488850" y="4878237"/>
            <a:ext cx="5466939" cy="338554"/>
          </a:xfrm>
          <a:prstGeom prst="rect">
            <a:avLst/>
          </a:prstGeom>
          <a:noFill/>
        </p:spPr>
        <p:txBody>
          <a:bodyPr anchor="t" rtlCol="false" vert="horz" wrap="square" tIns="45720" lIns="91440" bIns="45720" rIns="91440">
            <a:spAutoFit/>
          </a:bodyPr>
          <a:lstStyle/>
          <a:p>
            <a:pPr algn="l" marL="0">
              <a:defRPr/>
            </a:pPr>
            <a:r>
              <a:rPr lang="en-US" b="true" i="false" sz="1600" baseline="0" u="none">
                <a:solidFill>
                  <a:srgbClr val="000000"/>
                </a:solidFill>
                <a:latin typeface="+mn-ea"/>
                <a:ea typeface="+mn-ea"/>
              </a:rPr>
              <a:t>Mobile and Web Versions Exploration</a:t>
            </a:r>
            <a:endParaRPr lang="en-US" sz="1100"/>
          </a:p>
        </p:txBody>
      </p:sp>
      <p:sp>
        <p:nvSpPr>
          <p:cNvPr name="Freeform 12" id="12"/>
          <p:cNvSpPr/>
          <p:nvPr/>
        </p:nvSpPr>
        <p:spPr>
          <a:xfrm>
            <a:off x="8058490" y="2356670"/>
            <a:ext cx="2566021" cy="3879030"/>
          </a:xfrm>
          <a:custGeom>
            <a:avLst/>
            <a:gdLst/>
            <a:ahLst/>
            <a:cxnLst/>
            <a:rect r="r" b="b" t="t" l="l"/>
            <a:pathLst>
              <a:path w="689" h="1041" stroke="true" fill="norm" extrusionOk="true">
                <a:moveTo>
                  <a:pt x="534" y="591"/>
                </a:moveTo>
                <a:cubicBezTo>
                  <a:pt x="537" y="590"/>
                  <a:pt x="597" y="559"/>
                  <a:pt x="667" y="589"/>
                </a:cubicBezTo>
                <a:cubicBezTo>
                  <a:pt x="667" y="589"/>
                  <a:pt x="587" y="584"/>
                  <a:pt x="509" y="634"/>
                </a:cubicBezTo>
                <a:cubicBezTo>
                  <a:pt x="493" y="644"/>
                  <a:pt x="477" y="657"/>
                  <a:pt x="462" y="672"/>
                </a:cubicBezTo>
                <a:cubicBezTo>
                  <a:pt x="442" y="692"/>
                  <a:pt x="423" y="718"/>
                  <a:pt x="407" y="750"/>
                </a:cubicBezTo>
                <a:cubicBezTo>
                  <a:pt x="401" y="762"/>
                  <a:pt x="395" y="775"/>
                  <a:pt x="390" y="788"/>
                </a:cubicBezTo>
                <a:cubicBezTo>
                  <a:pt x="390" y="788"/>
                  <a:pt x="374" y="851"/>
                  <a:pt x="381" y="961"/>
                </a:cubicBezTo>
                <a:cubicBezTo>
                  <a:pt x="381" y="961"/>
                  <a:pt x="381" y="970"/>
                  <a:pt x="383" y="983"/>
                </a:cubicBezTo>
                <a:cubicBezTo>
                  <a:pt x="383" y="983"/>
                  <a:pt x="383" y="983"/>
                  <a:pt x="383" y="983"/>
                </a:cubicBezTo>
                <a:cubicBezTo>
                  <a:pt x="387" y="1000"/>
                  <a:pt x="387" y="1026"/>
                  <a:pt x="411" y="1041"/>
                </a:cubicBezTo>
                <a:cubicBezTo>
                  <a:pt x="227" y="1041"/>
                  <a:pt x="227" y="1041"/>
                  <a:pt x="227" y="1041"/>
                </a:cubicBezTo>
                <a:cubicBezTo>
                  <a:pt x="227" y="1041"/>
                  <a:pt x="258" y="1034"/>
                  <a:pt x="266" y="968"/>
                </a:cubicBezTo>
                <a:cubicBezTo>
                  <a:pt x="266" y="968"/>
                  <a:pt x="266" y="968"/>
                  <a:pt x="266" y="968"/>
                </a:cubicBezTo>
                <a:cubicBezTo>
                  <a:pt x="267" y="935"/>
                  <a:pt x="270" y="901"/>
                  <a:pt x="274" y="866"/>
                </a:cubicBezTo>
                <a:cubicBezTo>
                  <a:pt x="289" y="744"/>
                  <a:pt x="247" y="642"/>
                  <a:pt x="196" y="596"/>
                </a:cubicBezTo>
                <a:cubicBezTo>
                  <a:pt x="192" y="592"/>
                  <a:pt x="188" y="589"/>
                  <a:pt x="184" y="586"/>
                </a:cubicBezTo>
                <a:cubicBezTo>
                  <a:pt x="134" y="551"/>
                  <a:pt x="73" y="547"/>
                  <a:pt x="19" y="496"/>
                </a:cubicBezTo>
                <a:cubicBezTo>
                  <a:pt x="13" y="489"/>
                  <a:pt x="6" y="482"/>
                  <a:pt x="0" y="473"/>
                </a:cubicBezTo>
                <a:cubicBezTo>
                  <a:pt x="1" y="474"/>
                  <a:pt x="9" y="482"/>
                  <a:pt x="23" y="490"/>
                </a:cubicBezTo>
                <a:cubicBezTo>
                  <a:pt x="23" y="490"/>
                  <a:pt x="23" y="490"/>
                  <a:pt x="23" y="490"/>
                </a:cubicBezTo>
                <a:cubicBezTo>
                  <a:pt x="37" y="499"/>
                  <a:pt x="57" y="509"/>
                  <a:pt x="82" y="516"/>
                </a:cubicBezTo>
                <a:cubicBezTo>
                  <a:pt x="103" y="522"/>
                  <a:pt x="126" y="526"/>
                  <a:pt x="154" y="527"/>
                </a:cubicBezTo>
                <a:cubicBezTo>
                  <a:pt x="154" y="527"/>
                  <a:pt x="137" y="509"/>
                  <a:pt x="120" y="479"/>
                </a:cubicBezTo>
                <a:cubicBezTo>
                  <a:pt x="114" y="470"/>
                  <a:pt x="108" y="459"/>
                  <a:pt x="103" y="447"/>
                </a:cubicBezTo>
                <a:cubicBezTo>
                  <a:pt x="94" y="429"/>
                  <a:pt x="86" y="408"/>
                  <a:pt x="81" y="386"/>
                </a:cubicBezTo>
                <a:cubicBezTo>
                  <a:pt x="77" y="372"/>
                  <a:pt x="74" y="356"/>
                  <a:pt x="73" y="340"/>
                </a:cubicBezTo>
                <a:cubicBezTo>
                  <a:pt x="72" y="332"/>
                  <a:pt x="72" y="323"/>
                  <a:pt x="72" y="314"/>
                </a:cubicBezTo>
                <a:cubicBezTo>
                  <a:pt x="73" y="303"/>
                  <a:pt x="74" y="291"/>
                  <a:pt x="76" y="280"/>
                </a:cubicBezTo>
                <a:cubicBezTo>
                  <a:pt x="76" y="280"/>
                  <a:pt x="76" y="290"/>
                  <a:pt x="79" y="305"/>
                </a:cubicBezTo>
                <a:cubicBezTo>
                  <a:pt x="80" y="311"/>
                  <a:pt x="82" y="316"/>
                  <a:pt x="83" y="323"/>
                </a:cubicBezTo>
                <a:cubicBezTo>
                  <a:pt x="89" y="346"/>
                  <a:pt x="98" y="377"/>
                  <a:pt x="115" y="406"/>
                </a:cubicBezTo>
                <a:cubicBezTo>
                  <a:pt x="120" y="416"/>
                  <a:pt x="126" y="426"/>
                  <a:pt x="133" y="435"/>
                </a:cubicBezTo>
                <a:cubicBezTo>
                  <a:pt x="139" y="442"/>
                  <a:pt x="145" y="450"/>
                  <a:pt x="151" y="458"/>
                </a:cubicBezTo>
                <a:cubicBezTo>
                  <a:pt x="151" y="458"/>
                  <a:pt x="151" y="458"/>
                  <a:pt x="151" y="458"/>
                </a:cubicBezTo>
                <a:cubicBezTo>
                  <a:pt x="153" y="460"/>
                  <a:pt x="155" y="462"/>
                  <a:pt x="157" y="465"/>
                </a:cubicBezTo>
                <a:cubicBezTo>
                  <a:pt x="171" y="482"/>
                  <a:pt x="187" y="500"/>
                  <a:pt x="203" y="518"/>
                </a:cubicBezTo>
                <a:cubicBezTo>
                  <a:pt x="203" y="518"/>
                  <a:pt x="203" y="518"/>
                  <a:pt x="203" y="518"/>
                </a:cubicBezTo>
                <a:cubicBezTo>
                  <a:pt x="216" y="534"/>
                  <a:pt x="230" y="550"/>
                  <a:pt x="243" y="567"/>
                </a:cubicBezTo>
                <a:cubicBezTo>
                  <a:pt x="270" y="601"/>
                  <a:pt x="293" y="637"/>
                  <a:pt x="303" y="671"/>
                </a:cubicBezTo>
                <a:cubicBezTo>
                  <a:pt x="303" y="671"/>
                  <a:pt x="317" y="642"/>
                  <a:pt x="332" y="594"/>
                </a:cubicBezTo>
                <a:cubicBezTo>
                  <a:pt x="333" y="593"/>
                  <a:pt x="333" y="593"/>
                  <a:pt x="333" y="592"/>
                </a:cubicBezTo>
                <a:cubicBezTo>
                  <a:pt x="342" y="565"/>
                  <a:pt x="351" y="532"/>
                  <a:pt x="359" y="494"/>
                </a:cubicBezTo>
                <a:cubicBezTo>
                  <a:pt x="359" y="491"/>
                  <a:pt x="360" y="489"/>
                  <a:pt x="360" y="486"/>
                </a:cubicBezTo>
                <a:cubicBezTo>
                  <a:pt x="361" y="484"/>
                  <a:pt x="361" y="482"/>
                  <a:pt x="361" y="481"/>
                </a:cubicBezTo>
                <a:cubicBezTo>
                  <a:pt x="364" y="468"/>
                  <a:pt x="366" y="454"/>
                  <a:pt x="368" y="440"/>
                </a:cubicBezTo>
                <a:cubicBezTo>
                  <a:pt x="369" y="436"/>
                  <a:pt x="369" y="431"/>
                  <a:pt x="370" y="427"/>
                </a:cubicBezTo>
                <a:cubicBezTo>
                  <a:pt x="373" y="400"/>
                  <a:pt x="375" y="371"/>
                  <a:pt x="376" y="342"/>
                </a:cubicBezTo>
                <a:cubicBezTo>
                  <a:pt x="376" y="337"/>
                  <a:pt x="376" y="332"/>
                  <a:pt x="376" y="327"/>
                </a:cubicBezTo>
                <a:cubicBezTo>
                  <a:pt x="376" y="314"/>
                  <a:pt x="376" y="301"/>
                  <a:pt x="375" y="288"/>
                </a:cubicBezTo>
                <a:cubicBezTo>
                  <a:pt x="375" y="287"/>
                  <a:pt x="375" y="287"/>
                  <a:pt x="375" y="287"/>
                </a:cubicBezTo>
                <a:cubicBezTo>
                  <a:pt x="375" y="281"/>
                  <a:pt x="374" y="276"/>
                  <a:pt x="374" y="270"/>
                </a:cubicBezTo>
                <a:cubicBezTo>
                  <a:pt x="374" y="270"/>
                  <a:pt x="374" y="270"/>
                  <a:pt x="374" y="270"/>
                </a:cubicBezTo>
                <a:cubicBezTo>
                  <a:pt x="374" y="265"/>
                  <a:pt x="373" y="261"/>
                  <a:pt x="373" y="257"/>
                </a:cubicBezTo>
                <a:cubicBezTo>
                  <a:pt x="372" y="243"/>
                  <a:pt x="370" y="229"/>
                  <a:pt x="368" y="215"/>
                </a:cubicBezTo>
                <a:cubicBezTo>
                  <a:pt x="367" y="207"/>
                  <a:pt x="365" y="199"/>
                  <a:pt x="364" y="191"/>
                </a:cubicBezTo>
                <a:cubicBezTo>
                  <a:pt x="363" y="190"/>
                  <a:pt x="363" y="189"/>
                  <a:pt x="363" y="188"/>
                </a:cubicBezTo>
                <a:cubicBezTo>
                  <a:pt x="363" y="188"/>
                  <a:pt x="363" y="188"/>
                  <a:pt x="363" y="188"/>
                </a:cubicBezTo>
                <a:cubicBezTo>
                  <a:pt x="362" y="181"/>
                  <a:pt x="360" y="173"/>
                  <a:pt x="358" y="165"/>
                </a:cubicBezTo>
                <a:cubicBezTo>
                  <a:pt x="352" y="139"/>
                  <a:pt x="344" y="113"/>
                  <a:pt x="334" y="86"/>
                </a:cubicBezTo>
                <a:cubicBezTo>
                  <a:pt x="332" y="80"/>
                  <a:pt x="330" y="74"/>
                  <a:pt x="327" y="67"/>
                </a:cubicBezTo>
                <a:cubicBezTo>
                  <a:pt x="323" y="57"/>
                  <a:pt x="319" y="48"/>
                  <a:pt x="314" y="38"/>
                </a:cubicBezTo>
                <a:cubicBezTo>
                  <a:pt x="308" y="25"/>
                  <a:pt x="302" y="12"/>
                  <a:pt x="295" y="0"/>
                </a:cubicBezTo>
                <a:cubicBezTo>
                  <a:pt x="296" y="1"/>
                  <a:pt x="310" y="14"/>
                  <a:pt x="328" y="39"/>
                </a:cubicBezTo>
                <a:cubicBezTo>
                  <a:pt x="334" y="47"/>
                  <a:pt x="340" y="56"/>
                  <a:pt x="346" y="66"/>
                </a:cubicBezTo>
                <a:cubicBezTo>
                  <a:pt x="346" y="66"/>
                  <a:pt x="346" y="66"/>
                  <a:pt x="346" y="66"/>
                </a:cubicBezTo>
                <a:cubicBezTo>
                  <a:pt x="359" y="87"/>
                  <a:pt x="373" y="114"/>
                  <a:pt x="386" y="146"/>
                </a:cubicBezTo>
                <a:cubicBezTo>
                  <a:pt x="392" y="163"/>
                  <a:pt x="398" y="181"/>
                  <a:pt x="404" y="201"/>
                </a:cubicBezTo>
                <a:cubicBezTo>
                  <a:pt x="406" y="210"/>
                  <a:pt x="408" y="218"/>
                  <a:pt x="410" y="228"/>
                </a:cubicBezTo>
                <a:cubicBezTo>
                  <a:pt x="410" y="228"/>
                  <a:pt x="410" y="228"/>
                  <a:pt x="410" y="228"/>
                </a:cubicBezTo>
                <a:cubicBezTo>
                  <a:pt x="412" y="238"/>
                  <a:pt x="414" y="248"/>
                  <a:pt x="416" y="259"/>
                </a:cubicBezTo>
                <a:cubicBezTo>
                  <a:pt x="420" y="281"/>
                  <a:pt x="423" y="305"/>
                  <a:pt x="424" y="331"/>
                </a:cubicBezTo>
                <a:cubicBezTo>
                  <a:pt x="424" y="340"/>
                  <a:pt x="425" y="350"/>
                  <a:pt x="425" y="361"/>
                </a:cubicBezTo>
                <a:cubicBezTo>
                  <a:pt x="425" y="370"/>
                  <a:pt x="425" y="379"/>
                  <a:pt x="425" y="389"/>
                </a:cubicBezTo>
                <a:cubicBezTo>
                  <a:pt x="425" y="389"/>
                  <a:pt x="429" y="381"/>
                  <a:pt x="437" y="370"/>
                </a:cubicBezTo>
                <a:cubicBezTo>
                  <a:pt x="442" y="362"/>
                  <a:pt x="449" y="353"/>
                  <a:pt x="457" y="344"/>
                </a:cubicBezTo>
                <a:cubicBezTo>
                  <a:pt x="467" y="331"/>
                  <a:pt x="478" y="317"/>
                  <a:pt x="491" y="306"/>
                </a:cubicBezTo>
                <a:cubicBezTo>
                  <a:pt x="495" y="302"/>
                  <a:pt x="501" y="297"/>
                  <a:pt x="506" y="291"/>
                </a:cubicBezTo>
                <a:cubicBezTo>
                  <a:pt x="511" y="286"/>
                  <a:pt x="515" y="281"/>
                  <a:pt x="520" y="275"/>
                </a:cubicBezTo>
                <a:cubicBezTo>
                  <a:pt x="528" y="265"/>
                  <a:pt x="537" y="253"/>
                  <a:pt x="546" y="239"/>
                </a:cubicBezTo>
                <a:cubicBezTo>
                  <a:pt x="546" y="239"/>
                  <a:pt x="546" y="239"/>
                  <a:pt x="546" y="239"/>
                </a:cubicBezTo>
                <a:cubicBezTo>
                  <a:pt x="551" y="231"/>
                  <a:pt x="556" y="222"/>
                  <a:pt x="561" y="213"/>
                </a:cubicBezTo>
                <a:cubicBezTo>
                  <a:pt x="575" y="186"/>
                  <a:pt x="588" y="153"/>
                  <a:pt x="599" y="113"/>
                </a:cubicBezTo>
                <a:cubicBezTo>
                  <a:pt x="602" y="101"/>
                  <a:pt x="605" y="88"/>
                  <a:pt x="608" y="74"/>
                </a:cubicBezTo>
                <a:cubicBezTo>
                  <a:pt x="608" y="74"/>
                  <a:pt x="611" y="91"/>
                  <a:pt x="608" y="120"/>
                </a:cubicBezTo>
                <a:cubicBezTo>
                  <a:pt x="608" y="123"/>
                  <a:pt x="607" y="127"/>
                  <a:pt x="607" y="131"/>
                </a:cubicBezTo>
                <a:cubicBezTo>
                  <a:pt x="607" y="131"/>
                  <a:pt x="607" y="131"/>
                  <a:pt x="607" y="131"/>
                </a:cubicBezTo>
                <a:cubicBezTo>
                  <a:pt x="606" y="137"/>
                  <a:pt x="605" y="143"/>
                  <a:pt x="604" y="150"/>
                </a:cubicBezTo>
                <a:cubicBezTo>
                  <a:pt x="600" y="174"/>
                  <a:pt x="592" y="203"/>
                  <a:pt x="578" y="235"/>
                </a:cubicBezTo>
                <a:cubicBezTo>
                  <a:pt x="574" y="244"/>
                  <a:pt x="570" y="253"/>
                  <a:pt x="566" y="262"/>
                </a:cubicBezTo>
                <a:cubicBezTo>
                  <a:pt x="563" y="268"/>
                  <a:pt x="560" y="274"/>
                  <a:pt x="556" y="280"/>
                </a:cubicBezTo>
                <a:cubicBezTo>
                  <a:pt x="553" y="286"/>
                  <a:pt x="550" y="291"/>
                  <a:pt x="547" y="297"/>
                </a:cubicBezTo>
                <a:cubicBezTo>
                  <a:pt x="544" y="302"/>
                  <a:pt x="541" y="306"/>
                  <a:pt x="538" y="311"/>
                </a:cubicBezTo>
                <a:cubicBezTo>
                  <a:pt x="521" y="337"/>
                  <a:pt x="508" y="359"/>
                  <a:pt x="496" y="376"/>
                </a:cubicBezTo>
                <a:cubicBezTo>
                  <a:pt x="493" y="379"/>
                  <a:pt x="491" y="383"/>
                  <a:pt x="489" y="386"/>
                </a:cubicBezTo>
                <a:cubicBezTo>
                  <a:pt x="448" y="446"/>
                  <a:pt x="439" y="449"/>
                  <a:pt x="427" y="479"/>
                </a:cubicBezTo>
                <a:cubicBezTo>
                  <a:pt x="427" y="479"/>
                  <a:pt x="426" y="483"/>
                  <a:pt x="425" y="489"/>
                </a:cubicBezTo>
                <a:cubicBezTo>
                  <a:pt x="425" y="492"/>
                  <a:pt x="424" y="497"/>
                  <a:pt x="423" y="501"/>
                </a:cubicBezTo>
                <a:cubicBezTo>
                  <a:pt x="419" y="526"/>
                  <a:pt x="411" y="568"/>
                  <a:pt x="406" y="605"/>
                </a:cubicBezTo>
                <a:cubicBezTo>
                  <a:pt x="401" y="635"/>
                  <a:pt x="397" y="663"/>
                  <a:pt x="396" y="677"/>
                </a:cubicBezTo>
                <a:cubicBezTo>
                  <a:pt x="396" y="677"/>
                  <a:pt x="444" y="624"/>
                  <a:pt x="496" y="584"/>
                </a:cubicBezTo>
                <a:cubicBezTo>
                  <a:pt x="502" y="579"/>
                  <a:pt x="509" y="574"/>
                  <a:pt x="515" y="570"/>
                </a:cubicBezTo>
                <a:cubicBezTo>
                  <a:pt x="545" y="548"/>
                  <a:pt x="581" y="519"/>
                  <a:pt x="614" y="485"/>
                </a:cubicBezTo>
                <a:cubicBezTo>
                  <a:pt x="615" y="485"/>
                  <a:pt x="615" y="484"/>
                  <a:pt x="616" y="483"/>
                </a:cubicBezTo>
                <a:cubicBezTo>
                  <a:pt x="644" y="454"/>
                  <a:pt x="669" y="422"/>
                  <a:pt x="685" y="390"/>
                </a:cubicBezTo>
                <a:cubicBezTo>
                  <a:pt x="686" y="387"/>
                  <a:pt x="688" y="385"/>
                  <a:pt x="689" y="383"/>
                </a:cubicBezTo>
                <a:cubicBezTo>
                  <a:pt x="689" y="383"/>
                  <a:pt x="688" y="386"/>
                  <a:pt x="686" y="390"/>
                </a:cubicBezTo>
                <a:cubicBezTo>
                  <a:pt x="681" y="406"/>
                  <a:pt x="665" y="444"/>
                  <a:pt x="632" y="490"/>
                </a:cubicBezTo>
                <a:cubicBezTo>
                  <a:pt x="631" y="490"/>
                  <a:pt x="631" y="491"/>
                  <a:pt x="630" y="492"/>
                </a:cubicBezTo>
                <a:cubicBezTo>
                  <a:pt x="607" y="523"/>
                  <a:pt x="576" y="558"/>
                  <a:pt x="534" y="591"/>
                </a:cubicBezTo>
                <a:close/>
              </a:path>
            </a:pathLst>
          </a:custGeom>
          <a:solidFill>
            <a:srgbClr val="FFC529"/>
          </a:solidFill>
          <a:ln cap="flat">
            <a:prstDash val="solid"/>
          </a:ln>
        </p:spPr>
        <p:txBody>
          <a:bodyPr vert="horz" anchor="ctr" wrap="square" tIns="45720" lIns="91440" bIns="45720" rIns="91440">
            <a:normAutofit/>
          </a:bodyPr>
          <a:p>
            <a:pPr algn="ctr" marL="0"/>
          </a:p>
        </p:txBody>
      </p:sp>
      <p:sp>
        <p:nvSpPr>
          <p:cNvPr name="Freeform 13" id="13"/>
          <p:cNvSpPr/>
          <p:nvPr/>
        </p:nvSpPr>
        <p:spPr>
          <a:xfrm>
            <a:off x="8208481" y="3288929"/>
            <a:ext cx="1218399" cy="1220707"/>
          </a:xfrm>
          <a:custGeom>
            <a:avLst/>
            <a:gdLst/>
            <a:ahLst/>
            <a:cxnLst/>
            <a:rect r="r" b="b" t="t" l="l"/>
            <a:pathLst>
              <a:path w="327" h="328" stroke="true" fill="norm" extrusionOk="true">
                <a:moveTo>
                  <a:pt x="323" y="198"/>
                </a:moveTo>
                <a:cubicBezTo>
                  <a:pt x="321" y="209"/>
                  <a:pt x="317" y="219"/>
                  <a:pt x="313" y="229"/>
                </a:cubicBezTo>
                <a:cubicBezTo>
                  <a:pt x="312" y="231"/>
                  <a:pt x="311" y="233"/>
                  <a:pt x="310" y="235"/>
                </a:cubicBezTo>
                <a:cubicBezTo>
                  <a:pt x="295" y="266"/>
                  <a:pt x="270" y="291"/>
                  <a:pt x="240" y="307"/>
                </a:cubicBezTo>
                <a:cubicBezTo>
                  <a:pt x="228" y="313"/>
                  <a:pt x="216" y="318"/>
                  <a:pt x="203" y="321"/>
                </a:cubicBezTo>
                <a:cubicBezTo>
                  <a:pt x="193" y="323"/>
                  <a:pt x="183" y="325"/>
                  <a:pt x="173" y="325"/>
                </a:cubicBezTo>
                <a:cubicBezTo>
                  <a:pt x="121" y="328"/>
                  <a:pt x="74" y="306"/>
                  <a:pt x="42" y="270"/>
                </a:cubicBezTo>
                <a:cubicBezTo>
                  <a:pt x="31" y="257"/>
                  <a:pt x="22" y="243"/>
                  <a:pt x="15" y="227"/>
                </a:cubicBezTo>
                <a:cubicBezTo>
                  <a:pt x="8" y="210"/>
                  <a:pt x="3" y="191"/>
                  <a:pt x="2" y="171"/>
                </a:cubicBezTo>
                <a:cubicBezTo>
                  <a:pt x="0" y="133"/>
                  <a:pt x="12" y="97"/>
                  <a:pt x="32" y="68"/>
                </a:cubicBezTo>
                <a:cubicBezTo>
                  <a:pt x="35" y="65"/>
                  <a:pt x="37" y="62"/>
                  <a:pt x="39" y="59"/>
                </a:cubicBezTo>
                <a:cubicBezTo>
                  <a:pt x="55" y="40"/>
                  <a:pt x="76" y="24"/>
                  <a:pt x="99" y="14"/>
                </a:cubicBezTo>
                <a:cubicBezTo>
                  <a:pt x="109" y="10"/>
                  <a:pt x="120" y="6"/>
                  <a:pt x="132" y="4"/>
                </a:cubicBezTo>
                <a:cubicBezTo>
                  <a:pt x="139" y="2"/>
                  <a:pt x="147" y="1"/>
                  <a:pt x="155" y="1"/>
                </a:cubicBezTo>
                <a:cubicBezTo>
                  <a:pt x="155" y="1"/>
                  <a:pt x="155" y="1"/>
                  <a:pt x="155" y="1"/>
                </a:cubicBezTo>
                <a:cubicBezTo>
                  <a:pt x="155" y="1"/>
                  <a:pt x="156" y="1"/>
                  <a:pt x="156" y="1"/>
                </a:cubicBezTo>
                <a:cubicBezTo>
                  <a:pt x="165" y="0"/>
                  <a:pt x="173" y="0"/>
                  <a:pt x="182" y="1"/>
                </a:cubicBezTo>
                <a:cubicBezTo>
                  <a:pt x="182" y="1"/>
                  <a:pt x="182" y="1"/>
                  <a:pt x="182" y="1"/>
                </a:cubicBezTo>
                <a:cubicBezTo>
                  <a:pt x="206" y="4"/>
                  <a:pt x="228" y="12"/>
                  <a:pt x="248" y="24"/>
                </a:cubicBezTo>
                <a:cubicBezTo>
                  <a:pt x="253" y="27"/>
                  <a:pt x="259" y="30"/>
                  <a:pt x="264" y="34"/>
                </a:cubicBezTo>
                <a:cubicBezTo>
                  <a:pt x="277" y="45"/>
                  <a:pt x="290" y="58"/>
                  <a:pt x="299" y="72"/>
                </a:cubicBezTo>
                <a:cubicBezTo>
                  <a:pt x="299" y="73"/>
                  <a:pt x="299" y="73"/>
                  <a:pt x="299" y="73"/>
                </a:cubicBezTo>
                <a:cubicBezTo>
                  <a:pt x="302" y="77"/>
                  <a:pt x="305" y="82"/>
                  <a:pt x="308" y="86"/>
                </a:cubicBezTo>
                <a:cubicBezTo>
                  <a:pt x="319" y="107"/>
                  <a:pt x="325" y="130"/>
                  <a:pt x="327" y="155"/>
                </a:cubicBezTo>
                <a:cubicBezTo>
                  <a:pt x="327" y="170"/>
                  <a:pt x="326" y="184"/>
                  <a:pt x="323" y="198"/>
                </a:cubicBezTo>
                <a:close/>
              </a:path>
            </a:pathLst>
          </a:custGeom>
          <a:solidFill>
            <a:schemeClr val="accent2">
              <a:lumMod val="20000"/>
              <a:lumOff val="80000"/>
            </a:schemeClr>
          </a:solidFill>
        </p:spPr>
        <p:txBody>
          <a:bodyPr vert="horz" anchor="ctr" wrap="square" tIns="45720" lIns="91440" bIns="45720" rIns="91440">
            <a:normAutofit/>
          </a:bodyPr>
          <a:p>
            <a:pPr algn="ctr" marL="0"/>
          </a:p>
        </p:txBody>
      </p:sp>
      <p:sp>
        <p:nvSpPr>
          <p:cNvPr name="Freeform 14" id="14"/>
          <p:cNvSpPr/>
          <p:nvPr/>
        </p:nvSpPr>
        <p:spPr>
          <a:xfrm>
            <a:off x="7735429" y="2682036"/>
            <a:ext cx="535357" cy="535357"/>
          </a:xfrm>
          <a:custGeom>
            <a:avLst/>
            <a:gdLst/>
            <a:ahLst/>
            <a:cxnLst/>
            <a:rect r="r" b="b" t="t" l="l"/>
            <a:pathLst>
              <a:path w="144" h="144" stroke="true" fill="norm" extrusionOk="true">
                <a:moveTo>
                  <a:pt x="142" y="69"/>
                </a:moveTo>
                <a:cubicBezTo>
                  <a:pt x="144" y="107"/>
                  <a:pt x="114" y="140"/>
                  <a:pt x="76" y="142"/>
                </a:cubicBezTo>
                <a:cubicBezTo>
                  <a:pt x="37" y="144"/>
                  <a:pt x="4" y="114"/>
                  <a:pt x="2" y="76"/>
                </a:cubicBezTo>
                <a:cubicBezTo>
                  <a:pt x="0" y="37"/>
                  <a:pt x="30" y="4"/>
                  <a:pt x="69" y="2"/>
                </a:cubicBezTo>
                <a:cubicBezTo>
                  <a:pt x="107" y="0"/>
                  <a:pt x="140" y="30"/>
                  <a:pt x="142" y="69"/>
                </a:cubicBezTo>
                <a:close/>
              </a:path>
            </a:pathLst>
          </a:custGeom>
          <a:solidFill>
            <a:schemeClr val="accent1">
              <a:alpha val="30000"/>
            </a:schemeClr>
          </a:solidFill>
          <a:ln cap="flat">
            <a:prstDash val="solid"/>
          </a:ln>
        </p:spPr>
        <p:txBody>
          <a:bodyPr vert="horz" anchor="ctr" wrap="square" tIns="45720" lIns="91440" bIns="45720" rIns="91440">
            <a:normAutofit/>
          </a:bodyPr>
          <a:p>
            <a:pPr algn="ctr" marL="0"/>
          </a:p>
        </p:txBody>
      </p:sp>
      <p:sp>
        <p:nvSpPr>
          <p:cNvPr name="Freeform 15" id="15"/>
          <p:cNvSpPr/>
          <p:nvPr/>
        </p:nvSpPr>
        <p:spPr>
          <a:xfrm>
            <a:off x="10377600" y="3325850"/>
            <a:ext cx="537665" cy="535357"/>
          </a:xfrm>
          <a:custGeom>
            <a:avLst/>
            <a:gdLst/>
            <a:ahLst/>
            <a:cxnLst/>
            <a:rect r="r" b="b" t="t" l="l"/>
            <a:pathLst>
              <a:path w="144" h="144" stroke="true" fill="norm" extrusionOk="true">
                <a:moveTo>
                  <a:pt x="142" y="69"/>
                </a:moveTo>
                <a:cubicBezTo>
                  <a:pt x="144" y="108"/>
                  <a:pt x="114" y="141"/>
                  <a:pt x="75" y="142"/>
                </a:cubicBezTo>
                <a:cubicBezTo>
                  <a:pt x="36" y="144"/>
                  <a:pt x="3" y="115"/>
                  <a:pt x="1" y="76"/>
                </a:cubicBezTo>
                <a:cubicBezTo>
                  <a:pt x="0" y="37"/>
                  <a:pt x="29" y="4"/>
                  <a:pt x="68" y="2"/>
                </a:cubicBezTo>
                <a:cubicBezTo>
                  <a:pt x="107" y="0"/>
                  <a:pt x="140" y="30"/>
                  <a:pt x="142" y="69"/>
                </a:cubicBezTo>
                <a:close/>
              </a:path>
            </a:pathLst>
          </a:custGeom>
          <a:solidFill>
            <a:schemeClr val="accent1">
              <a:alpha val="30000"/>
            </a:schemeClr>
          </a:solidFill>
          <a:ln cap="flat">
            <a:prstDash val="solid"/>
          </a:ln>
        </p:spPr>
        <p:txBody>
          <a:bodyPr vert="horz" anchor="ctr" wrap="square" tIns="45720" lIns="91440" bIns="45720" rIns="91440">
            <a:normAutofit/>
          </a:bodyPr>
          <a:p>
            <a:pPr algn="ctr" marL="0"/>
          </a:p>
        </p:txBody>
      </p:sp>
      <p:sp>
        <p:nvSpPr>
          <p:cNvPr name="Freeform 16" id="16"/>
          <p:cNvSpPr/>
          <p:nvPr/>
        </p:nvSpPr>
        <p:spPr>
          <a:xfrm>
            <a:off x="8990749" y="3575068"/>
            <a:ext cx="539972" cy="537665"/>
          </a:xfrm>
          <a:custGeom>
            <a:avLst/>
            <a:gdLst/>
            <a:ahLst/>
            <a:cxnLst/>
            <a:rect r="r" b="b" t="t" l="l"/>
            <a:pathLst>
              <a:path w="145" h="144" stroke="true" fill="norm" extrusionOk="true">
                <a:moveTo>
                  <a:pt x="143" y="68"/>
                </a:moveTo>
                <a:cubicBezTo>
                  <a:pt x="145" y="107"/>
                  <a:pt x="115" y="140"/>
                  <a:pt x="76" y="142"/>
                </a:cubicBezTo>
                <a:cubicBezTo>
                  <a:pt x="37" y="144"/>
                  <a:pt x="4" y="114"/>
                  <a:pt x="2" y="75"/>
                </a:cubicBezTo>
                <a:cubicBezTo>
                  <a:pt x="0" y="36"/>
                  <a:pt x="30" y="3"/>
                  <a:pt x="69" y="2"/>
                </a:cubicBezTo>
                <a:cubicBezTo>
                  <a:pt x="108" y="0"/>
                  <a:pt x="141" y="29"/>
                  <a:pt x="143" y="68"/>
                </a:cubicBezTo>
                <a:close/>
              </a:path>
            </a:pathLst>
          </a:custGeom>
          <a:solidFill>
            <a:schemeClr val="accent1">
              <a:alpha val="30000"/>
            </a:schemeClr>
          </a:solidFill>
          <a:ln cap="flat">
            <a:prstDash val="solid"/>
          </a:ln>
        </p:spPr>
        <p:txBody>
          <a:bodyPr vert="horz" anchor="ctr" wrap="square" tIns="45720" lIns="91440" bIns="45720" rIns="91440">
            <a:normAutofit/>
          </a:bodyPr>
          <a:p>
            <a:pPr algn="ctr" marL="0"/>
          </a:p>
        </p:txBody>
      </p:sp>
      <p:sp>
        <p:nvSpPr>
          <p:cNvPr name="Freeform 17" id="17"/>
          <p:cNvSpPr/>
          <p:nvPr/>
        </p:nvSpPr>
        <p:spPr>
          <a:xfrm>
            <a:off x="9011516" y="2017455"/>
            <a:ext cx="537665" cy="537665"/>
          </a:xfrm>
          <a:custGeom>
            <a:avLst/>
            <a:gdLst/>
            <a:ahLst/>
            <a:cxnLst/>
            <a:rect r="r" b="b" t="t" l="l"/>
            <a:pathLst>
              <a:path w="144" h="144" stroke="true" fill="norm" extrusionOk="true">
                <a:moveTo>
                  <a:pt x="143" y="68"/>
                </a:moveTo>
                <a:cubicBezTo>
                  <a:pt x="144" y="107"/>
                  <a:pt x="115" y="140"/>
                  <a:pt x="76" y="142"/>
                </a:cubicBezTo>
                <a:cubicBezTo>
                  <a:pt x="37" y="144"/>
                  <a:pt x="4" y="114"/>
                  <a:pt x="2" y="75"/>
                </a:cubicBezTo>
                <a:cubicBezTo>
                  <a:pt x="0" y="37"/>
                  <a:pt x="30" y="4"/>
                  <a:pt x="69" y="2"/>
                </a:cubicBezTo>
                <a:cubicBezTo>
                  <a:pt x="108" y="0"/>
                  <a:pt x="141" y="30"/>
                  <a:pt x="143" y="68"/>
                </a:cubicBezTo>
                <a:close/>
              </a:path>
            </a:pathLst>
          </a:custGeom>
          <a:solidFill>
            <a:schemeClr val="accent1">
              <a:alpha val="30000"/>
            </a:schemeClr>
          </a:solidFill>
          <a:ln cap="flat">
            <a:prstDash val="solid"/>
          </a:ln>
        </p:spPr>
        <p:txBody>
          <a:bodyPr vert="horz" anchor="ctr" wrap="square" tIns="45720" lIns="91440" bIns="45720" rIns="91440">
            <a:normAutofit/>
          </a:bodyPr>
          <a:p>
            <a:pPr algn="ctr" marL="0"/>
          </a:p>
        </p:txBody>
      </p:sp>
      <p:sp>
        <p:nvSpPr>
          <p:cNvPr name="Freeform 18" id="18"/>
          <p:cNvSpPr/>
          <p:nvPr/>
        </p:nvSpPr>
        <p:spPr>
          <a:xfrm>
            <a:off x="10389138" y="1775161"/>
            <a:ext cx="200760" cy="203066"/>
          </a:xfrm>
          <a:custGeom>
            <a:avLst/>
            <a:gdLst/>
            <a:ahLst/>
            <a:cxnLst/>
            <a:rect r="r" b="b" t="t" l="l"/>
            <a:pathLst>
              <a:path w="54" h="54" stroke="true" fill="norm" extrusionOk="true">
                <a:moveTo>
                  <a:pt x="53" y="25"/>
                </a:moveTo>
                <a:cubicBezTo>
                  <a:pt x="54" y="40"/>
                  <a:pt x="43" y="52"/>
                  <a:pt x="28" y="53"/>
                </a:cubicBezTo>
                <a:cubicBezTo>
                  <a:pt x="14" y="54"/>
                  <a:pt x="2" y="42"/>
                  <a:pt x="1" y="28"/>
                </a:cubicBezTo>
                <a:cubicBezTo>
                  <a:pt x="0" y="14"/>
                  <a:pt x="11" y="1"/>
                  <a:pt x="26" y="1"/>
                </a:cubicBezTo>
                <a:cubicBezTo>
                  <a:pt x="40" y="0"/>
                  <a:pt x="52" y="11"/>
                  <a:pt x="53" y="25"/>
                </a:cubicBezTo>
                <a:close/>
              </a:path>
            </a:pathLst>
          </a:custGeom>
          <a:solidFill>
            <a:schemeClr val="accent1">
              <a:lumMod val="40000"/>
              <a:lumOff val="60000"/>
            </a:schemeClr>
          </a:solidFill>
          <a:ln cap="flat">
            <a:prstDash val="solid"/>
          </a:ln>
        </p:spPr>
        <p:txBody>
          <a:bodyPr vert="horz" anchor="ctr" wrap="square" tIns="45720" lIns="91440" bIns="45720" rIns="91440">
            <a:normAutofit/>
          </a:bodyPr>
          <a:p>
            <a:pPr algn="ctr" marL="0"/>
          </a:p>
        </p:txBody>
      </p:sp>
      <p:sp>
        <p:nvSpPr>
          <p:cNvPr name="Freeform 19" id="19"/>
          <p:cNvSpPr/>
          <p:nvPr/>
        </p:nvSpPr>
        <p:spPr>
          <a:xfrm>
            <a:off x="10594512" y="2151295"/>
            <a:ext cx="55382" cy="57690"/>
          </a:xfrm>
          <a:custGeom>
            <a:avLst/>
            <a:gdLst/>
            <a:ahLst/>
            <a:cxnLst/>
            <a:rect r="r" b="b" t="t" l="l"/>
            <a:pathLst>
              <a:path w="15" h="15" stroke="true" fill="norm" extrusionOk="true">
                <a:moveTo>
                  <a:pt x="15" y="7"/>
                </a:moveTo>
                <a:cubicBezTo>
                  <a:pt x="15" y="11"/>
                  <a:pt x="12" y="15"/>
                  <a:pt x="8" y="15"/>
                </a:cubicBezTo>
                <a:cubicBezTo>
                  <a:pt x="4" y="15"/>
                  <a:pt x="1" y="12"/>
                  <a:pt x="1" y="8"/>
                </a:cubicBezTo>
                <a:cubicBezTo>
                  <a:pt x="0" y="4"/>
                  <a:pt x="4" y="1"/>
                  <a:pt x="8" y="0"/>
                </a:cubicBezTo>
                <a:cubicBezTo>
                  <a:pt x="12" y="0"/>
                  <a:pt x="15" y="3"/>
                  <a:pt x="15" y="7"/>
                </a:cubicBezTo>
                <a:close/>
              </a:path>
            </a:pathLst>
          </a:custGeom>
          <a:solidFill>
            <a:schemeClr val="accent1">
              <a:alpha val="30000"/>
            </a:schemeClr>
          </a:solidFill>
          <a:ln cap="flat">
            <a:prstDash val="solid"/>
          </a:ln>
        </p:spPr>
        <p:txBody>
          <a:bodyPr vert="horz" anchor="ctr" wrap="square" tIns="45720" lIns="91440" bIns="45720" rIns="91440">
            <a:normAutofit/>
          </a:bodyPr>
          <a:p>
            <a:pPr algn="ctr" marL="0"/>
          </a:p>
        </p:txBody>
      </p:sp>
      <p:sp>
        <p:nvSpPr>
          <p:cNvPr name="Freeform 20" id="20"/>
          <p:cNvSpPr/>
          <p:nvPr/>
        </p:nvSpPr>
        <p:spPr>
          <a:xfrm>
            <a:off x="8238505" y="2642807"/>
            <a:ext cx="55382" cy="57690"/>
          </a:xfrm>
          <a:custGeom>
            <a:avLst/>
            <a:gdLst/>
            <a:ahLst/>
            <a:cxnLst/>
            <a:rect r="r" b="b" t="t" l="l"/>
            <a:pathLst>
              <a:path w="15" h="15" stroke="true" fill="norm" extrusionOk="true">
                <a:moveTo>
                  <a:pt x="14" y="7"/>
                </a:moveTo>
                <a:cubicBezTo>
                  <a:pt x="15" y="11"/>
                  <a:pt x="12" y="14"/>
                  <a:pt x="8" y="14"/>
                </a:cubicBezTo>
                <a:cubicBezTo>
                  <a:pt x="3" y="15"/>
                  <a:pt x="0" y="12"/>
                  <a:pt x="0" y="8"/>
                </a:cubicBezTo>
                <a:cubicBezTo>
                  <a:pt x="0" y="4"/>
                  <a:pt x="3" y="0"/>
                  <a:pt x="7" y="0"/>
                </a:cubicBezTo>
                <a:cubicBezTo>
                  <a:pt x="11" y="0"/>
                  <a:pt x="14" y="3"/>
                  <a:pt x="14" y="7"/>
                </a:cubicBezTo>
                <a:close/>
              </a:path>
            </a:pathLst>
          </a:custGeom>
          <a:solidFill>
            <a:schemeClr val="accent1">
              <a:alpha val="60000"/>
            </a:schemeClr>
          </a:solidFill>
        </p:spPr>
        <p:txBody>
          <a:bodyPr vert="horz" anchor="ctr" wrap="square" tIns="45720" lIns="91440" bIns="45720" rIns="91440">
            <a:normAutofit/>
          </a:bodyPr>
          <a:p>
            <a:pPr algn="ctr" marL="0"/>
          </a:p>
        </p:txBody>
      </p:sp>
      <p:sp>
        <p:nvSpPr>
          <p:cNvPr name="Freeform 21" id="21"/>
          <p:cNvSpPr/>
          <p:nvPr/>
        </p:nvSpPr>
        <p:spPr>
          <a:xfrm>
            <a:off x="8508493" y="2518197"/>
            <a:ext cx="916111" cy="918413"/>
          </a:xfrm>
          <a:custGeom>
            <a:avLst/>
            <a:gdLst/>
            <a:ahLst/>
            <a:cxnLst/>
            <a:rect r="r" b="b" t="t" l="l"/>
            <a:pathLst>
              <a:path w="246" h="247" stroke="true" fill="norm" extrusionOk="true">
                <a:moveTo>
                  <a:pt x="243" y="118"/>
                </a:moveTo>
                <a:cubicBezTo>
                  <a:pt x="246" y="184"/>
                  <a:pt x="195" y="240"/>
                  <a:pt x="129" y="243"/>
                </a:cubicBezTo>
                <a:cubicBezTo>
                  <a:pt x="63" y="247"/>
                  <a:pt x="7" y="196"/>
                  <a:pt x="3" y="130"/>
                </a:cubicBezTo>
                <a:cubicBezTo>
                  <a:pt x="0" y="63"/>
                  <a:pt x="51" y="7"/>
                  <a:pt x="117" y="4"/>
                </a:cubicBezTo>
                <a:cubicBezTo>
                  <a:pt x="183" y="0"/>
                  <a:pt x="240" y="51"/>
                  <a:pt x="243" y="118"/>
                </a:cubicBezTo>
                <a:close/>
              </a:path>
            </a:pathLst>
          </a:custGeom>
          <a:solidFill>
            <a:schemeClr val="accent1">
              <a:alpha val="60000"/>
            </a:schemeClr>
          </a:solidFill>
        </p:spPr>
        <p:txBody>
          <a:bodyPr vert="horz" anchor="ctr" wrap="square" tIns="45720" lIns="91440" bIns="45720" rIns="91440">
            <a:normAutofit/>
          </a:bodyPr>
          <a:p>
            <a:pPr algn="ctr" marL="0"/>
          </a:p>
        </p:txBody>
      </p:sp>
      <p:sp>
        <p:nvSpPr>
          <p:cNvPr name="Freeform 22" id="22"/>
          <p:cNvSpPr/>
          <p:nvPr/>
        </p:nvSpPr>
        <p:spPr>
          <a:xfrm>
            <a:off x="9491523" y="3076628"/>
            <a:ext cx="768426" cy="766113"/>
          </a:xfrm>
          <a:custGeom>
            <a:avLst/>
            <a:gdLst/>
            <a:ahLst/>
            <a:cxnLst/>
            <a:rect r="r" b="b" t="t" l="l"/>
            <a:pathLst>
              <a:path w="206" h="206" stroke="true" fill="norm" extrusionOk="true">
                <a:moveTo>
                  <a:pt x="204" y="98"/>
                </a:moveTo>
                <a:cubicBezTo>
                  <a:pt x="206" y="153"/>
                  <a:pt x="164" y="200"/>
                  <a:pt x="108" y="203"/>
                </a:cubicBezTo>
                <a:cubicBezTo>
                  <a:pt x="53" y="206"/>
                  <a:pt x="6" y="163"/>
                  <a:pt x="3" y="108"/>
                </a:cubicBezTo>
                <a:cubicBezTo>
                  <a:pt x="0" y="52"/>
                  <a:pt x="43" y="5"/>
                  <a:pt x="98" y="3"/>
                </a:cubicBezTo>
                <a:cubicBezTo>
                  <a:pt x="154" y="0"/>
                  <a:pt x="201" y="42"/>
                  <a:pt x="204" y="98"/>
                </a:cubicBezTo>
                <a:close/>
              </a:path>
            </a:pathLst>
          </a:custGeom>
          <a:solidFill>
            <a:schemeClr val="accent1">
              <a:alpha val="60000"/>
            </a:schemeClr>
          </a:solidFill>
        </p:spPr>
        <p:txBody>
          <a:bodyPr vert="horz" anchor="ctr" wrap="square" tIns="45720" lIns="91440" bIns="45720" rIns="91440">
            <a:normAutofit/>
          </a:bodyPr>
          <a:p>
            <a:pPr algn="ctr" marL="0"/>
          </a:p>
        </p:txBody>
      </p:sp>
      <p:sp>
        <p:nvSpPr>
          <p:cNvPr name="Freeform 23" id="23"/>
          <p:cNvSpPr/>
          <p:nvPr/>
        </p:nvSpPr>
        <p:spPr>
          <a:xfrm>
            <a:off x="9286119" y="1800544"/>
            <a:ext cx="745346" cy="740732"/>
          </a:xfrm>
          <a:custGeom>
            <a:avLst/>
            <a:gdLst/>
            <a:ahLst/>
            <a:cxnLst/>
            <a:rect r="r" b="b" t="t" l="l"/>
            <a:pathLst>
              <a:path w="200" h="199" stroke="true" fill="norm" extrusionOk="true">
                <a:moveTo>
                  <a:pt x="197" y="95"/>
                </a:moveTo>
                <a:cubicBezTo>
                  <a:pt x="200" y="148"/>
                  <a:pt x="158" y="194"/>
                  <a:pt x="105" y="197"/>
                </a:cubicBezTo>
                <a:cubicBezTo>
                  <a:pt x="51" y="199"/>
                  <a:pt x="6" y="158"/>
                  <a:pt x="3" y="105"/>
                </a:cubicBezTo>
                <a:cubicBezTo>
                  <a:pt x="0" y="51"/>
                  <a:pt x="42" y="5"/>
                  <a:pt x="95" y="3"/>
                </a:cubicBezTo>
                <a:cubicBezTo>
                  <a:pt x="149" y="0"/>
                  <a:pt x="194" y="41"/>
                  <a:pt x="197" y="95"/>
                </a:cubicBezTo>
                <a:close/>
              </a:path>
            </a:pathLst>
          </a:custGeom>
          <a:solidFill>
            <a:schemeClr val="accent1">
              <a:lumMod val="40000"/>
              <a:lumOff val="60000"/>
            </a:schemeClr>
          </a:solidFill>
          <a:ln cap="flat">
            <a:prstDash val="solid"/>
          </a:ln>
        </p:spPr>
        <p:txBody>
          <a:bodyPr vert="horz" anchor="ctr" wrap="square" tIns="45720" lIns="91440" bIns="45720" rIns="91440">
            <a:normAutofit/>
          </a:bodyPr>
          <a:p>
            <a:pPr algn="ctr" marL="0"/>
          </a:p>
        </p:txBody>
      </p:sp>
      <p:sp>
        <p:nvSpPr>
          <p:cNvPr name="Freeform 24" id="24"/>
          <p:cNvSpPr/>
          <p:nvPr/>
        </p:nvSpPr>
        <p:spPr>
          <a:xfrm>
            <a:off x="10220685" y="2268982"/>
            <a:ext cx="256141" cy="258448"/>
          </a:xfrm>
          <a:custGeom>
            <a:avLst/>
            <a:gdLst/>
            <a:ahLst/>
            <a:cxnLst/>
            <a:rect r="r" b="b" t="t" l="l"/>
            <a:pathLst>
              <a:path w="69" h="69" stroke="true" fill="norm" extrusionOk="true">
                <a:moveTo>
                  <a:pt x="68" y="33"/>
                </a:moveTo>
                <a:cubicBezTo>
                  <a:pt x="69" y="52"/>
                  <a:pt x="54" y="67"/>
                  <a:pt x="36" y="68"/>
                </a:cubicBezTo>
                <a:cubicBezTo>
                  <a:pt x="17" y="69"/>
                  <a:pt x="1" y="55"/>
                  <a:pt x="0" y="36"/>
                </a:cubicBezTo>
                <a:cubicBezTo>
                  <a:pt x="0" y="18"/>
                  <a:pt x="14" y="2"/>
                  <a:pt x="32" y="1"/>
                </a:cubicBezTo>
                <a:cubicBezTo>
                  <a:pt x="51" y="0"/>
                  <a:pt x="67" y="14"/>
                  <a:pt x="68" y="33"/>
                </a:cubicBezTo>
                <a:close/>
              </a:path>
            </a:pathLst>
          </a:custGeom>
          <a:solidFill>
            <a:schemeClr val="accent4">
              <a:lumMod val="20000"/>
              <a:lumOff val="80000"/>
            </a:schemeClr>
          </a:solidFill>
          <a:ln cap="flat">
            <a:prstDash val="solid"/>
          </a:ln>
        </p:spPr>
        <p:txBody>
          <a:bodyPr vert="horz" anchor="ctr" wrap="square" tIns="45720" lIns="91440" bIns="45720" rIns="91440">
            <a:normAutofit/>
          </a:bodyPr>
          <a:p>
            <a:pPr algn="ctr" marL="0"/>
          </a:p>
        </p:txBody>
      </p:sp>
      <p:sp>
        <p:nvSpPr>
          <p:cNvPr name="Freeform 25" id="25"/>
          <p:cNvSpPr/>
          <p:nvPr/>
        </p:nvSpPr>
        <p:spPr>
          <a:xfrm>
            <a:off x="7940803" y="1975919"/>
            <a:ext cx="235373" cy="237681"/>
          </a:xfrm>
          <a:custGeom>
            <a:avLst/>
            <a:gdLst/>
            <a:ahLst/>
            <a:cxnLst/>
            <a:rect r="r" b="b" t="t" l="l"/>
            <a:pathLst>
              <a:path w="63" h="64" stroke="true" fill="norm" extrusionOk="true">
                <a:moveTo>
                  <a:pt x="62" y="30"/>
                </a:moveTo>
                <a:cubicBezTo>
                  <a:pt x="63" y="47"/>
                  <a:pt x="50" y="62"/>
                  <a:pt x="33" y="63"/>
                </a:cubicBezTo>
                <a:cubicBezTo>
                  <a:pt x="16" y="64"/>
                  <a:pt x="1" y="51"/>
                  <a:pt x="1" y="34"/>
                </a:cubicBezTo>
                <a:cubicBezTo>
                  <a:pt x="0" y="16"/>
                  <a:pt x="13" y="2"/>
                  <a:pt x="30" y="1"/>
                </a:cubicBezTo>
                <a:cubicBezTo>
                  <a:pt x="47" y="0"/>
                  <a:pt x="62" y="13"/>
                  <a:pt x="62" y="30"/>
                </a:cubicBezTo>
                <a:close/>
              </a:path>
            </a:pathLst>
          </a:custGeom>
          <a:solidFill>
            <a:srgbClr val="FFC529"/>
          </a:solidFill>
          <a:ln cap="flat">
            <a:prstDash val="solid"/>
          </a:ln>
        </p:spPr>
        <p:txBody>
          <a:bodyPr vert="horz" anchor="ctr" wrap="square" tIns="45720" lIns="91440" bIns="45720" rIns="91440">
            <a:normAutofit/>
          </a:bodyPr>
          <a:p>
            <a:pPr algn="ctr" marL="0"/>
          </a:p>
        </p:txBody>
      </p:sp>
      <p:sp>
        <p:nvSpPr>
          <p:cNvPr name="Freeform 26" id="26"/>
          <p:cNvSpPr/>
          <p:nvPr/>
        </p:nvSpPr>
        <p:spPr>
          <a:xfrm>
            <a:off x="9819167" y="1445178"/>
            <a:ext cx="237681" cy="239987"/>
          </a:xfrm>
          <a:custGeom>
            <a:avLst/>
            <a:gdLst/>
            <a:ahLst/>
            <a:cxnLst/>
            <a:rect r="r" b="b" t="t" l="l"/>
            <a:pathLst>
              <a:path w="64" h="64" stroke="true" fill="norm" extrusionOk="true">
                <a:moveTo>
                  <a:pt x="63" y="31"/>
                </a:moveTo>
                <a:cubicBezTo>
                  <a:pt x="64" y="48"/>
                  <a:pt x="50" y="62"/>
                  <a:pt x="33" y="63"/>
                </a:cubicBezTo>
                <a:cubicBezTo>
                  <a:pt x="16" y="64"/>
                  <a:pt x="2" y="51"/>
                  <a:pt x="1" y="34"/>
                </a:cubicBezTo>
                <a:cubicBezTo>
                  <a:pt x="0" y="17"/>
                  <a:pt x="13" y="2"/>
                  <a:pt x="30" y="1"/>
                </a:cubicBezTo>
                <a:cubicBezTo>
                  <a:pt x="47" y="0"/>
                  <a:pt x="62" y="13"/>
                  <a:pt x="63" y="31"/>
                </a:cubicBezTo>
                <a:close/>
              </a:path>
            </a:pathLst>
          </a:custGeom>
          <a:solidFill>
            <a:srgbClr val="FFC529"/>
          </a:solidFill>
          <a:ln cap="flat">
            <a:prstDash val="solid"/>
          </a:ln>
        </p:spPr>
        <p:txBody>
          <a:bodyPr vert="horz" anchor="ctr" wrap="square" tIns="45720" lIns="91440" bIns="45720" rIns="91440">
            <a:normAutofit/>
          </a:bodyPr>
          <a:p>
            <a:pPr algn="ctr" marL="0"/>
          </a:p>
        </p:txBody>
      </p:sp>
      <p:sp>
        <p:nvSpPr>
          <p:cNvPr name="Freeform 27" id="27"/>
          <p:cNvSpPr/>
          <p:nvPr/>
        </p:nvSpPr>
        <p:spPr>
          <a:xfrm>
            <a:off x="10123767" y="2439742"/>
            <a:ext cx="55382" cy="57690"/>
          </a:xfrm>
          <a:custGeom>
            <a:avLst/>
            <a:gdLst/>
            <a:ahLst/>
            <a:cxnLst/>
            <a:rect r="r" b="b" t="t" l="l"/>
            <a:pathLst>
              <a:path w="15" h="15" stroke="true" fill="norm" extrusionOk="true">
                <a:moveTo>
                  <a:pt x="15" y="7"/>
                </a:moveTo>
                <a:cubicBezTo>
                  <a:pt x="15" y="11"/>
                  <a:pt x="12" y="15"/>
                  <a:pt x="8" y="15"/>
                </a:cubicBezTo>
                <a:cubicBezTo>
                  <a:pt x="4" y="15"/>
                  <a:pt x="0" y="12"/>
                  <a:pt x="0" y="8"/>
                </a:cubicBezTo>
                <a:cubicBezTo>
                  <a:pt x="0" y="4"/>
                  <a:pt x="3" y="1"/>
                  <a:pt x="7" y="0"/>
                </a:cubicBezTo>
                <a:cubicBezTo>
                  <a:pt x="11" y="0"/>
                  <a:pt x="14" y="3"/>
                  <a:pt x="15" y="7"/>
                </a:cubicBezTo>
                <a:close/>
              </a:path>
            </a:pathLst>
          </a:custGeom>
          <a:solidFill>
            <a:schemeClr val="accent1"/>
          </a:solidFill>
          <a:ln cap="flat">
            <a:prstDash val="solid"/>
          </a:ln>
        </p:spPr>
        <p:txBody>
          <a:bodyPr vert="horz" anchor="ctr" wrap="square" tIns="45720" lIns="91440" bIns="45720" rIns="91440">
            <a:normAutofit/>
          </a:bodyPr>
          <a:p>
            <a:pPr algn="ctr" marL="0"/>
          </a:p>
        </p:txBody>
      </p:sp>
      <p:sp>
        <p:nvSpPr>
          <p:cNvPr name="Freeform 28" id="28"/>
          <p:cNvSpPr/>
          <p:nvPr/>
        </p:nvSpPr>
        <p:spPr>
          <a:xfrm>
            <a:off x="10610665" y="3171242"/>
            <a:ext cx="55382" cy="55382"/>
          </a:xfrm>
          <a:custGeom>
            <a:avLst/>
            <a:gdLst/>
            <a:ahLst/>
            <a:cxnLst/>
            <a:rect r="r" b="b" t="t" l="l"/>
            <a:pathLst>
              <a:path w="15" h="15" stroke="true" fill="norm" extrusionOk="true">
                <a:moveTo>
                  <a:pt x="14" y="7"/>
                </a:moveTo>
                <a:cubicBezTo>
                  <a:pt x="15" y="11"/>
                  <a:pt x="12" y="14"/>
                  <a:pt x="8" y="14"/>
                </a:cubicBezTo>
                <a:cubicBezTo>
                  <a:pt x="3" y="15"/>
                  <a:pt x="0" y="11"/>
                  <a:pt x="0" y="7"/>
                </a:cubicBezTo>
                <a:cubicBezTo>
                  <a:pt x="0" y="3"/>
                  <a:pt x="3" y="0"/>
                  <a:pt x="7" y="0"/>
                </a:cubicBezTo>
                <a:cubicBezTo>
                  <a:pt x="11" y="0"/>
                  <a:pt x="14" y="3"/>
                  <a:pt x="14" y="7"/>
                </a:cubicBezTo>
                <a:close/>
              </a:path>
            </a:pathLst>
          </a:custGeom>
          <a:solidFill>
            <a:schemeClr val="accent1"/>
          </a:solidFill>
          <a:ln cap="flat">
            <a:prstDash val="solid"/>
          </a:ln>
        </p:spPr>
        <p:txBody>
          <a:bodyPr vert="horz" anchor="ctr" wrap="square" tIns="45720" lIns="91440" bIns="45720" rIns="91440">
            <a:normAutofit/>
          </a:bodyPr>
          <a:p>
            <a:pPr algn="ctr" marL="0"/>
          </a:p>
        </p:txBody>
      </p:sp>
      <p:sp>
        <p:nvSpPr>
          <p:cNvPr name="Freeform 29" id="29"/>
          <p:cNvSpPr/>
          <p:nvPr/>
        </p:nvSpPr>
        <p:spPr>
          <a:xfrm>
            <a:off x="8817681" y="2195140"/>
            <a:ext cx="55382" cy="55382"/>
          </a:xfrm>
          <a:custGeom>
            <a:avLst/>
            <a:gdLst/>
            <a:ahLst/>
            <a:cxnLst/>
            <a:rect r="r" b="b" t="t" l="l"/>
            <a:pathLst>
              <a:path w="15" h="15" stroke="true" fill="norm" extrusionOk="true">
                <a:moveTo>
                  <a:pt x="15" y="7"/>
                </a:moveTo>
                <a:cubicBezTo>
                  <a:pt x="15" y="11"/>
                  <a:pt x="12" y="15"/>
                  <a:pt x="8" y="15"/>
                </a:cubicBezTo>
                <a:cubicBezTo>
                  <a:pt x="4" y="15"/>
                  <a:pt x="0" y="12"/>
                  <a:pt x="0" y="8"/>
                </a:cubicBezTo>
                <a:cubicBezTo>
                  <a:pt x="0" y="4"/>
                  <a:pt x="3" y="1"/>
                  <a:pt x="7" y="1"/>
                </a:cubicBezTo>
                <a:cubicBezTo>
                  <a:pt x="11" y="0"/>
                  <a:pt x="15" y="3"/>
                  <a:pt x="15" y="7"/>
                </a:cubicBezTo>
                <a:close/>
              </a:path>
            </a:pathLst>
          </a:custGeom>
          <a:solidFill>
            <a:schemeClr val="accent1"/>
          </a:solidFill>
          <a:ln cap="flat">
            <a:prstDash val="solid"/>
          </a:ln>
        </p:spPr>
        <p:txBody>
          <a:bodyPr vert="horz" anchor="ctr" wrap="square" tIns="45720" lIns="91440" bIns="45720" rIns="91440">
            <a:normAutofit/>
          </a:bodyPr>
          <a:p>
            <a:pPr algn="ctr" marL="0"/>
          </a:p>
        </p:txBody>
      </p:sp>
      <p:sp>
        <p:nvSpPr>
          <p:cNvPr name="Freeform 30" id="30"/>
          <p:cNvSpPr/>
          <p:nvPr/>
        </p:nvSpPr>
        <p:spPr>
          <a:xfrm>
            <a:off x="8480775" y="1389796"/>
            <a:ext cx="57690" cy="55382"/>
          </a:xfrm>
          <a:custGeom>
            <a:avLst/>
            <a:gdLst/>
            <a:ahLst/>
            <a:cxnLst/>
            <a:rect r="r" b="b" t="t" l="l"/>
            <a:pathLst>
              <a:path w="15" h="15" stroke="true" fill="norm" extrusionOk="true">
                <a:moveTo>
                  <a:pt x="15" y="7"/>
                </a:moveTo>
                <a:cubicBezTo>
                  <a:pt x="15" y="11"/>
                  <a:pt x="12" y="14"/>
                  <a:pt x="8" y="14"/>
                </a:cubicBezTo>
                <a:cubicBezTo>
                  <a:pt x="4" y="15"/>
                  <a:pt x="1" y="12"/>
                  <a:pt x="1" y="8"/>
                </a:cubicBezTo>
                <a:cubicBezTo>
                  <a:pt x="0" y="3"/>
                  <a:pt x="4" y="0"/>
                  <a:pt x="8" y="0"/>
                </a:cubicBezTo>
                <a:cubicBezTo>
                  <a:pt x="12" y="0"/>
                  <a:pt x="15" y="3"/>
                  <a:pt x="15" y="7"/>
                </a:cubicBezTo>
                <a:close/>
              </a:path>
            </a:pathLst>
          </a:custGeom>
          <a:solidFill>
            <a:schemeClr val="accent1"/>
          </a:solidFill>
          <a:ln cap="flat">
            <a:prstDash val="solid"/>
          </a:ln>
        </p:spPr>
        <p:txBody>
          <a:bodyPr vert="horz" anchor="ctr" wrap="square" tIns="45720" lIns="91440" bIns="45720" rIns="91440">
            <a:normAutofit/>
          </a:bodyPr>
          <a:p>
            <a:pPr algn="ctr" marL="0"/>
          </a:p>
        </p:txBody>
      </p:sp>
      <p:sp>
        <p:nvSpPr>
          <p:cNvPr name="Freeform 31" id="31"/>
          <p:cNvSpPr/>
          <p:nvPr/>
        </p:nvSpPr>
        <p:spPr>
          <a:xfrm>
            <a:off x="8277708" y="3178166"/>
            <a:ext cx="55382" cy="55382"/>
          </a:xfrm>
          <a:custGeom>
            <a:avLst/>
            <a:gdLst/>
            <a:ahLst/>
            <a:cxnLst/>
            <a:rect r="r" b="b" t="t" l="l"/>
            <a:pathLst>
              <a:path w="15" h="15" stroke="true" fill="norm" extrusionOk="true">
                <a:moveTo>
                  <a:pt x="15" y="7"/>
                </a:moveTo>
                <a:cubicBezTo>
                  <a:pt x="15" y="11"/>
                  <a:pt x="12" y="14"/>
                  <a:pt x="8" y="15"/>
                </a:cubicBezTo>
                <a:cubicBezTo>
                  <a:pt x="4" y="15"/>
                  <a:pt x="0" y="12"/>
                  <a:pt x="0" y="8"/>
                </a:cubicBezTo>
                <a:cubicBezTo>
                  <a:pt x="0" y="4"/>
                  <a:pt x="3" y="0"/>
                  <a:pt x="7" y="0"/>
                </a:cubicBezTo>
                <a:cubicBezTo>
                  <a:pt x="11" y="0"/>
                  <a:pt x="15" y="3"/>
                  <a:pt x="15" y="7"/>
                </a:cubicBezTo>
                <a:close/>
              </a:path>
            </a:pathLst>
          </a:custGeom>
          <a:solidFill>
            <a:schemeClr val="accent1"/>
          </a:solidFill>
          <a:ln cap="flat">
            <a:prstDash val="solid"/>
          </a:ln>
        </p:spPr>
        <p:txBody>
          <a:bodyPr vert="horz" anchor="ctr" wrap="square" tIns="45720" lIns="91440" bIns="45720" rIns="91440">
            <a:normAutofit/>
          </a:bodyPr>
          <a:p>
            <a:pPr algn="ctr" marL="0"/>
          </a:p>
        </p:txBody>
      </p:sp>
      <p:sp>
        <p:nvSpPr>
          <p:cNvPr name="Freeform 32" id="32"/>
          <p:cNvSpPr/>
          <p:nvPr/>
        </p:nvSpPr>
        <p:spPr>
          <a:xfrm>
            <a:off x="8370012" y="2354362"/>
            <a:ext cx="341521" cy="346136"/>
          </a:xfrm>
          <a:custGeom>
            <a:avLst/>
            <a:gdLst/>
            <a:ahLst/>
            <a:cxnLst/>
            <a:rect r="r" b="b" t="t" l="l"/>
            <a:pathLst>
              <a:path w="92" h="93" stroke="true" fill="norm" extrusionOk="true">
                <a:moveTo>
                  <a:pt x="91" y="44"/>
                </a:moveTo>
                <a:cubicBezTo>
                  <a:pt x="92" y="69"/>
                  <a:pt x="73" y="90"/>
                  <a:pt x="48" y="91"/>
                </a:cubicBezTo>
                <a:cubicBezTo>
                  <a:pt x="23" y="93"/>
                  <a:pt x="2" y="73"/>
                  <a:pt x="1" y="49"/>
                </a:cubicBezTo>
                <a:cubicBezTo>
                  <a:pt x="0" y="24"/>
                  <a:pt x="19" y="3"/>
                  <a:pt x="44" y="1"/>
                </a:cubicBezTo>
                <a:cubicBezTo>
                  <a:pt x="69" y="0"/>
                  <a:pt x="90" y="19"/>
                  <a:pt x="91" y="44"/>
                </a:cubicBezTo>
                <a:close/>
              </a:path>
            </a:pathLst>
          </a:custGeom>
          <a:solidFill>
            <a:schemeClr val="accent1"/>
          </a:solidFill>
          <a:ln cap="flat">
            <a:prstDash val="solid"/>
          </a:ln>
        </p:spPr>
        <p:txBody>
          <a:bodyPr vert="horz" anchor="ctr" wrap="square" tIns="45720" lIns="91440" bIns="45720" rIns="91440">
            <a:normAutofit/>
          </a:bodyPr>
          <a:p>
            <a:pPr algn="ctr" marL="0"/>
          </a:p>
        </p:txBody>
      </p:sp>
      <p:sp>
        <p:nvSpPr>
          <p:cNvPr name="Freeform 33" id="33"/>
          <p:cNvSpPr/>
          <p:nvPr/>
        </p:nvSpPr>
        <p:spPr>
          <a:xfrm>
            <a:off x="10301450" y="2772033"/>
            <a:ext cx="346136" cy="346136"/>
          </a:xfrm>
          <a:custGeom>
            <a:avLst/>
            <a:gdLst/>
            <a:ahLst/>
            <a:cxnLst/>
            <a:rect r="r" b="b" t="t" l="l"/>
            <a:pathLst>
              <a:path w="93" h="93" stroke="true" fill="norm" extrusionOk="true">
                <a:moveTo>
                  <a:pt x="92" y="44"/>
                </a:moveTo>
                <a:cubicBezTo>
                  <a:pt x="93" y="69"/>
                  <a:pt x="74" y="90"/>
                  <a:pt x="49" y="91"/>
                </a:cubicBezTo>
                <a:cubicBezTo>
                  <a:pt x="24" y="93"/>
                  <a:pt x="3" y="74"/>
                  <a:pt x="2" y="49"/>
                </a:cubicBezTo>
                <a:cubicBezTo>
                  <a:pt x="0" y="24"/>
                  <a:pt x="19" y="3"/>
                  <a:pt x="44" y="1"/>
                </a:cubicBezTo>
                <a:cubicBezTo>
                  <a:pt x="69" y="0"/>
                  <a:pt x="90" y="19"/>
                  <a:pt x="92" y="44"/>
                </a:cubicBezTo>
                <a:close/>
              </a:path>
            </a:pathLst>
          </a:custGeom>
          <a:solidFill>
            <a:schemeClr val="accent2">
              <a:lumMod val="20000"/>
              <a:lumOff val="80000"/>
            </a:schemeClr>
          </a:solidFill>
          <a:ln cap="flat">
            <a:prstDash val="solid"/>
          </a:ln>
        </p:spPr>
        <p:txBody>
          <a:bodyPr vert="horz" anchor="ctr" wrap="square" tIns="45720" lIns="91440" bIns="45720" rIns="91440">
            <a:normAutofit/>
          </a:bodyPr>
          <a:p>
            <a:pPr algn="ctr" marL="0"/>
          </a:p>
        </p:txBody>
      </p:sp>
      <p:sp>
        <p:nvSpPr>
          <p:cNvPr name="AutoShape 34" id="34"/>
          <p:cNvSpPr/>
          <p:nvPr/>
        </p:nvSpPr>
        <p:spPr>
          <a:xfrm>
            <a:off x="8586923" y="1223651"/>
            <a:ext cx="978411" cy="978410"/>
          </a:xfrm>
          <a:prstGeom prst="ellipse">
            <a:avLst/>
          </a:prstGeom>
          <a:solidFill>
            <a:srgbClr val="EFD0E2"/>
          </a:solidFill>
          <a:ln cap="flat">
            <a:prstDash val="solid"/>
          </a:ln>
        </p:spPr>
        <p:txBody>
          <a:bodyPr vert="horz" anchor="ctr" wrap="square" tIns="45720" lIns="91440" bIns="45720" rIns="91440">
            <a:normAutofit/>
          </a:bodyPr>
          <a:p>
            <a:pPr algn="ctr" marL="0"/>
          </a:p>
        </p:txBody>
      </p:sp>
      <p:cxnSp>
        <p:nvCxnSpPr>
          <p:cNvPr name="Connector 35" id="35"/>
          <p:cNvCxnSpPr/>
          <p:nvPr/>
        </p:nvCxnSpPr>
        <p:spPr>
          <a:xfrm>
            <a:off x="8400854" y="3773427"/>
            <a:ext cx="1142924" cy="414214"/>
          </a:xfrm>
          <a:prstGeom prst="line">
            <a:avLst/>
          </a:prstGeom>
          <a:ln w="57150" cap="flat" cmpd="sng">
            <a:solidFill>
              <a:schemeClr val="accent1"/>
            </a:solidFill>
            <a:prstDash val="solid"/>
          </a:ln>
        </p:spPr>
      </p:cxnSp>
      <p:cxnSp>
        <p:nvCxnSpPr>
          <p:cNvPr name="Connector 36" id="36"/>
          <p:cNvCxnSpPr/>
          <p:nvPr/>
        </p:nvCxnSpPr>
        <p:spPr>
          <a:xfrm flipV="true">
            <a:off x="9559119" y="3903828"/>
            <a:ext cx="1020194" cy="276143"/>
          </a:xfrm>
          <a:prstGeom prst="line">
            <a:avLst/>
          </a:prstGeom>
          <a:ln w="57150" cap="flat" cmpd="sng">
            <a:solidFill>
              <a:schemeClr val="accent1"/>
            </a:solidFill>
            <a:prstDash val="solid"/>
          </a:ln>
        </p:spPr>
      </p:cxnSp>
      <p:sp>
        <p:nvSpPr>
          <p:cNvPr name="Freeform 37" id="37"/>
          <p:cNvSpPr/>
          <p:nvPr/>
        </p:nvSpPr>
        <p:spPr>
          <a:xfrm>
            <a:off x="8720997" y="3283162"/>
            <a:ext cx="1169940" cy="1169941"/>
          </a:xfrm>
          <a:custGeom>
            <a:avLst/>
            <a:gdLst/>
            <a:ahLst/>
            <a:cxnLst/>
            <a:rect r="r" b="b" t="t" l="l"/>
            <a:pathLst>
              <a:path w="314" h="314" stroke="true" fill="norm" extrusionOk="true">
                <a:moveTo>
                  <a:pt x="310" y="150"/>
                </a:moveTo>
                <a:cubicBezTo>
                  <a:pt x="314" y="234"/>
                  <a:pt x="249" y="306"/>
                  <a:pt x="165" y="310"/>
                </a:cubicBezTo>
                <a:cubicBezTo>
                  <a:pt x="80" y="314"/>
                  <a:pt x="9" y="249"/>
                  <a:pt x="4" y="165"/>
                </a:cubicBezTo>
                <a:cubicBezTo>
                  <a:pt x="0" y="80"/>
                  <a:pt x="65" y="9"/>
                  <a:pt x="149" y="4"/>
                </a:cubicBezTo>
                <a:cubicBezTo>
                  <a:pt x="234" y="0"/>
                  <a:pt x="306" y="65"/>
                  <a:pt x="310" y="150"/>
                </a:cubicBezTo>
                <a:close/>
              </a:path>
            </a:pathLst>
          </a:custGeom>
          <a:solidFill>
            <a:schemeClr val="accent1">
              <a:alpha val="10000"/>
            </a:schemeClr>
          </a:solidFill>
          <a:ln cap="flat">
            <a:prstDash val="solid"/>
          </a:ln>
        </p:spPr>
        <p:txBody>
          <a:bodyPr vert="horz" anchor="ctr" tIns="45720" lIns="91440" bIns="45720" rIns="91440">
            <a:normAutofit/>
          </a:bodyPr>
          <a:p>
            <a:pPr algn="ctr" marL="0"/>
          </a:p>
        </p:txBody>
      </p:sp>
      <p:sp>
        <p:nvSpPr>
          <p:cNvPr name="Freeform 38" id="38"/>
          <p:cNvSpPr/>
          <p:nvPr/>
        </p:nvSpPr>
        <p:spPr>
          <a:xfrm>
            <a:off x="8370011" y="2421283"/>
            <a:ext cx="953029" cy="948413"/>
          </a:xfrm>
          <a:custGeom>
            <a:avLst/>
            <a:gdLst/>
            <a:ahLst/>
            <a:cxnLst/>
            <a:rect r="r" b="b" t="t" l="l"/>
            <a:pathLst>
              <a:path w="256" h="255" stroke="true" fill="norm" extrusionOk="true">
                <a:moveTo>
                  <a:pt x="252" y="121"/>
                </a:moveTo>
                <a:cubicBezTo>
                  <a:pt x="256" y="190"/>
                  <a:pt x="203" y="248"/>
                  <a:pt x="134" y="252"/>
                </a:cubicBezTo>
                <a:cubicBezTo>
                  <a:pt x="65" y="255"/>
                  <a:pt x="7" y="202"/>
                  <a:pt x="4" y="133"/>
                </a:cubicBezTo>
                <a:cubicBezTo>
                  <a:pt x="0" y="65"/>
                  <a:pt x="53" y="6"/>
                  <a:pt x="122" y="3"/>
                </a:cubicBezTo>
                <a:cubicBezTo>
                  <a:pt x="190" y="0"/>
                  <a:pt x="249" y="52"/>
                  <a:pt x="252" y="121"/>
                </a:cubicBezTo>
                <a:close/>
              </a:path>
            </a:pathLst>
          </a:custGeom>
          <a:solidFill>
            <a:srgbClr val="FFC529"/>
          </a:solidFill>
          <a:ln cap="flat">
            <a:prstDash val="solid"/>
          </a:ln>
        </p:spPr>
        <p:txBody>
          <a:bodyPr vert="horz" anchor="ctr" tIns="45720" lIns="91440" bIns="45720" rIns="91440">
            <a:normAutofit/>
          </a:bodyPr>
          <a:p>
            <a:pPr algn="ctr" marL="0"/>
          </a:p>
        </p:txBody>
      </p:sp>
      <p:sp>
        <p:nvSpPr>
          <p:cNvPr name="Freeform 39" id="39"/>
          <p:cNvSpPr/>
          <p:nvPr/>
        </p:nvSpPr>
        <p:spPr>
          <a:xfrm>
            <a:off x="8250017" y="1851311"/>
            <a:ext cx="1169940" cy="1169941"/>
          </a:xfrm>
          <a:custGeom>
            <a:avLst/>
            <a:gdLst/>
            <a:ahLst/>
            <a:cxnLst/>
            <a:rect r="r" b="b" t="t" l="l"/>
            <a:pathLst>
              <a:path w="314" h="314" stroke="true" fill="norm" extrusionOk="true">
                <a:moveTo>
                  <a:pt x="310" y="150"/>
                </a:moveTo>
                <a:cubicBezTo>
                  <a:pt x="314" y="234"/>
                  <a:pt x="249" y="306"/>
                  <a:pt x="164" y="310"/>
                </a:cubicBezTo>
                <a:cubicBezTo>
                  <a:pt x="80" y="314"/>
                  <a:pt x="8" y="249"/>
                  <a:pt x="4" y="165"/>
                </a:cubicBezTo>
                <a:cubicBezTo>
                  <a:pt x="0" y="80"/>
                  <a:pt x="65" y="9"/>
                  <a:pt x="149" y="4"/>
                </a:cubicBezTo>
                <a:cubicBezTo>
                  <a:pt x="234" y="0"/>
                  <a:pt x="305" y="65"/>
                  <a:pt x="310" y="150"/>
                </a:cubicBezTo>
                <a:close/>
              </a:path>
            </a:pathLst>
          </a:custGeom>
          <a:solidFill>
            <a:srgbClr val="FFC529"/>
          </a:solidFill>
          <a:ln cap="flat">
            <a:prstDash val="solid"/>
          </a:ln>
        </p:spPr>
        <p:txBody>
          <a:bodyPr vert="horz" anchor="ctr" tIns="45720" lIns="91440" bIns="45720" rIns="91440">
            <a:normAutofit/>
          </a:bodyPr>
          <a:p>
            <a:pPr algn="ctr" marL="0"/>
          </a:p>
        </p:txBody>
      </p:sp>
      <p:sp>
        <p:nvSpPr>
          <p:cNvPr name="Freeform 40" id="40"/>
          <p:cNvSpPr/>
          <p:nvPr/>
        </p:nvSpPr>
        <p:spPr>
          <a:xfrm>
            <a:off x="9687635" y="2633579"/>
            <a:ext cx="856111" cy="856111"/>
          </a:xfrm>
          <a:custGeom>
            <a:avLst/>
            <a:gdLst/>
            <a:ahLst/>
            <a:cxnLst/>
            <a:rect r="r" b="b" t="t" l="l"/>
            <a:pathLst>
              <a:path w="230" h="230" stroke="true" fill="norm" extrusionOk="true">
                <a:moveTo>
                  <a:pt x="227" y="109"/>
                </a:moveTo>
                <a:cubicBezTo>
                  <a:pt x="230" y="171"/>
                  <a:pt x="182" y="224"/>
                  <a:pt x="121" y="227"/>
                </a:cubicBezTo>
                <a:cubicBezTo>
                  <a:pt x="59" y="230"/>
                  <a:pt x="6" y="182"/>
                  <a:pt x="3" y="120"/>
                </a:cubicBezTo>
                <a:cubicBezTo>
                  <a:pt x="0" y="59"/>
                  <a:pt x="48" y="6"/>
                  <a:pt x="109" y="3"/>
                </a:cubicBezTo>
                <a:cubicBezTo>
                  <a:pt x="171" y="0"/>
                  <a:pt x="224" y="48"/>
                  <a:pt x="227" y="109"/>
                </a:cubicBezTo>
                <a:close/>
              </a:path>
            </a:pathLst>
          </a:custGeom>
          <a:solidFill>
            <a:schemeClr val="accent1">
              <a:alpha val="10000"/>
            </a:schemeClr>
          </a:solidFill>
          <a:ln cap="flat">
            <a:prstDash val="solid"/>
          </a:ln>
        </p:spPr>
        <p:txBody>
          <a:bodyPr vert="horz" anchor="ctr" tIns="45720" lIns="91440" bIns="45720" rIns="91440">
            <a:normAutofit/>
          </a:bodyPr>
          <a:p>
            <a:pPr algn="ctr" marL="0"/>
          </a:p>
        </p:txBody>
      </p:sp>
      <p:sp>
        <p:nvSpPr>
          <p:cNvPr name="Freeform 41" id="41"/>
          <p:cNvSpPr/>
          <p:nvPr/>
        </p:nvSpPr>
        <p:spPr>
          <a:xfrm>
            <a:off x="8944598" y="2174371"/>
            <a:ext cx="1220707" cy="1220707"/>
          </a:xfrm>
          <a:custGeom>
            <a:avLst/>
            <a:gdLst/>
            <a:ahLst/>
            <a:cxnLst/>
            <a:rect r="r" b="b" t="t" l="l"/>
            <a:pathLst>
              <a:path w="328" h="328" stroke="true" fill="norm" extrusionOk="true">
                <a:moveTo>
                  <a:pt x="323" y="156"/>
                </a:moveTo>
                <a:cubicBezTo>
                  <a:pt x="328" y="244"/>
                  <a:pt x="260" y="319"/>
                  <a:pt x="172" y="323"/>
                </a:cubicBezTo>
                <a:cubicBezTo>
                  <a:pt x="84" y="328"/>
                  <a:pt x="9" y="260"/>
                  <a:pt x="4" y="172"/>
                </a:cubicBezTo>
                <a:cubicBezTo>
                  <a:pt x="0" y="84"/>
                  <a:pt x="68" y="9"/>
                  <a:pt x="156" y="4"/>
                </a:cubicBezTo>
                <a:cubicBezTo>
                  <a:pt x="244" y="0"/>
                  <a:pt x="319" y="68"/>
                  <a:pt x="323" y="156"/>
                </a:cubicBezTo>
                <a:close/>
              </a:path>
            </a:pathLst>
          </a:custGeom>
          <a:solidFill>
            <a:schemeClr val="accent2">
              <a:lumMod val="90000"/>
            </a:schemeClr>
          </a:solidFill>
        </p:spPr>
        <p:txBody>
          <a:bodyPr vert="horz" anchor="ctr" tIns="45720" lIns="91440" bIns="45720" rIns="91440">
            <a:normAutofit/>
          </a:bodyPr>
          <a:p>
            <a:pPr algn="ctr" marL="0"/>
          </a:p>
        </p:txBody>
      </p:sp>
      <p:sp>
        <p:nvSpPr>
          <p:cNvPr name="Freeform 42" id="42"/>
          <p:cNvSpPr/>
          <p:nvPr/>
        </p:nvSpPr>
        <p:spPr>
          <a:xfrm>
            <a:off x="10202224" y="3547377"/>
            <a:ext cx="722271" cy="717656"/>
          </a:xfrm>
          <a:custGeom>
            <a:avLst/>
            <a:gdLst/>
            <a:ahLst/>
            <a:cxnLst/>
            <a:rect r="r" b="b" t="t" l="l"/>
            <a:pathLst>
              <a:path w="194" h="193" stroke="true" fill="norm" extrusionOk="true">
                <a:moveTo>
                  <a:pt x="192" y="93"/>
                </a:moveTo>
                <a:cubicBezTo>
                  <a:pt x="194" y="145"/>
                  <a:pt x="153" y="190"/>
                  <a:pt x="101" y="192"/>
                </a:cubicBezTo>
                <a:cubicBezTo>
                  <a:pt x="84" y="193"/>
                  <a:pt x="69" y="190"/>
                  <a:pt x="55" y="183"/>
                </a:cubicBezTo>
                <a:cubicBezTo>
                  <a:pt x="50" y="181"/>
                  <a:pt x="45" y="178"/>
                  <a:pt x="40" y="174"/>
                </a:cubicBezTo>
                <a:cubicBezTo>
                  <a:pt x="25" y="163"/>
                  <a:pt x="12" y="147"/>
                  <a:pt x="6" y="127"/>
                </a:cubicBezTo>
                <a:cubicBezTo>
                  <a:pt x="4" y="122"/>
                  <a:pt x="2" y="115"/>
                  <a:pt x="1" y="109"/>
                </a:cubicBezTo>
                <a:cubicBezTo>
                  <a:pt x="1" y="106"/>
                  <a:pt x="1" y="104"/>
                  <a:pt x="1" y="101"/>
                </a:cubicBezTo>
                <a:cubicBezTo>
                  <a:pt x="0" y="79"/>
                  <a:pt x="6" y="59"/>
                  <a:pt x="18" y="43"/>
                </a:cubicBezTo>
                <a:cubicBezTo>
                  <a:pt x="26" y="31"/>
                  <a:pt x="36" y="21"/>
                  <a:pt x="48" y="14"/>
                </a:cubicBezTo>
                <a:cubicBezTo>
                  <a:pt x="61" y="6"/>
                  <a:pt x="76" y="2"/>
                  <a:pt x="92" y="1"/>
                </a:cubicBezTo>
                <a:cubicBezTo>
                  <a:pt x="129" y="0"/>
                  <a:pt x="161" y="19"/>
                  <a:pt x="179" y="48"/>
                </a:cubicBezTo>
                <a:cubicBezTo>
                  <a:pt x="179" y="48"/>
                  <a:pt x="179" y="48"/>
                  <a:pt x="179" y="48"/>
                </a:cubicBezTo>
                <a:cubicBezTo>
                  <a:pt x="187" y="61"/>
                  <a:pt x="191" y="76"/>
                  <a:pt x="192" y="93"/>
                </a:cubicBezTo>
                <a:close/>
              </a:path>
            </a:pathLst>
          </a:custGeom>
          <a:solidFill>
            <a:srgbClr val="FFC529"/>
          </a:solidFill>
          <a:ln cap="flat">
            <a:prstDash val="solid"/>
          </a:ln>
        </p:spPr>
        <p:txBody>
          <a:bodyPr vert="horz" anchor="ctr" tIns="45720" lIns="91440" bIns="45720" rIns="91440">
            <a:normAutofit/>
          </a:bodyPr>
          <a:p>
            <a:pPr algn="ctr" marL="0"/>
          </a:p>
        </p:txBody>
      </p:sp>
      <p:sp>
        <p:nvSpPr>
          <p:cNvPr name="Freeform 43" id="43"/>
          <p:cNvSpPr/>
          <p:nvPr/>
        </p:nvSpPr>
        <p:spPr>
          <a:xfrm>
            <a:off x="7986955" y="3328158"/>
            <a:ext cx="869955" cy="869956"/>
          </a:xfrm>
          <a:custGeom>
            <a:avLst/>
            <a:gdLst/>
            <a:ahLst/>
            <a:cxnLst/>
            <a:rect r="r" b="b" t="t" l="l"/>
            <a:pathLst>
              <a:path w="234" h="234" stroke="true" fill="norm" extrusionOk="true">
                <a:moveTo>
                  <a:pt x="232" y="112"/>
                </a:moveTo>
                <a:cubicBezTo>
                  <a:pt x="234" y="175"/>
                  <a:pt x="185" y="229"/>
                  <a:pt x="122" y="232"/>
                </a:cubicBezTo>
                <a:cubicBezTo>
                  <a:pt x="59" y="234"/>
                  <a:pt x="6" y="185"/>
                  <a:pt x="3" y="122"/>
                </a:cubicBezTo>
                <a:cubicBezTo>
                  <a:pt x="0" y="59"/>
                  <a:pt x="49" y="6"/>
                  <a:pt x="112" y="3"/>
                </a:cubicBezTo>
                <a:cubicBezTo>
                  <a:pt x="176" y="0"/>
                  <a:pt x="229" y="49"/>
                  <a:pt x="232" y="112"/>
                </a:cubicBezTo>
                <a:close/>
              </a:path>
            </a:pathLst>
          </a:custGeom>
          <a:solidFill>
            <a:schemeClr val="accent2">
              <a:lumMod val="90000"/>
            </a:schemeClr>
          </a:solidFill>
          <a:ln cap="flat">
            <a:prstDash val="solid"/>
          </a:ln>
        </p:spPr>
        <p:txBody>
          <a:bodyPr vert="horz" anchor="ctr" wrap="none" tIns="0" lIns="0" bIns="0" rIns="0">
            <a:normAutofit/>
          </a:bodyPr>
          <a:p>
            <a:pPr algn="ctr" marL="0"/>
          </a:p>
        </p:txBody>
      </p:sp>
    </p:spTree>
  </p:cSld>
  <p:clrMapOvr>
    <a:masterClrMapping/>
  </p:clrMapOvr>
  <p:transition spd="slow">
    <p:dissolve/>
  </p:transition>
  <p:timing>
    <p:tnLst>
      <p:par>
        <p:cTn id="32384" dur="indefinite" repeatCount="1000" spd="100%" accel="0%" decel="0%" restart="never" nodeType="tmRoot">
          <p:childTnLst>
            <p:seq concurrent="true" nextAc="seek">
              <p:cTn id="32385" dur="indefinite" repeatCount="1000" spd="100%" accel="0%" decel="0%" nodeType="mainSeq">
                <p:childTnLst>
                  <p:par>
                    <p:cTn id="32386" repeatCount="1000" spd="100%" accel="0%" decel="0%" fill="hold">
                      <p:stCondLst>
                        <p:cond delay="indefinite"/>
                        <p:cond evt="onBegin" delay="0">
                          <p:tn val="32385"/>
                        </p:cond>
                      </p:stCondLst>
                      <p:childTnLst>
                        <p:par>
                          <p:cTn id="32387" repeatCount="1000" spd="100%" decel="0%" fill="hold">
                            <p:stCondLst>
                              <p:cond delay="0"/>
                            </p:stCondLst>
                            <p:childTnLst>
                              <p:par>
                                <p:cTn id="32388" presetID="7" presetClass="entr" presetSubtype="1" repeatCount="1000" spd="100%" decel="0%" fill="hold" nodeType="afterEffect">
                                  <p:stCondLst>
                                    <p:cond delay="0"/>
                                  </p:stCondLst>
                                  <p:childTnLst>
                                    <p:anim calcmode="lin" valueType="num">
                                      <p:cBhvr additive="base">
                                        <p:cTn id="32389" dur="2000" repeatCount="1000" spd="100%" accel="0%" decel="0%" fill="hold"/>
                                        <p:tgtEl>
                                          <p:spTgt spid="2"/>
                                        </p:tgtEl>
                                        <p:attrNameLst>
                                          <p:attrName>ppt_x</p:attrName>
                                        </p:attrNameLst>
                                      </p:cBhvr>
                                      <p:tavLst>
                                        <p:tav fmla="" tm="0">
                                          <p:val>
                                            <p:strVal val="#ppt_x"/>
                                          </p:val>
                                        </p:tav>
                                        <p:tav fmla="" tm="100000">
                                          <p:val>
                                            <p:strVal val="#ppt_x"/>
                                          </p:val>
                                        </p:tav>
                                      </p:tavLst>
                                    </p:anim>
                                    <p:anim calcmode="lin" valueType="num">
                                      <p:cBhvr additive="base">
                                        <p:cTn id="32390" dur="2000" repeatCount="1000" spd="100%" accel="0%" decel="0%" fill="hold"/>
                                        <p:tgtEl>
                                          <p:spTgt spid="2"/>
                                        </p:tgtEl>
                                        <p:attrNameLst>
                                          <p:attrName>ppt_y</p:attrName>
                                        </p:attrNameLst>
                                      </p:cBhvr>
                                      <p:tavLst>
                                        <p:tav fmla="" tm="0">
                                          <p:val>
                                            <p:strVal val="0-#ppt_h/2"/>
                                          </p:val>
                                        </p:tav>
                                        <p:tav fmla="" tm="100000">
                                          <p:val>
                                            <p:strVal val="#ppt_y"/>
                                          </p:val>
                                        </p:tav>
                                      </p:tavLst>
                                    </p:anim>
                                    <p:set>
                                      <p:cBhvr>
                                        <p:cTn id="32391" dur="2000" repeatCount="1000" spd="100%" accel="0%" decel="0%" fill="hold">
                                          <p:stCondLst>
                                            <p:cond delay="0"/>
                                          </p:stCondLst>
                                        </p:cTn>
                                        <p:tgtEl>
                                          <p:spTgt spid="2"/>
                                        </p:tgtEl>
                                        <p:attrNameLst>
                                          <p:attrName>style.visibility</p:attrName>
                                        </p:attrNameLst>
                                      </p:cBhvr>
                                      <p:to>
                                        <p:strVal val="visible"/>
                                      </p:to>
                                    </p:set>
                                  </p:childTnLst>
                                </p:cTn>
                              </p:par>
                            </p:childTnLst>
                          </p:cTn>
                        </p:par>
                        <p:par>
                          <p:cTn id="32392" repeatCount="1000" spd="100%" decel="0%" fill="hold">
                            <p:stCondLst>
                              <p:cond delay="0"/>
                            </p:stCondLst>
                            <p:childTnLst>
                              <p:par>
                                <p:cTn id="32393" presetID="45" presetClass="entr" presetSubtype="0" repeatCount="1000" spd="100%" decel="0%" fill="hold" nodeType="afterEffect">
                                  <p:stCondLst>
                                    <p:cond delay="0"/>
                                  </p:stCondLst>
                                  <p:childTnLst>
                                    <p:anim calcmode="lin" valueType="num">
                                      <p:cBhvr>
                                        <p:cTn id="32395" dur="1000" repeatCount="1000" spd="100%" accel="0%" decel="0%" fill="hold"/>
                                        <p:tgtEl>
                                          <p:spTgt spid="7"/>
                                        </p:tgtEl>
                                        <p:attrNameLst>
                                          <p:attrName>ppt_w</p:attrName>
                                        </p:attrNameLst>
                                      </p:cBhvr>
                                      <p:tavLst>
                                        <p:tav fmla="#ppt_w*sin(2.5*pi*$)" tm="0">
                                          <p:val>
                                            <p:fltVal val="0.0"/>
                                          </p:val>
                                        </p:tav>
                                        <p:tav fmla="" tm="100000">
                                          <p:val>
                                            <p:fltVal val="1.0"/>
                                          </p:val>
                                        </p:tav>
                                      </p:tavLst>
                                    </p:anim>
                                    <p:anim calcmode="lin" valueType="num">
                                      <p:cBhvr>
                                        <p:cTn id="32396" dur="1000" repeatCount="1000" spd="100%" accel="0%" decel="0%" fill="hold"/>
                                        <p:tgtEl>
                                          <p:spTgt spid="7"/>
                                        </p:tgtEl>
                                        <p:attrNameLst>
                                          <p:attrName>ppt_h</p:attrName>
                                        </p:attrNameLst>
                                      </p:cBhvr>
                                      <p:tavLst>
                                        <p:tav fmla="" tm="0">
                                          <p:val>
                                            <p:strVal val="#ppt_h"/>
                                          </p:val>
                                        </p:tav>
                                        <p:tav fmla="" tm="100000">
                                          <p:val>
                                            <p:strVal val="#ppt_h"/>
                                          </p:val>
                                        </p:tav>
                                      </p:tavLst>
                                    </p:anim>
                                    <p:animEffect filter="fade" transition="in">
                                      <p:cBhvr>
                                        <p:cTn id="32394" dur="1000" repeatCount="1000" spd="100%" accel="0%" decel="0%"/>
                                        <p:tgtEl>
                                          <p:spTgt spid="7"/>
                                        </p:tgtEl>
                                      </p:cBhvr>
                                    </p:animEffect>
                                    <p:set>
                                      <p:cBhvr>
                                        <p:cTn id="32397" dur="1000" repeatCount="1000" spd="100%" accel="0%" decel="0%" fill="hold">
                                          <p:stCondLst>
                                            <p:cond delay="0"/>
                                          </p:stCondLst>
                                        </p:cTn>
                                        <p:tgtEl>
                                          <p:spTgt spid="7"/>
                                        </p:tgtEl>
                                        <p:attrNameLst>
                                          <p:attrName>style.visibility</p:attrName>
                                        </p:attrNameLst>
                                      </p:cBhvr>
                                      <p:to>
                                        <p:strVal val="visible"/>
                                      </p:to>
                                    </p:set>
                                  </p:childTnLst>
                                </p:cTn>
                              </p:par>
                            </p:childTnLst>
                          </p:cTn>
                        </p:par>
                        <p:par>
                          <p:cTn id="32398" repeatCount="1000" spd="100%" decel="0%" fill="hold">
                            <p:stCondLst>
                              <p:cond delay="0"/>
                            </p:stCondLst>
                            <p:childTnLst>
                              <p:par>
                                <p:cTn id="32399" presetID="23" presetClass="entr" presetSubtype="32" repeatCount="1000" spd="100%" decel="0%" fill="hold" nodeType="afterEffect">
                                  <p:stCondLst>
                                    <p:cond delay="0"/>
                                  </p:stCondLst>
                                  <p:childTnLst>
                                    <p:anim calcmode="lin" valueType="num">
                                      <p:cBhvr>
                                        <p:cTn id="32400" dur="500" repeatCount="1000" spd="100%" accel="0%" decel="0%" fill="hold"/>
                                        <p:tgtEl>
                                          <p:spTgt spid="6"/>
                                        </p:tgtEl>
                                        <p:attrNameLst>
                                          <p:attrName>ppt_w</p:attrName>
                                        </p:attrNameLst>
                                      </p:cBhvr>
                                      <p:tavLst>
                                        <p:tav fmla="" tm="0">
                                          <p:val>
                                            <p:strVal val="4*#ppt_w"/>
                                          </p:val>
                                        </p:tav>
                                        <p:tav fmla="" tm="100000">
                                          <p:val>
                                            <p:strVal val="#ppt_w"/>
                                          </p:val>
                                        </p:tav>
                                      </p:tavLst>
                                    </p:anim>
                                    <p:anim calcmode="lin" valueType="num">
                                      <p:cBhvr>
                                        <p:cTn id="32401" dur="500" repeatCount="1000" spd="100%" accel="0%" decel="0%" fill="hold"/>
                                        <p:tgtEl>
                                          <p:spTgt spid="6"/>
                                        </p:tgtEl>
                                        <p:attrNameLst>
                                          <p:attrName>ppt_h</p:attrName>
                                        </p:attrNameLst>
                                      </p:cBhvr>
                                      <p:tavLst>
                                        <p:tav fmla="" tm="0">
                                          <p:val>
                                            <p:strVal val="4*#ppt_h"/>
                                          </p:val>
                                        </p:tav>
                                        <p:tav fmla="" tm="100000">
                                          <p:val>
                                            <p:strVal val="#ppt_h"/>
                                          </p:val>
                                        </p:tav>
                                      </p:tavLst>
                                    </p:anim>
                                    <p:set>
                                      <p:cBhvr>
                                        <p:cTn id="32402" dur="500" repeatCount="1000" spd="100%" accel="0%" decel="0%" fill="hold">
                                          <p:stCondLst>
                                            <p:cond delay="0"/>
                                          </p:stCondLst>
                                        </p:cTn>
                                        <p:tgtEl>
                                          <p:spTgt spid="6"/>
                                        </p:tgtEl>
                                        <p:attrNameLst>
                                          <p:attrName>style.visibility</p:attrName>
                                        </p:attrNameLst>
                                      </p:cBhvr>
                                      <p:to>
                                        <p:strVal val="visible"/>
                                      </p:to>
                                    </p:set>
                                  </p:childTnLst>
                                </p:cTn>
                              </p:par>
                            </p:childTnLst>
                          </p:cTn>
                        </p:par>
                        <p:par>
                          <p:cTn id="32403" repeatCount="1000" spd="100%" decel="0%" fill="hold">
                            <p:stCondLst>
                              <p:cond delay="0"/>
                            </p:stCondLst>
                            <p:childTnLst>
                              <p:par>
                                <p:cTn id="32404" presetID="42" presetClass="entr" presetSubtype="0" repeatCount="1000" spd="100%" decel="0%" fill="hold" nodeType="afterEffect">
                                  <p:stCondLst>
                                    <p:cond delay="0"/>
                                  </p:stCondLst>
                                  <p:childTnLst>
                                    <p:anim calcmode="lin" valueType="num">
                                      <p:cBhvr>
                                        <p:cTn id="32406" dur="1000" repeatCount="1000" spd="100%" accel="0%" decel="0%" fill="hold"/>
                                        <p:tgtEl>
                                          <p:spTgt spid="9"/>
                                        </p:tgtEl>
                                        <p:attrNameLst>
                                          <p:attrName>ppt_x</p:attrName>
                                        </p:attrNameLst>
                                      </p:cBhvr>
                                      <p:tavLst>
                                        <p:tav fmla="" tm="0">
                                          <p:val>
                                            <p:strVal val="#ppt_x"/>
                                          </p:val>
                                        </p:tav>
                                        <p:tav fmla="" tm="100000">
                                          <p:val>
                                            <p:strVal val="#ppt_x"/>
                                          </p:val>
                                        </p:tav>
                                      </p:tavLst>
                                    </p:anim>
                                    <p:anim calcmode="lin" valueType="num">
                                      <p:cBhvr>
                                        <p:cTn id="32407" dur="1000" repeatCount="1000" spd="100%" accel="0%" decel="0%" fill="hold"/>
                                        <p:tgtEl>
                                          <p:spTgt spid="9"/>
                                        </p:tgtEl>
                                        <p:attrNameLst>
                                          <p:attrName>ppt_y</p:attrName>
                                        </p:attrNameLst>
                                      </p:cBhvr>
                                      <p:tavLst>
                                        <p:tav fmla="" tm="0">
                                          <p:val>
                                            <p:strVal val="#ppt_y+.1"/>
                                          </p:val>
                                        </p:tav>
                                        <p:tav fmla="" tm="100000">
                                          <p:val>
                                            <p:strVal val="#ppt_y"/>
                                          </p:val>
                                        </p:tav>
                                      </p:tavLst>
                                    </p:anim>
                                    <p:animEffect filter="fade" transition="in">
                                      <p:cBhvr>
                                        <p:cTn id="32405" dur="1000" repeatCount="1000" spd="100%" accel="0%" decel="0%"/>
                                        <p:tgtEl>
                                          <p:spTgt spid="9"/>
                                        </p:tgtEl>
                                      </p:cBhvr>
                                    </p:animEffect>
                                    <p:set>
                                      <p:cBhvr>
                                        <p:cTn id="32408" dur="1" repeatCount="1000" spd="100%" accel="0%" decel="0%" fill="hold">
                                          <p:stCondLst>
                                            <p:cond delay="0"/>
                                          </p:stCondLst>
                                        </p:cTn>
                                        <p:tgtEl>
                                          <p:spTgt spid="9"/>
                                        </p:tgtEl>
                                        <p:attrNameLst>
                                          <p:attrName>style.visibility</p:attrName>
                                        </p:attrNameLst>
                                      </p:cBhvr>
                                      <p:to>
                                        <p:strVal val="visible"/>
                                      </p:to>
                                    </p:set>
                                  </p:childTnLst>
                                </p:cTn>
                              </p:par>
                            </p:childTnLst>
                          </p:cTn>
                        </p:par>
                        <p:par>
                          <p:cTn id="32409" repeatCount="1000" spd="100%" decel="0%" fill="hold">
                            <p:stCondLst>
                              <p:cond delay="0"/>
                            </p:stCondLst>
                            <p:childTnLst>
                              <p:par>
                                <p:cTn id="32410" presetID="2" presetClass="entr" presetSubtype="2" repeatCount="1000" spd="100%" decel="0%" fill="hold" nodeType="afterEffect">
                                  <p:stCondLst>
                                    <p:cond delay="0"/>
                                  </p:stCondLst>
                                  <p:childTnLst>
                                    <p:anim calcmode="lin" valueType="num">
                                      <p:cBhvr additive="base">
                                        <p:cTn id="32411" dur="1000" repeatCount="1000" spd="100%" accel="0%" decel="0%" fill="hold"/>
                                        <p:tgtEl>
                                          <p:spTgt spid="8"/>
                                        </p:tgtEl>
                                        <p:attrNameLst>
                                          <p:attrName>ppt_x</p:attrName>
                                        </p:attrNameLst>
                                      </p:cBhvr>
                                      <p:tavLst>
                                        <p:tav fmla="" tm="0">
                                          <p:val>
                                            <p:strVal val="1+#ppt_w/2"/>
                                          </p:val>
                                        </p:tav>
                                        <p:tav fmla="" tm="100000">
                                          <p:val>
                                            <p:strVal val="#ppt_x"/>
                                          </p:val>
                                        </p:tav>
                                      </p:tavLst>
                                    </p:anim>
                                    <p:anim calcmode="lin" valueType="num">
                                      <p:cBhvr additive="base">
                                        <p:cTn id="32412" dur="1000" repeatCount="1000" spd="100%" accel="0%" decel="0%" fill="hold"/>
                                        <p:tgtEl>
                                          <p:spTgt spid="8"/>
                                        </p:tgtEl>
                                        <p:attrNameLst>
                                          <p:attrName>ppt_y</p:attrName>
                                        </p:attrNameLst>
                                      </p:cBhvr>
                                      <p:tavLst>
                                        <p:tav fmla="" tm="0">
                                          <p:val>
                                            <p:strVal val="#ppt_y"/>
                                          </p:val>
                                        </p:tav>
                                        <p:tav fmla="" tm="100000">
                                          <p:val>
                                            <p:strVal val="#ppt_y"/>
                                          </p:val>
                                        </p:tav>
                                      </p:tavLst>
                                    </p:anim>
                                    <p:set>
                                      <p:cBhvr>
                                        <p:cTn id="32413" dur="1000" repeatCount="1000" spd="100%" accel="0%" decel="0%" fill="hold">
                                          <p:stCondLst>
                                            <p:cond delay="0"/>
                                          </p:stCondLst>
                                        </p:cTn>
                                        <p:tgtEl>
                                          <p:spTgt spid="8"/>
                                        </p:tgtEl>
                                        <p:attrNameLst>
                                          <p:attrName>style.visibility</p:attrName>
                                        </p:attrNameLst>
                                      </p:cBhvr>
                                      <p:to>
                                        <p:strVal val="visible"/>
                                      </p:to>
                                    </p:set>
                                  </p:childTnLst>
                                </p:cTn>
                              </p:par>
                            </p:childTnLst>
                          </p:cTn>
                        </p:par>
                        <p:par>
                          <p:cTn id="32414" repeatCount="1000" spd="100%" decel="0%" fill="hold">
                            <p:stCondLst>
                              <p:cond delay="0"/>
                            </p:stCondLst>
                            <p:childTnLst>
                              <p:par>
                                <p:cTn id="32415" presetID="7" presetClass="entr" presetSubtype="4" repeatCount="1000" spd="100%" decel="0%" fill="hold" nodeType="afterEffect">
                                  <p:stCondLst>
                                    <p:cond delay="0"/>
                                  </p:stCondLst>
                                  <p:childTnLst>
                                    <p:anim calcmode="lin" valueType="num">
                                      <p:cBhvr additive="base">
                                        <p:cTn id="32416" dur="2000" repeatCount="1000" spd="100%" accel="0%" decel="0%" fill="hold"/>
                                        <p:tgtEl>
                                          <p:spTgt spid="11"/>
                                        </p:tgtEl>
                                        <p:attrNameLst>
                                          <p:attrName>ppt_x</p:attrName>
                                        </p:attrNameLst>
                                      </p:cBhvr>
                                      <p:tavLst>
                                        <p:tav fmla="" tm="0">
                                          <p:val>
                                            <p:strVal val="#ppt_x"/>
                                          </p:val>
                                        </p:tav>
                                        <p:tav fmla="" tm="100000">
                                          <p:val>
                                            <p:strVal val="#ppt_x"/>
                                          </p:val>
                                        </p:tav>
                                      </p:tavLst>
                                    </p:anim>
                                    <p:anim calcmode="lin" valueType="num">
                                      <p:cBhvr additive="base">
                                        <p:cTn id="32417" dur="2000" repeatCount="1000" spd="100%" accel="0%" decel="0%" fill="hold"/>
                                        <p:tgtEl>
                                          <p:spTgt spid="11"/>
                                        </p:tgtEl>
                                        <p:attrNameLst>
                                          <p:attrName>ppt_y</p:attrName>
                                        </p:attrNameLst>
                                      </p:cBhvr>
                                      <p:tavLst>
                                        <p:tav fmla="" tm="0">
                                          <p:val>
                                            <p:strVal val="1+#ppt_h/2"/>
                                          </p:val>
                                        </p:tav>
                                        <p:tav fmla="" tm="100000">
                                          <p:val>
                                            <p:strVal val="#ppt_y"/>
                                          </p:val>
                                        </p:tav>
                                      </p:tavLst>
                                    </p:anim>
                                    <p:set>
                                      <p:cBhvr>
                                        <p:cTn id="32418" dur="2000" repeatCount="1000" spd="100%" accel="0%" decel="0%" fill="hold">
                                          <p:stCondLst>
                                            <p:cond delay="0"/>
                                          </p:stCondLst>
                                        </p:cTn>
                                        <p:tgtEl>
                                          <p:spTgt spid="11"/>
                                        </p:tgtEl>
                                        <p:attrNameLst>
                                          <p:attrName>style.visibility</p:attrName>
                                        </p:attrNameLst>
                                      </p:cBhvr>
                                      <p:to>
                                        <p:strVal val="visible"/>
                                      </p:to>
                                    </p:set>
                                  </p:childTnLst>
                                </p:cTn>
                              </p:par>
                            </p:childTnLst>
                          </p:cTn>
                        </p:par>
                        <p:par>
                          <p:cTn id="32419" repeatCount="1000" spd="100%" decel="0%" fill="hold">
                            <p:stCondLst>
                              <p:cond delay="0"/>
                            </p:stCondLst>
                            <p:childTnLst>
                              <p:par>
                                <p:cTn id="32420" presetID="23" presetClass="entr" presetSubtype="16" repeatCount="1000" spd="100%" decel="0%" fill="hold" nodeType="afterEffect">
                                  <p:stCondLst>
                                    <p:cond delay="0"/>
                                  </p:stCondLst>
                                  <p:childTnLst>
                                    <p:anim calcmode="lin" valueType="num">
                                      <p:cBhvr>
                                        <p:cTn id="32421" dur="500" repeatCount="1000" spd="100%" accel="0%" decel="0%" fill="hold"/>
                                        <p:tgtEl>
                                          <p:spTgt spid="10"/>
                                        </p:tgtEl>
                                        <p:attrNameLst>
                                          <p:attrName>ppt_w</p:attrName>
                                        </p:attrNameLst>
                                      </p:cBhvr>
                                      <p:tavLst>
                                        <p:tav fmla="" tm="0">
                                          <p:val>
                                            <p:fltVal val="0.0"/>
                                          </p:val>
                                        </p:tav>
                                        <p:tav fmla="" tm="100000">
                                          <p:val>
                                            <p:strVal val="#ppt_w"/>
                                          </p:val>
                                        </p:tav>
                                      </p:tavLst>
                                    </p:anim>
                                    <p:anim calcmode="lin" valueType="num">
                                      <p:cBhvr>
                                        <p:cTn id="32422" dur="500" repeatCount="1000" spd="100%" accel="0%" decel="0%" fill="hold"/>
                                        <p:tgtEl>
                                          <p:spTgt spid="10"/>
                                        </p:tgtEl>
                                        <p:attrNameLst>
                                          <p:attrName>ppt_h</p:attrName>
                                        </p:attrNameLst>
                                      </p:cBhvr>
                                      <p:tavLst>
                                        <p:tav fmla="" tm="0">
                                          <p:val>
                                            <p:fltVal val="0.0"/>
                                          </p:val>
                                        </p:tav>
                                        <p:tav fmla="" tm="100000">
                                          <p:val>
                                            <p:strVal val="#ppt_h"/>
                                          </p:val>
                                        </p:tav>
                                      </p:tavLst>
                                    </p:anim>
                                    <p:set>
                                      <p:cBhvr>
                                        <p:cTn id="32423" dur="1" repeatCount="1000" spd="100%" accel="0%" decel="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nvSpPr>
        <p:spPr>
          <a:xfrm>
            <a:off x="585671" y="1504259"/>
            <a:ext cx="3375479" cy="3810691"/>
          </a:xfrm>
          <a:prstGeom prst="roundRect">
            <a:avLst>
              <a:gd name="adj" fmla="val 4800"/>
            </a:avLst>
          </a:prstGeom>
          <a:solidFill>
            <a:schemeClr val="accent1">
              <a:alpha val="15000"/>
            </a:schemeClr>
          </a:solidFill>
          <a:ln cap="flat">
            <a:prstDash val="solid"/>
          </a:ln>
        </p:spPr>
        <p:txBody>
          <a:bodyPr vert="horz" anchor="ctr" wrap="square" tIns="45720" lIns="91440" bIns="45720" rIns="91440">
            <a:noAutofit/>
          </a:bodyPr>
          <a:p>
            <a:pPr algn="ctr" marL="0">
              <a:lnSpc>
                <a:spcPct val="130000"/>
              </a:lnSpc>
            </a:pPr>
          </a:p>
        </p:txBody>
      </p:sp>
      <p:sp>
        <p:nvSpPr>
          <p:cNvPr name="TextBox 3" id="3"/>
          <p:cNvSpPr txBox="true"/>
          <p:nvPr/>
        </p:nvSpPr>
        <p:spPr>
          <a:xfrm>
            <a:off x="699406" y="2742490"/>
            <a:ext cx="3174315"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Lighting Conditions Issues</a:t>
            </a:r>
            <a:endParaRPr lang="en-US" sz="1100"/>
          </a:p>
        </p:txBody>
      </p:sp>
      <p:sp>
        <p:nvSpPr>
          <p:cNvPr name="TextBox 4" id="4"/>
          <p:cNvSpPr txBox="true"/>
          <p:nvPr/>
        </p:nvSpPr>
        <p:spPr>
          <a:xfrm>
            <a:off x="699406" y="3111110"/>
            <a:ext cx="3174315" cy="657102"/>
          </a:xfrm>
          <a:prstGeom prst="rect">
            <a:avLst/>
          </a:prstGeom>
        </p:spPr>
        <p:txBody>
          <a:bodyPr anchor="t" rtlCol="false" vert="horz" wrap="square" anchorCtr="true" tIns="45720" lIns="91440" bIns="45720" rIns="91440">
            <a:spAutoFit/>
          </a:bodyPr>
          <a:lstStyle/>
          <a:p>
            <a:pPr algn="ctr" marL="0">
              <a:lnSpc>
                <a:spcPct val="120000"/>
              </a:lnSpc>
              <a:defRPr/>
            </a:pPr>
            <a:r>
              <a:rPr lang="zh-CN" b="false" i="false" sz="1400" baseline="0" u="none" altLang="en-US">
                <a:solidFill>
                  <a:srgbClr val="000000">
                    <a:lumMod val="85000"/>
                    <a:lumOff val="15000"/>
                  </a:srgbClr>
                </a:solidFill>
                <a:latin typeface="微软雅黑"/>
                <a:ea typeface="微软雅黑"/>
              </a:rPr>
              <a:t>The application faces challenges relating to varying lighting conditions, as inconsistent ambient light can hinder accurate color detection and gesture recognition during use.</a:t>
            </a:r>
            <a:endParaRPr lang="en-US" sz="1100"/>
          </a:p>
        </p:txBody>
      </p:sp>
      <p:sp>
        <p:nvSpPr>
          <p:cNvPr name="AutoShape 5" id="5"/>
          <p:cNvSpPr/>
          <p:nvPr/>
        </p:nvSpPr>
        <p:spPr>
          <a:xfrm>
            <a:off x="1987548" y="1818134"/>
            <a:ext cx="571723" cy="571720"/>
          </a:xfrm>
          <a:prstGeom prst="ellipse">
            <a:avLst/>
          </a:prstGeom>
          <a:solidFill>
            <a:schemeClr val="accent1"/>
          </a:solidFill>
          <a:ln cap="rnd" cmpd="sng">
            <a:prstDash val="solid"/>
          </a:ln>
        </p:spPr>
        <p:txBody>
          <a:bodyPr vert="horz" rot="0" anchor="ctr" wrap="square" tIns="45720" lIns="91440" bIns="45720" rIns="91440">
            <a:normAutofit/>
          </a:bodyPr>
          <a:p>
            <a:pPr algn="ctr" marL="0"/>
          </a:p>
        </p:txBody>
      </p:sp>
      <p:sp>
        <p:nvSpPr>
          <p:cNvPr name="Freeform 6" id="6"/>
          <p:cNvSpPr/>
          <p:nvPr/>
        </p:nvSpPr>
        <p:spPr>
          <a:xfrm>
            <a:off x="2141129" y="1993869"/>
            <a:ext cx="264561" cy="220250"/>
          </a:xfrm>
          <a:custGeom>
            <a:avLst/>
            <a:gdLst/>
            <a:ahLst/>
            <a:cxnLst/>
            <a:rect r="r" b="b" t="t" l="l"/>
            <a:pathLst>
              <a:path w="526297" h="438150" stroke="true" fill="norm" extrusionOk="true">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p:spPr>
        <p:txBody>
          <a:bodyPr vert="horz" anchor="t" tIns="45720" lIns="91440" bIns="45720" rIns="91440">
            <a:normAutofit/>
          </a:bodyPr>
          <a:p>
            <a:pPr algn="l" marL="0"/>
          </a:p>
        </p:txBody>
      </p:sp>
      <p:sp>
        <p:nvSpPr>
          <p:cNvPr name="AutoShape 7" id="7"/>
          <p:cNvSpPr/>
          <p:nvPr/>
        </p:nvSpPr>
        <p:spPr>
          <a:xfrm>
            <a:off x="4351393" y="1504259"/>
            <a:ext cx="3375479" cy="3810691"/>
          </a:xfrm>
          <a:prstGeom prst="roundRect">
            <a:avLst>
              <a:gd name="adj" fmla="val 4800"/>
            </a:avLst>
          </a:prstGeom>
          <a:solidFill>
            <a:schemeClr val="accent2">
              <a:alpha val="15000"/>
            </a:schemeClr>
          </a:solidFill>
          <a:ln cap="flat">
            <a:prstDash val="solid"/>
          </a:ln>
        </p:spPr>
        <p:txBody>
          <a:bodyPr vert="horz" anchor="ctr" wrap="square" tIns="45720" lIns="91440" bIns="45720" rIns="91440">
            <a:noAutofit/>
          </a:bodyPr>
          <a:p>
            <a:pPr algn="ctr" marL="0">
              <a:lnSpc>
                <a:spcPct val="130000"/>
              </a:lnSpc>
            </a:pPr>
          </a:p>
        </p:txBody>
      </p:sp>
      <p:sp>
        <p:nvSpPr>
          <p:cNvPr name="TextBox 8" id="8"/>
          <p:cNvSpPr txBox="true"/>
          <p:nvPr/>
        </p:nvSpPr>
        <p:spPr>
          <a:xfrm>
            <a:off x="4514850" y="2742490"/>
            <a:ext cx="3079750"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Background Noise Complications</a:t>
            </a:r>
            <a:endParaRPr lang="en-US" sz="1100"/>
          </a:p>
        </p:txBody>
      </p:sp>
      <p:sp>
        <p:nvSpPr>
          <p:cNvPr name="TextBox 9" id="9"/>
          <p:cNvSpPr txBox="true"/>
          <p:nvPr/>
        </p:nvSpPr>
        <p:spPr>
          <a:xfrm>
            <a:off x="4514850" y="3111131"/>
            <a:ext cx="3079750" cy="657102"/>
          </a:xfrm>
          <a:prstGeom prst="rect">
            <a:avLst/>
          </a:prstGeom>
        </p:spPr>
        <p:txBody>
          <a:bodyPr anchor="t" rtlCol="false" vert="horz" wrap="square" anchorCtr="true" tIns="45720" lIns="91440" bIns="45720" rIns="91440">
            <a:spAutoFit/>
          </a:bodyPr>
          <a:lstStyle/>
          <a:p>
            <a:pPr algn="ctr" marL="0">
              <a:lnSpc>
                <a:spcPct val="120000"/>
              </a:lnSpc>
              <a:defRPr/>
            </a:pPr>
            <a:r>
              <a:rPr lang="zh-CN" b="false" i="false" sz="1400" baseline="0" u="none" altLang="en-US">
                <a:solidFill>
                  <a:srgbClr val="000000">
                    <a:lumMod val="85000"/>
                    <a:lumOff val="15000"/>
                  </a:srgbClr>
                </a:solidFill>
                <a:latin typeface="微软雅黑"/>
                <a:ea typeface="微软雅黑"/>
              </a:rPr>
              <a:t>Background noise, whether visual or auditory, can disrupt the gesture recognition process, making it crucial to enhance the system's ability to filter out irrelevant data.</a:t>
            </a:r>
            <a:endParaRPr lang="en-US" sz="1100"/>
          </a:p>
        </p:txBody>
      </p:sp>
      <p:grpSp>
        <p:nvGrpSpPr>
          <p:cNvPr name="Group 10" id="10"/>
          <p:cNvGrpSpPr/>
          <p:nvPr/>
        </p:nvGrpSpPr>
        <p:grpSpPr>
          <a:xfrm>
            <a:off x="5758204" y="1849438"/>
            <a:ext cx="571723" cy="571720"/>
            <a:chOff x="5876279" y="3135996"/>
            <a:chExt cx="571723" cy="571720"/>
          </a:xfrm>
        </p:grpSpPr>
        <p:sp>
          <p:nvSpPr>
            <p:cNvPr name="AutoShape 11" id="11"/>
            <p:cNvSpPr/>
            <p:nvPr/>
          </p:nvSpPr>
          <p:spPr>
            <a:xfrm>
              <a:off x="5876279" y="3135996"/>
              <a:ext cx="571723" cy="571720"/>
            </a:xfrm>
            <a:prstGeom prst="ellipse">
              <a:avLst/>
            </a:prstGeom>
            <a:solidFill>
              <a:schemeClr val="accent2"/>
            </a:solidFill>
            <a:ln cap="rnd" cmpd="sng">
              <a:prstDash val="solid"/>
            </a:ln>
          </p:spPr>
          <p:txBody>
            <a:bodyPr vert="horz" rot="0" anchor="ctr" wrap="square" tIns="45720" lIns="91440" bIns="45720" rIns="91440">
              <a:normAutofit/>
            </a:bodyPr>
            <a:p>
              <a:pPr algn="ctr" marL="0"/>
            </a:p>
          </p:txBody>
        </p:sp>
        <p:sp>
          <p:nvSpPr>
            <p:cNvPr name="Freeform 12" id="12"/>
            <p:cNvSpPr/>
            <p:nvPr/>
          </p:nvSpPr>
          <p:spPr>
            <a:xfrm>
              <a:off x="6041463" y="3289576"/>
              <a:ext cx="241354" cy="264561"/>
            </a:xfrm>
            <a:custGeom>
              <a:avLst/>
              <a:gdLst/>
              <a:ahLst/>
              <a:cxnLst/>
              <a:rect r="r" b="b" t="t" l="l"/>
              <a:pathLst>
                <a:path w="495300" h="542925" stroke="true" fill="norm" extrusionOk="true">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rgbClr val="FFFFFF"/>
            </a:solidFill>
          </p:spPr>
          <p:txBody>
            <a:bodyPr vert="horz" anchor="t" tIns="45720" lIns="91440" bIns="45720" rIns="91440">
              <a:normAutofit/>
            </a:bodyPr>
            <a:p>
              <a:pPr algn="l" marL="0"/>
            </a:p>
          </p:txBody>
        </p:sp>
      </p:grpSp>
      <p:sp>
        <p:nvSpPr>
          <p:cNvPr name="AutoShape 13" id="13"/>
          <p:cNvSpPr/>
          <p:nvPr/>
        </p:nvSpPr>
        <p:spPr>
          <a:xfrm>
            <a:off x="8117115" y="1504259"/>
            <a:ext cx="3375479" cy="3810691"/>
          </a:xfrm>
          <a:prstGeom prst="roundRect">
            <a:avLst>
              <a:gd name="adj" fmla="val 4800"/>
            </a:avLst>
          </a:prstGeom>
          <a:solidFill>
            <a:schemeClr val="accent1">
              <a:alpha val="15000"/>
            </a:schemeClr>
          </a:solidFill>
          <a:ln cap="flat">
            <a:prstDash val="solid"/>
          </a:ln>
        </p:spPr>
        <p:txBody>
          <a:bodyPr vert="horz" anchor="ctr" wrap="square" tIns="45720" lIns="91440" bIns="45720" rIns="91440">
            <a:noAutofit/>
          </a:bodyPr>
          <a:p>
            <a:pPr algn="ctr" marL="0">
              <a:lnSpc>
                <a:spcPct val="130000"/>
              </a:lnSpc>
            </a:pPr>
          </a:p>
        </p:txBody>
      </p:sp>
      <p:sp>
        <p:nvSpPr>
          <p:cNvPr name="TextBox 14" id="14"/>
          <p:cNvSpPr txBox="true"/>
          <p:nvPr/>
        </p:nvSpPr>
        <p:spPr>
          <a:xfrm>
            <a:off x="8286750" y="2742490"/>
            <a:ext cx="3054350"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Gesture Misinterpretation Problems</a:t>
            </a:r>
            <a:endParaRPr lang="en-US" sz="1100"/>
          </a:p>
        </p:txBody>
      </p:sp>
      <p:sp>
        <p:nvSpPr>
          <p:cNvPr name="TextBox 15" id="15"/>
          <p:cNvSpPr txBox="true"/>
          <p:nvPr/>
        </p:nvSpPr>
        <p:spPr>
          <a:xfrm>
            <a:off x="8286750" y="3112425"/>
            <a:ext cx="3054350" cy="657102"/>
          </a:xfrm>
          <a:prstGeom prst="rect">
            <a:avLst/>
          </a:prstGeom>
        </p:spPr>
        <p:txBody>
          <a:bodyPr anchor="t" rtlCol="false" vert="horz" wrap="square" anchorCtr="true" tIns="45720" lIns="91440" bIns="45720" rIns="91440">
            <a:spAutoFit/>
          </a:bodyPr>
          <a:lstStyle/>
          <a:p>
            <a:pPr algn="ctr" marL="0">
              <a:lnSpc>
                <a:spcPct val="120000"/>
              </a:lnSpc>
              <a:defRPr/>
            </a:pPr>
            <a:r>
              <a:rPr lang="zh-CN" b="false" i="false" sz="1400" baseline="0" u="none" altLang="en-US">
                <a:solidFill>
                  <a:srgbClr val="000000">
                    <a:lumMod val="85000"/>
                    <a:lumOff val="15000"/>
                  </a:srgbClr>
                </a:solidFill>
                <a:latin typeface="微软雅黑"/>
                <a:ea typeface="微软雅黑"/>
              </a:rPr>
              <a:t>Occasionally, gestures may be misinterpreted due to similarities in hand movements, creating a need for continuous refinement of the gesture recognition algorithms to improve accuracy and responsiveness.</a:t>
            </a:r>
            <a:endParaRPr lang="en-US" sz="1100"/>
          </a:p>
        </p:txBody>
      </p:sp>
      <p:grpSp>
        <p:nvGrpSpPr>
          <p:cNvPr name="Group 16" id="16"/>
          <p:cNvGrpSpPr/>
          <p:nvPr/>
        </p:nvGrpSpPr>
        <p:grpSpPr>
          <a:xfrm>
            <a:off x="9518992" y="1818134"/>
            <a:ext cx="571723" cy="571720"/>
            <a:chOff x="9425813" y="3135996"/>
            <a:chExt cx="571723" cy="571720"/>
          </a:xfrm>
        </p:grpSpPr>
        <p:sp>
          <p:nvSpPr>
            <p:cNvPr name="AutoShape 17" id="17"/>
            <p:cNvSpPr/>
            <p:nvPr/>
          </p:nvSpPr>
          <p:spPr>
            <a:xfrm>
              <a:off x="9425813" y="3135996"/>
              <a:ext cx="571723" cy="571720"/>
            </a:xfrm>
            <a:prstGeom prst="ellipse">
              <a:avLst/>
            </a:prstGeom>
            <a:solidFill>
              <a:schemeClr val="accent1"/>
            </a:solidFill>
            <a:ln cap="rnd" cmpd="sng">
              <a:prstDash val="solid"/>
            </a:ln>
          </p:spPr>
          <p:txBody>
            <a:bodyPr vert="horz" rot="0" anchor="ctr" wrap="square" tIns="45720" lIns="91440" bIns="45720" rIns="91440">
              <a:normAutofit/>
            </a:bodyPr>
            <a:p>
              <a:pPr algn="ctr" marL="0"/>
            </a:p>
          </p:txBody>
        </p:sp>
        <p:sp>
          <p:nvSpPr>
            <p:cNvPr name="Freeform 18" id="18"/>
            <p:cNvSpPr/>
            <p:nvPr/>
          </p:nvSpPr>
          <p:spPr>
            <a:xfrm>
              <a:off x="9603015" y="3289576"/>
              <a:ext cx="217317" cy="264561"/>
            </a:xfrm>
            <a:custGeom>
              <a:avLst/>
              <a:gdLst/>
              <a:ahLst/>
              <a:cxnLst/>
              <a:rect r="r" b="b" t="t" l="l"/>
              <a:pathLst>
                <a:path w="438150" h="533400" stroke="true" fill="norm" extrusionOk="true">
                  <a:moveTo>
                    <a:pt x="283816" y="621"/>
                  </a:moveTo>
                  <a:cubicBezTo>
                    <a:pt x="284578" y="621"/>
                    <a:pt x="285340" y="621"/>
                    <a:pt x="286102" y="716"/>
                  </a:cubicBezTo>
                  <a:lnTo>
                    <a:pt x="286102" y="124446"/>
                  </a:lnTo>
                  <a:lnTo>
                    <a:pt x="286197" y="126160"/>
                  </a:lnTo>
                  <a:cubicBezTo>
                    <a:pt x="287055" y="141115"/>
                    <a:pt x="299532" y="153021"/>
                    <a:pt x="314677" y="153021"/>
                  </a:cubicBezTo>
                  <a:lnTo>
                    <a:pt x="314677" y="153021"/>
                  </a:lnTo>
                  <a:lnTo>
                    <a:pt x="438407" y="153021"/>
                  </a:lnTo>
                  <a:cubicBezTo>
                    <a:pt x="438502" y="153783"/>
                    <a:pt x="438502" y="154545"/>
                    <a:pt x="438502" y="155307"/>
                  </a:cubicBezTo>
                  <a:lnTo>
                    <a:pt x="438502" y="505446"/>
                  </a:lnTo>
                  <a:cubicBezTo>
                    <a:pt x="438502" y="521257"/>
                    <a:pt x="425739" y="534021"/>
                    <a:pt x="409927" y="534021"/>
                  </a:cubicBezTo>
                  <a:lnTo>
                    <a:pt x="28927" y="534021"/>
                  </a:lnTo>
                  <a:cubicBezTo>
                    <a:pt x="13115" y="534021"/>
                    <a:pt x="352" y="521257"/>
                    <a:pt x="352" y="505446"/>
                  </a:cubicBezTo>
                  <a:lnTo>
                    <a:pt x="352" y="29196"/>
                  </a:lnTo>
                  <a:cubicBezTo>
                    <a:pt x="352" y="13385"/>
                    <a:pt x="13115" y="621"/>
                    <a:pt x="28927" y="621"/>
                  </a:cubicBezTo>
                  <a:lnTo>
                    <a:pt x="283816"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14677" y="133971"/>
                  </a:lnTo>
                  <a:lnTo>
                    <a:pt x="313534" y="133876"/>
                  </a:lnTo>
                  <a:cubicBezTo>
                    <a:pt x="308772" y="133304"/>
                    <a:pt x="305152" y="129304"/>
                    <a:pt x="305152" y="124446"/>
                  </a:cubicBezTo>
                  <a:lnTo>
                    <a:pt x="305152" y="124446"/>
                  </a:lnTo>
                  <a:lnTo>
                    <a:pt x="305152" y="10146"/>
                  </a:lnTo>
                  <a:lnTo>
                    <a:pt x="428977" y="133971"/>
                  </a:lnTo>
                  <a:close/>
                </a:path>
              </a:pathLst>
            </a:custGeom>
            <a:solidFill>
              <a:srgbClr val="FFFFFF"/>
            </a:solidFill>
          </p:spPr>
          <p:txBody>
            <a:bodyPr vert="horz" anchor="t" tIns="45720" lIns="91440" bIns="45720" rIns="91440">
              <a:normAutofit/>
            </a:bodyPr>
            <a:p>
              <a:pPr algn="l" marL="0"/>
            </a:p>
          </p:txBody>
        </p:sp>
      </p:grpSp>
      <p:sp>
        <p:nvSpPr>
          <p:cNvPr name="AutoShape 19" id="19"/>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Challenges Faced</a:t>
            </a:r>
          </a:p>
        </p:txBody>
      </p:sp>
    </p:spTree>
  </p:cSld>
  <p:clrMapOvr>
    <a:masterClrMapping/>
  </p:clrMapOvr>
  <p:transition spd="slow">
    <p:cover dir="d"/>
  </p:transition>
  <p:timing>
    <p:tnLst>
      <p:par>
        <p:cTn id="34537" dur="indefinite" repeatCount="1000" spd="100%" accel="0%" decel="0%" restart="never" nodeType="tmRoot">
          <p:childTnLst>
            <p:seq concurrent="true" nextAc="seek">
              <p:cTn id="34538" dur="indefinite" repeatCount="1000" spd="100%" accel="0%" decel="0%" nodeType="mainSeq">
                <p:childTnLst>
                  <p:par>
                    <p:cTn id="34539" repeatCount="1000" spd="100%" accel="0%" decel="0%" fill="hold">
                      <p:stCondLst>
                        <p:cond delay="indefinite"/>
                        <p:cond evt="onBegin" delay="0">
                          <p:tn val="34538"/>
                        </p:cond>
                      </p:stCondLst>
                      <p:childTnLst>
                        <p:par>
                          <p:cTn id="34540" repeatCount="1000" spd="100%" decel="0%" fill="hold">
                            <p:stCondLst>
                              <p:cond delay="0"/>
                            </p:stCondLst>
                            <p:childTnLst>
                              <p:par>
                                <p:cTn id="34541" presetID="4" presetClass="entr" presetSubtype="32" repeatCount="1000" spd="100%" decel="0%" fill="hold" nodeType="afterEffect">
                                  <p:stCondLst>
                                    <p:cond delay="0"/>
                                  </p:stCondLst>
                                  <p:childTnLst>
                                    <p:animEffect filter="box(out)" transition="in">
                                      <p:cBhvr>
                                        <p:cTn id="34542" dur="1000" repeatCount="1000" spd="100%" accel="0%" decel="0%"/>
                                        <p:tgtEl>
                                          <p:spTgt spid="19"/>
                                        </p:tgtEl>
                                      </p:cBhvr>
                                    </p:animEffect>
                                    <p:set>
                                      <p:cBhvr>
                                        <p:cTn id="34543" dur="1000" repeatCount="1000" spd="100%" accel="0%" decel="0%" fill="hold">
                                          <p:stCondLst>
                                            <p:cond delay="0"/>
                                          </p:stCondLst>
                                        </p:cTn>
                                        <p:tgtEl>
                                          <p:spTgt spid="19"/>
                                        </p:tgtEl>
                                        <p:attrNameLst>
                                          <p:attrName>style.visibility</p:attrName>
                                        </p:attrNameLst>
                                      </p:cBhvr>
                                      <p:to>
                                        <p:strVal val="visible"/>
                                      </p:to>
                                    </p:set>
                                  </p:childTnLst>
                                </p:cTn>
                              </p:par>
                            </p:childTnLst>
                          </p:cTn>
                        </p:par>
                        <p:par>
                          <p:cTn id="34544" repeatCount="1000" spd="100%" decel="0%" fill="hold">
                            <p:stCondLst>
                              <p:cond delay="0"/>
                            </p:stCondLst>
                            <p:childTnLst>
                              <p:par>
                                <p:cTn id="34545" presetID="38" presetClass="entr" presetSubtype="0" repeatCount="1000" spd="100%" decel="0%" fill="hold" grpId="0" nodeType="afterEffect">
                                  <p:stCondLst>
                                    <p:cond delay="0"/>
                                  </p:stCondLst>
                                  <p:iterate type="lt">
                                    <p:tmPct val="30000"/>
                                  </p:iterate>
                                  <p:childTnLst>
                                    <p:anim calcmode="lin" valueType="num">
                                      <p:cBhvr>
                                        <p:cTn id="34546" dur="455" repeatCount="1000" spd="100%" accel="0%" decel="0%" fill="hold">
                                          <p:stCondLst>
                                            <p:cond delay="455"/>
                                          </p:stCondLst>
                                        </p:cTn>
                                        <p:tgtEl>
                                          <p:spTgt spid="3"/>
                                        </p:tgtEl>
                                        <p:attrNameLst>
                                          <p:attrName>style.rotation</p:attrName>
                                        </p:attrNameLst>
                                      </p:cBhvr>
                                      <p:tavLst>
                                        <p:tav fmla="" tm="0">
                                          <p:val>
                                            <p:fltVal val="-45.0"/>
                                          </p:val>
                                        </p:tav>
                                        <p:tav fmla="" tm="69900">
                                          <p:val>
                                            <p:fltVal val="45.0"/>
                                          </p:val>
                                        </p:tav>
                                        <p:tav fmla="" tm="100000">
                                          <p:val>
                                            <p:fltVal val="0.0"/>
                                          </p:val>
                                        </p:tav>
                                      </p:tavLst>
                                    </p:anim>
                                    <p:anim calcmode="lin" valueType="num">
                                      <p:cBhvr>
                                        <p:cTn id="34547" dur="455" repeatCount="1000" spd="100%" accel="0%" decel="0%" fill="hold">
                                          <p:stCondLst>
                                            <p:cond delay="0"/>
                                          </p:stCondLst>
                                        </p:cTn>
                                        <p:tgtEl>
                                          <p:spTgt spid="3"/>
                                        </p:tgtEl>
                                        <p:attrNameLst>
                                          <p:attrName>ppt_y</p:attrName>
                                        </p:attrNameLst>
                                      </p:cBhvr>
                                      <p:tavLst>
                                        <p:tav fmla="" tm="0">
                                          <p:val>
                                            <p:strVal val="#ppt_y-1"/>
                                          </p:val>
                                        </p:tav>
                                        <p:tav fmla="" tm="100000">
                                          <p:val>
                                            <p:strVal val="#ppt_y-(0.354*#ppt_w-0.172*#ppt_h)"/>
                                          </p:val>
                                        </p:tav>
                                      </p:tavLst>
                                    </p:anim>
                                    <p:anim calcmode="lin" valueType="num">
                                      <p:cBhvr>
                                        <p:cTn id="34548" dur="156" repeatCount="1000" spd="100%" accel="0%" decel="50000" autoRev="true" fill="hold">
                                          <p:stCondLst>
                                            <p:cond delay="455"/>
                                          </p:stCondLst>
                                        </p:cTn>
                                        <p:tgtEl>
                                          <p:spTgt spid="3"/>
                                        </p:tgtEl>
                                        <p:attrNameLst>
                                          <p:attrName>ppt_y</p:attrName>
                                        </p:attrNameLst>
                                      </p:cBhvr>
                                      <p:tavLst>
                                        <p:tav fmla="" tm="0">
                                          <p:val>
                                            <p:strVal val="#ppt_y-(0.354*#ppt_w-0.172*#ppt_h)"/>
                                          </p:val>
                                        </p:tav>
                                        <p:tav fmla="" tm="100000">
                                          <p:val>
                                            <p:strVal val="#ppt_y-(0.354*#ppt_w-0.172*#ppt_h)-#ppt_h/2"/>
                                          </p:val>
                                        </p:tav>
                                      </p:tavLst>
                                    </p:anim>
                                    <p:anim calcmode="lin" valueType="num">
                                      <p:cBhvr>
                                        <p:cTn id="34549" dur="136" repeatCount="1000" spd="100%" accel="0%" decel="0%" fill="hold">
                                          <p:stCondLst>
                                            <p:cond delay="864"/>
                                          </p:stCondLst>
                                        </p:cTn>
                                        <p:tgtEl>
                                          <p:spTgt spid="3"/>
                                        </p:tgtEl>
                                        <p:attrNameLst>
                                          <p:attrName>ppt_y</p:attrName>
                                        </p:attrNameLst>
                                      </p:cBhvr>
                                      <p:tavLst>
                                        <p:tav fmla="" tm="0">
                                          <p:val>
                                            <p:strVal val="#ppt_y-(0.354*#ppt_w-0.172*#ppt_h)"/>
                                          </p:val>
                                        </p:tav>
                                        <p:tav fmla="" tm="100000">
                                          <p:val>
                                            <p:strVal val="#ppt_y"/>
                                          </p:val>
                                        </p:tav>
                                      </p:tavLst>
                                    </p:anim>
                                    <p:set>
                                      <p:cBhvr>
                                        <p:cTn id="34550" dur="1" repeatCount="1000" spd="100%" accel="0%" decel="0%" fill="hold">
                                          <p:stCondLst>
                                            <p:cond delay="0"/>
                                          </p:stCondLst>
                                        </p:cTn>
                                        <p:tgtEl>
                                          <p:spTgt spid="3"/>
                                        </p:tgtEl>
                                        <p:attrNameLst>
                                          <p:attrName>style.visibility</p:attrName>
                                        </p:attrNameLst>
                                      </p:cBhvr>
                                      <p:to>
                                        <p:strVal val="visible"/>
                                      </p:to>
                                    </p:set>
                                    <p:set>
                                      <p:cBhvr>
                                        <p:cTn id="34551" dur="455" repeatCount="1000" spd="100%" accel="0%" decel="0%" fill="hold">
                                          <p:stCondLst>
                                            <p:cond delay="0"/>
                                          </p:stCondLst>
                                        </p:cTn>
                                        <p:tgtEl>
                                          <p:spTgt spid="3"/>
                                        </p:tgtEl>
                                        <p:attrNameLst>
                                          <p:attrName>style.rotation</p:attrName>
                                        </p:attrNameLst>
                                      </p:cBhvr>
                                      <p:to>
                                        <p:strVal val="-45.0"/>
                                      </p:to>
                                    </p:set>
                                  </p:childTnLst>
                                </p:cTn>
                              </p:par>
                            </p:childTnLst>
                          </p:cTn>
                        </p:par>
                        <p:par>
                          <p:cTn id="34552" repeatCount="1000" spd="100%" decel="0%" fill="hold">
                            <p:stCondLst>
                              <p:cond delay="0"/>
                            </p:stCondLst>
                            <p:childTnLst>
                              <p:par>
                                <p:cTn id="34553" presetID="7" presetClass="entr" presetSubtype="2" repeatCount="1000" spd="100%" decel="0%" fill="hold" nodeType="afterEffect">
                                  <p:stCondLst>
                                    <p:cond delay="0"/>
                                  </p:stCondLst>
                                  <p:childTnLst>
                                    <p:anim calcmode="lin" valueType="num">
                                      <p:cBhvr additive="base">
                                        <p:cTn id="34554" dur="2000" repeatCount="1000" spd="100%" accel="0%" decel="0%" fill="hold"/>
                                        <p:tgtEl>
                                          <p:spTgt spid="4"/>
                                        </p:tgtEl>
                                        <p:attrNameLst>
                                          <p:attrName>ppt_x</p:attrName>
                                        </p:attrNameLst>
                                      </p:cBhvr>
                                      <p:tavLst>
                                        <p:tav fmla="" tm="0">
                                          <p:val>
                                            <p:strVal val="1+#ppt_w/2"/>
                                          </p:val>
                                        </p:tav>
                                        <p:tav fmla="" tm="100000">
                                          <p:val>
                                            <p:strVal val="#ppt_x"/>
                                          </p:val>
                                        </p:tav>
                                      </p:tavLst>
                                    </p:anim>
                                    <p:anim calcmode="lin" valueType="num">
                                      <p:cBhvr additive="base">
                                        <p:cTn id="34555" dur="2000" repeatCount="1000" spd="100%" accel="0%" decel="0%" fill="hold"/>
                                        <p:tgtEl>
                                          <p:spTgt spid="4"/>
                                        </p:tgtEl>
                                        <p:attrNameLst>
                                          <p:attrName>ppt_y</p:attrName>
                                        </p:attrNameLst>
                                      </p:cBhvr>
                                      <p:tavLst>
                                        <p:tav fmla="" tm="0">
                                          <p:val>
                                            <p:strVal val="#ppt_y"/>
                                          </p:val>
                                        </p:tav>
                                        <p:tav fmla="" tm="100000">
                                          <p:val>
                                            <p:strVal val="#ppt_y"/>
                                          </p:val>
                                        </p:tav>
                                      </p:tavLst>
                                    </p:anim>
                                    <p:set>
                                      <p:cBhvr>
                                        <p:cTn id="34556" dur="2000" repeatCount="1000" spd="100%" accel="0%" decel="0%" fill="hold">
                                          <p:stCondLst>
                                            <p:cond delay="0"/>
                                          </p:stCondLst>
                                        </p:cTn>
                                        <p:tgtEl>
                                          <p:spTgt spid="4"/>
                                        </p:tgtEl>
                                        <p:attrNameLst>
                                          <p:attrName>style.visibility</p:attrName>
                                        </p:attrNameLst>
                                      </p:cBhvr>
                                      <p:to>
                                        <p:strVal val="visible"/>
                                      </p:to>
                                    </p:set>
                                  </p:childTnLst>
                                </p:cTn>
                              </p:par>
                            </p:childTnLst>
                          </p:cTn>
                        </p:par>
                        <p:par>
                          <p:cTn id="34557" repeatCount="1000" spd="100%" decel="0%" fill="hold">
                            <p:stCondLst>
                              <p:cond delay="0"/>
                            </p:stCondLst>
                            <p:childTnLst>
                              <p:par>
                                <p:cTn id="34558" presetID="2" presetClass="entr" presetSubtype="4" repeatCount="1000" spd="100%" decel="0%" fill="hold" nodeType="afterEffect">
                                  <p:stCondLst>
                                    <p:cond delay="0"/>
                                  </p:stCondLst>
                                  <p:childTnLst>
                                    <p:anim calcmode="lin" valueType="num">
                                      <p:cBhvr additive="base">
                                        <p:cTn id="34559" dur="1000" repeatCount="1000" spd="100%" accel="0%" decel="0%" fill="hold"/>
                                        <p:tgtEl>
                                          <p:spTgt spid="8"/>
                                        </p:tgtEl>
                                        <p:attrNameLst>
                                          <p:attrName>ppt_x</p:attrName>
                                        </p:attrNameLst>
                                      </p:cBhvr>
                                      <p:tavLst>
                                        <p:tav fmla="" tm="0">
                                          <p:val>
                                            <p:strVal val="#ppt_x"/>
                                          </p:val>
                                        </p:tav>
                                        <p:tav fmla="" tm="100000">
                                          <p:val>
                                            <p:strVal val="#ppt_x"/>
                                          </p:val>
                                        </p:tav>
                                      </p:tavLst>
                                    </p:anim>
                                    <p:anim calcmode="lin" valueType="num">
                                      <p:cBhvr additive="base">
                                        <p:cTn id="34560" dur="1000" repeatCount="1000" spd="100%" accel="0%" decel="0%" fill="hold"/>
                                        <p:tgtEl>
                                          <p:spTgt spid="8"/>
                                        </p:tgtEl>
                                        <p:attrNameLst>
                                          <p:attrName>ppt_y</p:attrName>
                                        </p:attrNameLst>
                                      </p:cBhvr>
                                      <p:tavLst>
                                        <p:tav fmla="" tm="0">
                                          <p:val>
                                            <p:strVal val="1+#ppt_h/2"/>
                                          </p:val>
                                        </p:tav>
                                        <p:tav fmla="" tm="100000">
                                          <p:val>
                                            <p:strVal val="#ppt_y"/>
                                          </p:val>
                                        </p:tav>
                                      </p:tavLst>
                                    </p:anim>
                                    <p:set>
                                      <p:cBhvr>
                                        <p:cTn id="34561" dur="1000" repeatCount="1000" spd="100%" accel="0%" decel="0%" fill="hold">
                                          <p:stCondLst>
                                            <p:cond delay="0"/>
                                          </p:stCondLst>
                                        </p:cTn>
                                        <p:tgtEl>
                                          <p:spTgt spid="8"/>
                                        </p:tgtEl>
                                        <p:attrNameLst>
                                          <p:attrName>style.visibility</p:attrName>
                                        </p:attrNameLst>
                                      </p:cBhvr>
                                      <p:to>
                                        <p:strVal val="visible"/>
                                      </p:to>
                                    </p:set>
                                  </p:childTnLst>
                                </p:cTn>
                              </p:par>
                            </p:childTnLst>
                          </p:cTn>
                        </p:par>
                        <p:par>
                          <p:cTn id="34562" repeatCount="1000" spd="100%" decel="0%" fill="hold">
                            <p:stCondLst>
                              <p:cond delay="0"/>
                            </p:stCondLst>
                            <p:childTnLst>
                              <p:par>
                                <p:cTn id="34563" presetID="21" presetClass="entr" presetSubtype="2" repeatCount="1000" spd="100%" decel="0%" fill="hold" nodeType="afterEffect">
                                  <p:stCondLst>
                                    <p:cond delay="0"/>
                                  </p:stCondLst>
                                  <p:childTnLst>
                                    <p:animEffect filter="wheel(2)" transition="in">
                                      <p:cBhvr>
                                        <p:cTn id="34564" dur="1000" repeatCount="1000" spd="100%" accel="0%" decel="0%"/>
                                        <p:tgtEl>
                                          <p:spTgt spid="9"/>
                                        </p:tgtEl>
                                      </p:cBhvr>
                                    </p:animEffect>
                                    <p:set>
                                      <p:cBhvr>
                                        <p:cTn id="34565" dur="1000" repeatCount="1000" spd="100%" accel="0%" decel="0%" fill="hold">
                                          <p:stCondLst>
                                            <p:cond delay="0"/>
                                          </p:stCondLst>
                                        </p:cTn>
                                        <p:tgtEl>
                                          <p:spTgt spid="9"/>
                                        </p:tgtEl>
                                        <p:attrNameLst>
                                          <p:attrName>style.visibility</p:attrName>
                                        </p:attrNameLst>
                                      </p:cBhvr>
                                      <p:to>
                                        <p:strVal val="visible"/>
                                      </p:to>
                                    </p:set>
                                  </p:childTnLst>
                                </p:cTn>
                              </p:par>
                            </p:childTnLst>
                          </p:cTn>
                        </p:par>
                        <p:par>
                          <p:cTn id="34566" repeatCount="1000" spd="100%" decel="0%" fill="hold">
                            <p:stCondLst>
                              <p:cond delay="0"/>
                            </p:stCondLst>
                            <p:childTnLst>
                              <p:par>
                                <p:cTn id="34567" presetID="24" presetClass="entr" presetSubtype="0" repeatCount="1000" spd="100%" decel="0%" fill="hold" nodeType="afterEffect">
                                  <p:stCondLst>
                                    <p:cond delay="0"/>
                                  </p:stCondLst>
                                  <p:childTnLst>
                                    <p:anim calcmode="lin" to="" valueType="num">
                                      <p:cBhvr>
                                        <p:cTn id="34568" dur="1" repeatCount="1000" spd="100%" accel="0%" decel="0%" fill="hold"/>
                                        <p:tgtEl>
                                          <p:spTgt spid="14"/>
                                        </p:tgtEl>
                                      </p:cBhvr>
                                    </p:anim>
                                    <p:set>
                                      <p:cBhvr>
                                        <p:cTn id="34569" dur="1" repeatCount="1000" spd="100%" accel="0%" decel="0%" fill="hold">
                                          <p:stCondLst>
                                            <p:cond delay="0"/>
                                          </p:stCondLst>
                                        </p:cTn>
                                        <p:tgtEl>
                                          <p:spTgt spid="14"/>
                                        </p:tgtEl>
                                        <p:attrNameLst>
                                          <p:attrName>style.visibility</p:attrName>
                                        </p:attrNameLst>
                                      </p:cBhvr>
                                      <p:to>
                                        <p:strVal val="visible"/>
                                      </p:to>
                                    </p:set>
                                  </p:childTnLst>
                                </p:cTn>
                              </p:par>
                            </p:childTnLst>
                          </p:cTn>
                        </p:par>
                        <p:par>
                          <p:cTn id="34570" repeatCount="1000" spd="100%" decel="0%" fill="hold">
                            <p:stCondLst>
                              <p:cond delay="0"/>
                            </p:stCondLst>
                            <p:childTnLst>
                              <p:par>
                                <p:cTn id="34571" presetID="12" presetClass="entr" presetSubtype="1" repeatCount="1000" spd="100%" decel="0%" fill="hold" nodeType="afterEffect">
                                  <p:stCondLst>
                                    <p:cond delay="0"/>
                                  </p:stCondLst>
                                  <p:childTnLst>
                                    <p:anim calcmode="lin" valueType="num">
                                      <p:cBhvr additive="base">
                                        <p:cTn id="34573" dur="500" repeatCount="1000" spd="100%" accel="0%" decel="0%"/>
                                        <p:tgtEl>
                                          <p:spTgt spid="15"/>
                                        </p:tgtEl>
                                        <p:attrNameLst>
                                          <p:attrName>ppt_y</p:attrName>
                                        </p:attrNameLst>
                                      </p:cBhvr>
                                      <p:tavLst>
                                        <p:tav fmla="" tm="0">
                                          <p:val>
                                            <p:strVal val="#ppt_y-#ppt_h*1.125000"/>
                                          </p:val>
                                        </p:tav>
                                        <p:tav fmla="" tm="100000">
                                          <p:val>
                                            <p:strVal val="#ppt_y"/>
                                          </p:val>
                                        </p:tav>
                                      </p:tavLst>
                                    </p:anim>
                                    <p:animEffect filter="wipe(down)" transition="in">
                                      <p:cBhvr>
                                        <p:cTn id="34572" dur="500" repeatCount="1000" spd="100%" accel="0%" decel="0%"/>
                                        <p:tgtEl>
                                          <p:spTgt spid="15"/>
                                        </p:tgtEl>
                                      </p:cBhvr>
                                    </p:animEffect>
                                    <p:set>
                                      <p:cBhvr>
                                        <p:cTn id="34574" dur="500" repeatCount="1000" spd="100%" accel="0%" decel="0%"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grpId="0" spid="3"/>
    </p:bldLst>
  </p:timing>
</p:sld>
</file>

<file path=ppt/slides/slide1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ph type="title"/>
          </p:nvPr>
        </p:nvSpPr>
        <p:spPr>
          <a:xfrm>
            <a:off x="660399" y="1163301"/>
            <a:ext cx="10858500" cy="2649655"/>
          </a:xfrm>
        </p:spPr>
        <p:txBody>
          <a:bodyPr vert="horz" anchor="b" tIns="45720" lIns="91440" bIns="45720" rIns="91440">
            <a:normAutofit/>
          </a:bodyPr>
          <a:p>
            <a:pPr algn="ctr">
              <a:lnSpc>
                <a:spcPct val="100000"/>
              </a:lnSpc>
              <a:spcBef>
                <a:spcPct val="0"/>
              </a:spcBef>
            </a:pPr>
            <a:r>
              <a:rPr lang="zh-CN" b="true" i="false" sz="7200" baseline="0" u="none" altLang="en-US">
                <a:solidFill>
                  <a:srgbClr val="000000"/>
                </a:solidFill>
                <a:latin typeface="微软雅黑"/>
                <a:ea typeface="微软雅黑"/>
              </a:rPr>
              <a:t>Thank you for watching.</a:t>
            </a:r>
          </a:p>
        </p:txBody>
      </p:sp>
      <p:sp>
        <p:nvSpPr>
          <p:cNvPr name="TextBox 3" id="3"/>
          <p:cNvSpPr txBox="true"/>
          <p:nvPr/>
        </p:nvSpPr>
        <p:spPr>
          <a:xfrm>
            <a:off x="721814" y="3812956"/>
            <a:ext cx="10858500" cy="818697"/>
          </a:xfrm>
          <a:prstGeom prst="rect">
            <a:avLst/>
          </a:prstGeom>
        </p:spPr>
        <p:txBody>
          <a:bodyPr anchor="t" rtlCol="false" vert="horz" tIns="45720" lIns="91440" bIns="45720" rIns="91440">
            <a:normAutofit/>
          </a:bodyPr>
          <a:lstStyle/>
          <a:p>
            <a:pPr algn="ctr" indent="0" marL="0">
              <a:lnSpc>
                <a:spcPct val="120000"/>
              </a:lnSpc>
              <a:spcBef>
                <a:spcPts val="1000"/>
              </a:spcBef>
              <a:defRPr/>
            </a:pPr>
            <a:r>
              <a:rPr lang="zh-CN" b="false" i="false" sz="1800" baseline="0" u="none" altLang="en-US">
                <a:solidFill>
                  <a:srgbClr val="000000"/>
                </a:solidFill>
                <a:latin typeface="微软雅黑"/>
                <a:ea typeface="微软雅黑"/>
              </a:rPr>
              <a:t>Reporter</a:t>
            </a:r>
            <a:endParaRPr lang="en-US" sz="1100"/>
          </a:p>
        </p:txBody>
      </p:sp>
    </p:spTree>
  </p:cSld>
  <p:clrMapOvr>
    <a:masterClrMapping/>
  </p:clrMapOvr>
  <p:transition spd="med">
    <p:pull dir="l"/>
  </p:transition>
  <p:timing>
    <p:tnLst>
      <p:par>
        <p:cTn id="36197" dur="indefinite" repeatCount="1000" spd="100%" accel="0%" decel="0%" restart="never" nodeType="tmRoot">
          <p:childTnLst>
            <p:seq concurrent="true" nextAc="seek">
              <p:cTn id="36198" dur="indefinite" repeatCount="1000" spd="100%" accel="0%" decel="0%" nodeType="mainSeq">
                <p:childTnLst>
                  <p:par>
                    <p:cTn id="36199" repeatCount="1000" spd="100%" accel="0%" decel="0%" fill="hold">
                      <p:stCondLst>
                        <p:cond delay="indefinite"/>
                        <p:cond evt="onBegin" delay="0">
                          <p:tn val="36198"/>
                        </p:cond>
                      </p:stCondLst>
                      <p:childTnLst>
                        <p:par>
                          <p:cTn id="36200" repeatCount="1000" spd="100%" decel="0%" fill="hold">
                            <p:stCondLst>
                              <p:cond delay="0"/>
                            </p:stCondLst>
                            <p:childTnLst>
                              <p:par>
                                <p:cTn id="36201" presetID="40" presetClass="entr" presetSubtype="0" repeatCount="1000" spd="100%" decel="0%" fill="hold" grpId="0" nodeType="afterEffect">
                                  <p:stCondLst>
                                    <p:cond delay="0"/>
                                  </p:stCondLst>
                                  <p:iterate type="lt">
                                    <p:tmPct val="10000"/>
                                  </p:iterate>
                                  <p:childTnLst>
                                    <p:anim calcmode="lin" valueType="num">
                                      <p:cBhvr>
                                        <p:cTn id="36203" dur="1000" repeatCount="1000" spd="100%" accel="0%" decel="0%" fill="hold"/>
                                        <p:tgtEl>
                                          <p:spTgt spid="2"/>
                                        </p:tgtEl>
                                        <p:attrNameLst>
                                          <p:attrName>ppt_x</p:attrName>
                                        </p:attrNameLst>
                                      </p:cBhvr>
                                      <p:tavLst>
                                        <p:tav fmla="" tm="0">
                                          <p:val>
                                            <p:strVal val="#ppt_x-.1"/>
                                          </p:val>
                                        </p:tav>
                                        <p:tav fmla="" tm="100000">
                                          <p:val>
                                            <p:strVal val="#ppt_x"/>
                                          </p:val>
                                        </p:tav>
                                      </p:tavLst>
                                    </p:anim>
                                    <p:anim calcmode="lin" valueType="num">
                                      <p:cBhvr>
                                        <p:cTn id="36204" dur="1000" repeatCount="1000" spd="100%" accel="0%" decel="0%" fill="hold"/>
                                        <p:tgtEl>
                                          <p:spTgt spid="2"/>
                                        </p:tgtEl>
                                        <p:attrNameLst>
                                          <p:attrName>ppt_y</p:attrName>
                                        </p:attrNameLst>
                                      </p:cBhvr>
                                      <p:tavLst>
                                        <p:tav fmla="" tm="0">
                                          <p:val>
                                            <p:strVal val="#ppt_y"/>
                                          </p:val>
                                        </p:tav>
                                        <p:tav fmla="" tm="100000">
                                          <p:val>
                                            <p:strVal val="#ppt_y"/>
                                          </p:val>
                                        </p:tav>
                                      </p:tavLst>
                                    </p:anim>
                                    <p:animEffect filter="fade" transition="in">
                                      <p:cBhvr>
                                        <p:cTn id="36202" dur="1000" repeatCount="1000" spd="100%" accel="0%" decel="0%"/>
                                        <p:tgtEl>
                                          <p:spTgt spid="2"/>
                                        </p:tgtEl>
                                      </p:cBhvr>
                                    </p:animEffect>
                                    <p:set>
                                      <p:cBhvr>
                                        <p:cTn id="36205" dur="1" repeatCount="1000" spd="100%" accel="0%" decel="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grpId="0" spid="2"/>
    </p:bldLst>
  </p:timing>
</p:sld>
</file>

<file path=ppt/slides/slide2.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Freeform 2" id="2"/>
          <p:cNvSpPr/>
          <p:nvPr/>
        </p:nvSpPr>
        <p:spPr>
          <a:xfrm>
            <a:off x="0" y="0"/>
            <a:ext cx="12192000" cy="6858000"/>
          </a:xfrm>
          <a:custGeom>
            <a:avLst/>
            <a:gdLst/>
            <a:ahLst/>
            <a:cxnLst/>
            <a:rect r="r" b="b" t="t" l="l"/>
            <a:pathLst>
              <a:path w="12192000" h="6858000" stroke="true" fill="norm" extrusionOk="true">
                <a:moveTo>
                  <a:pt x="8930292" y="0"/>
                </a:moveTo>
                <a:lnTo>
                  <a:pt x="12192000" y="0"/>
                </a:lnTo>
                <a:lnTo>
                  <a:pt x="12192000" y="6858000"/>
                </a:lnTo>
                <a:lnTo>
                  <a:pt x="1567087" y="6858000"/>
                </a:lnTo>
                <a:lnTo>
                  <a:pt x="1958321" y="6735643"/>
                </a:lnTo>
                <a:cubicBezTo>
                  <a:pt x="5111444" y="5668530"/>
                  <a:pt x="7614512" y="3354951"/>
                  <a:pt x="8769025" y="440529"/>
                </a:cubicBezTo>
                <a:close/>
                <a:moveTo>
                  <a:pt x="0" y="0"/>
                </a:moveTo>
                <a:lnTo>
                  <a:pt x="1" y="0"/>
                </a:lnTo>
                <a:lnTo>
                  <a:pt x="1" y="6858000"/>
                </a:lnTo>
                <a:lnTo>
                  <a:pt x="0" y="6858000"/>
                </a:lnTo>
                <a:close/>
              </a:path>
            </a:pathLst>
          </a:custGeom>
          <a:solidFill>
            <a:schemeClr val="accent1">
              <a:alpha val="15000"/>
            </a:schemeClr>
          </a:solidFill>
          <a:ln cap="flat" cmpd="sng">
            <a:prstDash val="solid"/>
          </a:ln>
        </p:spPr>
        <p:txBody>
          <a:bodyPr vert="horz" anchor="ctr" wrap="square" tIns="45720" lIns="91440" bIns="45720" rIns="91440">
            <a:noAutofit/>
          </a:bodyPr>
          <a:p>
            <a:pPr algn="ctr" marL="0"/>
          </a:p>
        </p:txBody>
      </p:sp>
      <p:sp>
        <p:nvSpPr>
          <p:cNvPr name="AutoShape 3" id="3"/>
          <p:cNvSpPr/>
          <p:nvPr/>
        </p:nvSpPr>
        <p:spPr>
          <a:xfrm>
            <a:off x="8037285" y="810451"/>
            <a:ext cx="3494314" cy="639699"/>
          </a:xfrm>
          <a:prstGeom prst="roundRect">
            <a:avLst>
              <a:gd name="adj" fmla="val 50000"/>
            </a:avLst>
          </a:prstGeom>
          <a:solidFill>
            <a:srgbClr val="FFFFFF"/>
          </a:solidFill>
        </p:spPr>
        <p:txBody>
          <a:bodyPr vert="horz" anchor="ctr" wrap="square" tIns="45720" lIns="1080000" bIns="45720" rIns="91440">
            <a:normAutofit/>
          </a:bodyPr>
          <a:p>
            <a:pPr algn="l" marL="0"/>
          </a:p>
        </p:txBody>
      </p:sp>
      <p:sp>
        <p:nvSpPr>
          <p:cNvPr name="AutoShape 4" id="4"/>
          <p:cNvSpPr/>
          <p:nvPr/>
        </p:nvSpPr>
        <p:spPr>
          <a:xfrm>
            <a:off x="8045397" y="769715"/>
            <a:ext cx="721171" cy="721169"/>
          </a:xfrm>
          <a:prstGeom prst="roundRect">
            <a:avLst>
              <a:gd name="adj" fmla="val 50000"/>
            </a:avLst>
          </a:prstGeom>
          <a:gradFill>
            <a:gsLst>
              <a:gs pos="0">
                <a:srgbClr val="FF9A2C">
                  <a:lumMod val="60000"/>
                  <a:lumOff val="40000"/>
                </a:srgbClr>
              </a:gs>
              <a:gs pos="50000">
                <a:srgbClr val="FF9A2C"/>
              </a:gs>
            </a:gsLst>
            <a:lin ang="2700000"/>
          </a:gradFill>
          <a:ln w="76200">
            <a:solidFill>
              <a:srgbClr val="FFFFFF">
                <a:alpha val="95000"/>
              </a:srgbClr>
            </a:solidFill>
          </a:ln>
        </p:spPr>
        <p:txBody>
          <a:bodyPr vert="horz" anchor="ctr" wrap="none" tIns="45720" lIns="91440" bIns="45720" rIns="91440">
            <a:normAutofit/>
          </a:bodyPr>
          <a:p>
            <a:pPr algn="ctr" marL="0">
              <a:lnSpc>
                <a:spcPct val="110000"/>
              </a:lnSpc>
            </a:pPr>
            <a:r>
              <a:rPr lang="en-US" b="true" i="false" sz="2400" baseline="0" u="none">
                <a:solidFill>
                  <a:srgbClr val="FFFFFF"/>
                </a:solidFill>
                <a:latin typeface="Arial"/>
                <a:ea typeface="Arial"/>
              </a:rPr>
              <a:t>01</a:t>
            </a:r>
          </a:p>
        </p:txBody>
      </p:sp>
      <p:sp>
        <p:nvSpPr>
          <p:cNvPr name="AutoShape 5" id="5"/>
          <p:cNvSpPr/>
          <p:nvPr/>
        </p:nvSpPr>
        <p:spPr>
          <a:xfrm>
            <a:off x="7676699" y="1790931"/>
            <a:ext cx="3644900" cy="639699"/>
          </a:xfrm>
          <a:prstGeom prst="roundRect">
            <a:avLst>
              <a:gd name="adj" fmla="val 50000"/>
            </a:avLst>
          </a:prstGeom>
          <a:solidFill>
            <a:srgbClr val="FFFFFF"/>
          </a:solidFill>
        </p:spPr>
        <p:txBody>
          <a:bodyPr vert="horz" anchor="ctr" wrap="square" tIns="45720" lIns="1080000" bIns="45720" rIns="91440">
            <a:normAutofit/>
          </a:bodyPr>
          <a:p>
            <a:pPr algn="l" marL="0"/>
          </a:p>
        </p:txBody>
      </p:sp>
      <p:sp>
        <p:nvSpPr>
          <p:cNvPr name="AutoShape 6" id="6"/>
          <p:cNvSpPr/>
          <p:nvPr/>
        </p:nvSpPr>
        <p:spPr>
          <a:xfrm>
            <a:off x="7684811" y="1702426"/>
            <a:ext cx="721171" cy="721169"/>
          </a:xfrm>
          <a:prstGeom prst="roundRect">
            <a:avLst>
              <a:gd name="adj" fmla="val 50000"/>
            </a:avLst>
          </a:prstGeom>
          <a:gradFill>
            <a:gsLst>
              <a:gs pos="0">
                <a:srgbClr val="FFC717">
                  <a:lumMod val="60000"/>
                  <a:lumOff val="40000"/>
                </a:srgbClr>
              </a:gs>
              <a:gs pos="50000">
                <a:srgbClr val="FFC717"/>
              </a:gs>
            </a:gsLst>
            <a:lin ang="2700000"/>
          </a:gradFill>
          <a:ln w="76200">
            <a:solidFill>
              <a:srgbClr val="FFFFFF">
                <a:alpha val="95000"/>
              </a:srgbClr>
            </a:solidFill>
          </a:ln>
        </p:spPr>
        <p:txBody>
          <a:bodyPr vert="horz" anchor="ctr" wrap="none" tIns="45720" lIns="91440" bIns="45720" rIns="91440">
            <a:normAutofit/>
          </a:bodyPr>
          <a:p>
            <a:pPr algn="ctr" marL="0">
              <a:lnSpc>
                <a:spcPct val="110000"/>
              </a:lnSpc>
            </a:pPr>
            <a:r>
              <a:rPr lang="en-US" b="true" i="false" sz="2400" baseline="0" u="none">
                <a:solidFill>
                  <a:srgbClr val="FFFFFF"/>
                </a:solidFill>
                <a:latin typeface="Arial"/>
                <a:ea typeface="Arial"/>
              </a:rPr>
              <a:t>02</a:t>
            </a:r>
          </a:p>
        </p:txBody>
      </p:sp>
      <p:sp>
        <p:nvSpPr>
          <p:cNvPr name="AutoShape 7" id="7"/>
          <p:cNvSpPr/>
          <p:nvPr/>
        </p:nvSpPr>
        <p:spPr>
          <a:xfrm>
            <a:off x="7072543" y="2771411"/>
            <a:ext cx="3644900" cy="639699"/>
          </a:xfrm>
          <a:prstGeom prst="roundRect">
            <a:avLst>
              <a:gd name="adj" fmla="val 50000"/>
            </a:avLst>
          </a:prstGeom>
          <a:solidFill>
            <a:srgbClr val="FFFFFF"/>
          </a:solidFill>
        </p:spPr>
        <p:txBody>
          <a:bodyPr vert="horz" anchor="ctr" wrap="square" tIns="45720" lIns="1080000" bIns="45720" rIns="91440">
            <a:normAutofit/>
          </a:bodyPr>
          <a:p>
            <a:pPr algn="l" marL="0"/>
          </a:p>
        </p:txBody>
      </p:sp>
      <p:sp>
        <p:nvSpPr>
          <p:cNvPr name="AutoShape 8" id="8"/>
          <p:cNvSpPr/>
          <p:nvPr/>
        </p:nvSpPr>
        <p:spPr>
          <a:xfrm>
            <a:off x="7080655" y="2674471"/>
            <a:ext cx="721171" cy="721169"/>
          </a:xfrm>
          <a:prstGeom prst="roundRect">
            <a:avLst>
              <a:gd name="adj" fmla="val 50000"/>
            </a:avLst>
          </a:prstGeom>
          <a:gradFill>
            <a:gsLst>
              <a:gs pos="0">
                <a:srgbClr val="FF5900">
                  <a:lumMod val="60000"/>
                  <a:lumOff val="40000"/>
                </a:srgbClr>
              </a:gs>
              <a:gs pos="50000">
                <a:srgbClr val="FF5900"/>
              </a:gs>
            </a:gsLst>
            <a:lin ang="2700000"/>
          </a:gradFill>
          <a:ln w="76200">
            <a:solidFill>
              <a:srgbClr val="FFFFFF">
                <a:alpha val="95000"/>
              </a:srgbClr>
            </a:solidFill>
          </a:ln>
        </p:spPr>
        <p:txBody>
          <a:bodyPr vert="horz" anchor="ctr" wrap="none" tIns="45720" lIns="91440" bIns="45720" rIns="91440">
            <a:normAutofit/>
          </a:bodyPr>
          <a:p>
            <a:pPr algn="ctr" marL="0">
              <a:lnSpc>
                <a:spcPct val="110000"/>
              </a:lnSpc>
            </a:pPr>
            <a:r>
              <a:rPr lang="en-US" b="true" i="false" sz="2400" baseline="0" u="none">
                <a:solidFill>
                  <a:srgbClr val="FFFFFF"/>
                </a:solidFill>
                <a:latin typeface="Arial"/>
                <a:ea typeface="Arial"/>
              </a:rPr>
              <a:t>03</a:t>
            </a:r>
          </a:p>
        </p:txBody>
      </p:sp>
      <p:sp>
        <p:nvSpPr>
          <p:cNvPr name="AutoShape 9" id="9"/>
          <p:cNvSpPr/>
          <p:nvPr/>
        </p:nvSpPr>
        <p:spPr>
          <a:xfrm>
            <a:off x="5999714" y="3751891"/>
            <a:ext cx="3644900" cy="639699"/>
          </a:xfrm>
          <a:prstGeom prst="roundRect">
            <a:avLst>
              <a:gd name="adj" fmla="val 50000"/>
            </a:avLst>
          </a:prstGeom>
          <a:solidFill>
            <a:srgbClr val="FFFFFF"/>
          </a:solidFill>
        </p:spPr>
        <p:txBody>
          <a:bodyPr vert="horz" anchor="ctr" wrap="square" tIns="45720" lIns="1080000" bIns="45720" rIns="91440">
            <a:normAutofit/>
          </a:bodyPr>
          <a:p>
            <a:pPr algn="l" marL="0"/>
          </a:p>
        </p:txBody>
      </p:sp>
      <p:sp>
        <p:nvSpPr>
          <p:cNvPr name="AutoShape 10" id="10"/>
          <p:cNvSpPr/>
          <p:nvPr/>
        </p:nvSpPr>
        <p:spPr>
          <a:xfrm>
            <a:off x="6007826" y="3752857"/>
            <a:ext cx="721171" cy="721169"/>
          </a:xfrm>
          <a:prstGeom prst="roundRect">
            <a:avLst>
              <a:gd name="adj" fmla="val 50000"/>
            </a:avLst>
          </a:prstGeom>
          <a:gradFill>
            <a:gsLst>
              <a:gs pos="0">
                <a:srgbClr val="2B4BA9">
                  <a:lumMod val="60000"/>
                  <a:lumOff val="40000"/>
                </a:srgbClr>
              </a:gs>
              <a:gs pos="50000">
                <a:srgbClr val="2B4BA9"/>
              </a:gs>
            </a:gsLst>
            <a:lin ang="2700000"/>
          </a:gradFill>
          <a:ln w="76200">
            <a:solidFill>
              <a:srgbClr val="FFFFFF">
                <a:alpha val="95000"/>
              </a:srgbClr>
            </a:solidFill>
          </a:ln>
        </p:spPr>
        <p:txBody>
          <a:bodyPr vert="horz" anchor="ctr" wrap="none" tIns="45720" lIns="91440" bIns="45720" rIns="91440">
            <a:normAutofit/>
          </a:bodyPr>
          <a:p>
            <a:pPr algn="ctr" marL="0">
              <a:lnSpc>
                <a:spcPct val="110000"/>
              </a:lnSpc>
            </a:pPr>
            <a:r>
              <a:rPr lang="en-US" b="true" i="false" sz="2400" baseline="0" u="none">
                <a:solidFill>
                  <a:srgbClr val="FFFFFF"/>
                </a:solidFill>
                <a:latin typeface="Arial"/>
                <a:ea typeface="Arial"/>
              </a:rPr>
              <a:t>04</a:t>
            </a:r>
          </a:p>
        </p:txBody>
      </p:sp>
      <p:sp>
        <p:nvSpPr>
          <p:cNvPr name="AutoShape 11" id="11"/>
          <p:cNvSpPr/>
          <p:nvPr/>
        </p:nvSpPr>
        <p:spPr>
          <a:xfrm>
            <a:off x="660401" y="1162407"/>
            <a:ext cx="3653621" cy="1017068"/>
          </a:xfrm>
          <a:prstGeom prst="rect">
            <a:avLst/>
          </a:prstGeom>
        </p:spPr>
        <p:txBody>
          <a:bodyPr vert="horz" anchor="b" wrap="none" tIns="45720" lIns="91440" bIns="45720" rIns="91440">
            <a:normAutofit/>
          </a:bodyPr>
          <a:p>
            <a:pPr algn="l" marL="0"/>
            <a:r>
              <a:rPr lang="zh-CN" b="true" i="false" sz="6600" baseline="0" u="none" altLang="en-US">
                <a:solidFill>
                  <a:srgbClr val="000000"/>
                </a:solidFill>
                <a:latin typeface="微软雅黑"/>
                <a:ea typeface="微软雅黑"/>
              </a:rPr>
              <a:t>Table of Contents</a:t>
            </a:r>
          </a:p>
        </p:txBody>
      </p:sp>
      <p:sp>
        <p:nvSpPr>
          <p:cNvPr name="Freeform 12" id="12"/>
          <p:cNvSpPr/>
          <p:nvPr/>
        </p:nvSpPr>
        <p:spPr>
          <a:xfrm>
            <a:off x="2396639" y="3733732"/>
            <a:ext cx="160380" cy="19324"/>
          </a:xfrm>
          <a:custGeom>
            <a:avLst/>
            <a:gdLst/>
            <a:ahLst/>
            <a:cxnLst/>
            <a:rect r="r" b="b" t="t" l="l"/>
            <a:pathLst>
              <a:path w="358047" h="43141" stroke="true" fill="norm" extrusionOk="true">
                <a:moveTo>
                  <a:pt x="0" y="1922"/>
                </a:moveTo>
                <a:lnTo>
                  <a:pt x="297417" y="146"/>
                </a:lnTo>
                <a:cubicBezTo>
                  <a:pt x="297417" y="146"/>
                  <a:pt x="365464" y="-3230"/>
                  <a:pt x="357380" y="22532"/>
                </a:cubicBezTo>
                <a:cubicBezTo>
                  <a:pt x="349296" y="48294"/>
                  <a:pt x="299460" y="42608"/>
                  <a:pt x="299460" y="42608"/>
                </a:cubicBezTo>
                <a:lnTo>
                  <a:pt x="14391" y="42697"/>
                </a:lnTo>
                <a:lnTo>
                  <a:pt x="0" y="1922"/>
                </a:ln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13" id="13"/>
          <p:cNvSpPr/>
          <p:nvPr/>
        </p:nvSpPr>
        <p:spPr>
          <a:xfrm>
            <a:off x="1283735" y="4214030"/>
            <a:ext cx="557528" cy="1702475"/>
          </a:xfrm>
          <a:custGeom>
            <a:avLst/>
            <a:gdLst/>
            <a:ahLst/>
            <a:cxnLst/>
            <a:rect r="r" b="b" t="t" l="l"/>
            <a:pathLst>
              <a:path w="1244680" h="3800769" stroke="true" fill="norm" extrusionOk="true">
                <a:moveTo>
                  <a:pt x="233939" y="6507"/>
                </a:moveTo>
                <a:cubicBezTo>
                  <a:pt x="474058" y="-44040"/>
                  <a:pt x="704405" y="216511"/>
                  <a:pt x="704405" y="216511"/>
                </a:cubicBezTo>
                <a:cubicBezTo>
                  <a:pt x="704405" y="216511"/>
                  <a:pt x="1179846" y="1083355"/>
                  <a:pt x="1240875" y="1654292"/>
                </a:cubicBezTo>
                <a:cubicBezTo>
                  <a:pt x="1295508" y="2164467"/>
                  <a:pt x="744025" y="3765526"/>
                  <a:pt x="730523" y="3790044"/>
                </a:cubicBezTo>
                <a:cubicBezTo>
                  <a:pt x="717020" y="3814473"/>
                  <a:pt x="596383" y="3792887"/>
                  <a:pt x="590697" y="3768013"/>
                </a:cubicBezTo>
                <a:cubicBezTo>
                  <a:pt x="584923" y="3743139"/>
                  <a:pt x="623388" y="1929767"/>
                  <a:pt x="617436" y="1850882"/>
                </a:cubicBezTo>
                <a:cubicBezTo>
                  <a:pt x="613172" y="1794472"/>
                  <a:pt x="141907" y="811433"/>
                  <a:pt x="30776" y="470043"/>
                </a:cubicBezTo>
                <a:cubicBezTo>
                  <a:pt x="-35584" y="266258"/>
                  <a:pt x="-6180" y="57053"/>
                  <a:pt x="233939" y="6507"/>
                </a:cubicBezTo>
                <a:close/>
              </a:path>
            </a:pathLst>
          </a:custGeom>
          <a:solidFill>
            <a:srgbClr val="040408"/>
          </a:solidFill>
          <a:ln cap="flat">
            <a:prstDash val="solid"/>
          </a:ln>
        </p:spPr>
        <p:txBody>
          <a:bodyPr vert="horz" anchor="ctr" tIns="45720" lIns="91440" bIns="45720" rIns="91440">
            <a:normAutofit/>
          </a:bodyPr>
          <a:p>
            <a:pPr algn="l" marL="0"/>
          </a:p>
        </p:txBody>
      </p:sp>
      <p:sp>
        <p:nvSpPr>
          <p:cNvPr name="Freeform 14" id="14"/>
          <p:cNvSpPr/>
          <p:nvPr/>
        </p:nvSpPr>
        <p:spPr>
          <a:xfrm>
            <a:off x="1017400" y="4146833"/>
            <a:ext cx="445164" cy="1881835"/>
          </a:xfrm>
          <a:custGeom>
            <a:avLst/>
            <a:gdLst/>
            <a:ahLst/>
            <a:cxnLst/>
            <a:rect r="r" b="b" t="t" l="l"/>
            <a:pathLst>
              <a:path w="993826" h="4201190" stroke="true" fill="norm" extrusionOk="true">
                <a:moveTo>
                  <a:pt x="231121" y="0"/>
                </a:moveTo>
                <a:cubicBezTo>
                  <a:pt x="231121" y="0"/>
                  <a:pt x="-11397" y="195346"/>
                  <a:pt x="418" y="598831"/>
                </a:cubicBezTo>
                <a:cubicBezTo>
                  <a:pt x="15253" y="1103321"/>
                  <a:pt x="390756" y="2014937"/>
                  <a:pt x="385514" y="2059443"/>
                </a:cubicBezTo>
                <a:cubicBezTo>
                  <a:pt x="311249" y="2686790"/>
                  <a:pt x="160764" y="4057502"/>
                  <a:pt x="164228" y="4184535"/>
                </a:cubicBezTo>
                <a:cubicBezTo>
                  <a:pt x="164850" y="4206033"/>
                  <a:pt x="313203" y="4211363"/>
                  <a:pt x="329282" y="4172187"/>
                </a:cubicBezTo>
                <a:cubicBezTo>
                  <a:pt x="345361" y="4133011"/>
                  <a:pt x="945969" y="2567753"/>
                  <a:pt x="981325" y="2078187"/>
                </a:cubicBezTo>
                <a:cubicBezTo>
                  <a:pt x="1003445" y="1772065"/>
                  <a:pt x="1014283" y="690419"/>
                  <a:pt x="852072" y="367329"/>
                </a:cubicBezTo>
                <a:cubicBezTo>
                  <a:pt x="689860" y="44240"/>
                  <a:pt x="231121" y="0"/>
                  <a:pt x="231121" y="0"/>
                </a:cubicBezTo>
                <a:close/>
              </a:path>
            </a:pathLst>
          </a:custGeom>
          <a:solidFill>
            <a:srgbClr val="040408"/>
          </a:solidFill>
          <a:ln cap="flat">
            <a:prstDash val="solid"/>
          </a:ln>
        </p:spPr>
        <p:txBody>
          <a:bodyPr vert="horz" anchor="ctr" tIns="45720" lIns="91440" bIns="45720" rIns="91440">
            <a:normAutofit/>
          </a:bodyPr>
          <a:p>
            <a:pPr algn="l" marL="0"/>
          </a:p>
        </p:txBody>
      </p:sp>
      <p:sp>
        <p:nvSpPr>
          <p:cNvPr name="Freeform 15" id="15"/>
          <p:cNvSpPr/>
          <p:nvPr/>
        </p:nvSpPr>
        <p:spPr>
          <a:xfrm>
            <a:off x="1926193" y="3663082"/>
            <a:ext cx="487143" cy="912810"/>
          </a:xfrm>
          <a:custGeom>
            <a:avLst/>
            <a:gdLst/>
            <a:ahLst/>
            <a:cxnLst/>
            <a:rect r="r" b="b" t="t" l="l"/>
            <a:pathLst>
              <a:path w="1087544" h="2037845" stroke="true" fill="norm" extrusionOk="true">
                <a:moveTo>
                  <a:pt x="856433" y="616701"/>
                </a:moveTo>
                <a:cubicBezTo>
                  <a:pt x="870291" y="584454"/>
                  <a:pt x="1072744" y="610127"/>
                  <a:pt x="1084825" y="632069"/>
                </a:cubicBezTo>
                <a:cubicBezTo>
                  <a:pt x="1096996" y="654011"/>
                  <a:pt x="1077896" y="1949747"/>
                  <a:pt x="824452" y="2033695"/>
                </a:cubicBezTo>
                <a:cubicBezTo>
                  <a:pt x="571008" y="2117644"/>
                  <a:pt x="1404" y="902125"/>
                  <a:pt x="71" y="740003"/>
                </a:cubicBezTo>
                <a:cubicBezTo>
                  <a:pt x="-1262" y="577792"/>
                  <a:pt x="15528" y="477853"/>
                  <a:pt x="108093" y="309956"/>
                </a:cubicBezTo>
                <a:cubicBezTo>
                  <a:pt x="200659" y="142149"/>
                  <a:pt x="504294" y="-75850"/>
                  <a:pt x="552087" y="26131"/>
                </a:cubicBezTo>
                <a:cubicBezTo>
                  <a:pt x="620489" y="172175"/>
                  <a:pt x="782523" y="1345230"/>
                  <a:pt x="782523" y="1345230"/>
                </a:cubicBezTo>
                <a:cubicBezTo>
                  <a:pt x="782523" y="1345230"/>
                  <a:pt x="842486" y="648948"/>
                  <a:pt x="856433" y="616701"/>
                </a:cubicBezTo>
                <a:close/>
              </a:path>
            </a:pathLst>
          </a:custGeom>
          <a:solidFill>
            <a:schemeClr val="accent1"/>
          </a:solidFill>
          <a:ln cap="flat">
            <a:prstDash val="solid"/>
          </a:ln>
        </p:spPr>
        <p:txBody>
          <a:bodyPr vert="horz" anchor="ctr" tIns="45720" lIns="91440" bIns="45720" rIns="91440">
            <a:normAutofit/>
          </a:bodyPr>
          <a:p>
            <a:pPr algn="l" marL="0"/>
          </a:p>
        </p:txBody>
      </p:sp>
      <p:sp>
        <p:nvSpPr>
          <p:cNvPr name="Freeform 16" id="16"/>
          <p:cNvSpPr/>
          <p:nvPr/>
        </p:nvSpPr>
        <p:spPr>
          <a:xfrm>
            <a:off x="1018781" y="3487043"/>
            <a:ext cx="1179032" cy="930570"/>
          </a:xfrm>
          <a:custGeom>
            <a:avLst/>
            <a:gdLst/>
            <a:ahLst/>
            <a:cxnLst/>
            <a:rect r="r" b="b" t="t" l="l"/>
            <a:pathLst>
              <a:path w="2632184" h="2077493" stroke="true" fill="norm" extrusionOk="true">
                <a:moveTo>
                  <a:pt x="0" y="1680227"/>
                </a:moveTo>
                <a:cubicBezTo>
                  <a:pt x="0" y="1680227"/>
                  <a:pt x="56410" y="1109112"/>
                  <a:pt x="1140365" y="436904"/>
                </a:cubicBezTo>
                <a:cubicBezTo>
                  <a:pt x="1506717" y="209755"/>
                  <a:pt x="2121982" y="-37027"/>
                  <a:pt x="2287481" y="4637"/>
                </a:cubicBezTo>
                <a:cubicBezTo>
                  <a:pt x="2452890" y="46389"/>
                  <a:pt x="2637487" y="487006"/>
                  <a:pt x="2632068" y="703851"/>
                </a:cubicBezTo>
                <a:cubicBezTo>
                  <a:pt x="2626649" y="920695"/>
                  <a:pt x="2096665" y="1328711"/>
                  <a:pt x="1923349" y="1536227"/>
                </a:cubicBezTo>
                <a:cubicBezTo>
                  <a:pt x="1677101" y="1831068"/>
                  <a:pt x="1427299" y="2077494"/>
                  <a:pt x="1427299" y="2077494"/>
                </a:cubicBezTo>
                <a:cubicBezTo>
                  <a:pt x="1427299" y="2077494"/>
                  <a:pt x="541089" y="1817210"/>
                  <a:pt x="0" y="1680227"/>
                </a:cubicBezTo>
                <a:close/>
              </a:path>
            </a:pathLst>
          </a:custGeom>
          <a:solidFill>
            <a:schemeClr val="accent1"/>
          </a:solidFill>
          <a:ln cap="flat">
            <a:prstDash val="solid"/>
          </a:ln>
        </p:spPr>
        <p:txBody>
          <a:bodyPr vert="horz" anchor="ctr" tIns="45720" lIns="91440" bIns="45720" rIns="91440">
            <a:normAutofit/>
          </a:bodyPr>
          <a:p>
            <a:pPr algn="l" marL="0"/>
          </a:p>
        </p:txBody>
      </p:sp>
      <p:sp>
        <p:nvSpPr>
          <p:cNvPr name="Freeform 17" id="17"/>
          <p:cNvSpPr/>
          <p:nvPr/>
        </p:nvSpPr>
        <p:spPr>
          <a:xfrm>
            <a:off x="2090680" y="3473743"/>
            <a:ext cx="294448" cy="199492"/>
          </a:xfrm>
          <a:custGeom>
            <a:avLst/>
            <a:gdLst/>
            <a:ahLst/>
            <a:cxnLst/>
            <a:rect r="r" b="b" t="t" l="l"/>
            <a:pathLst>
              <a:path w="657354" h="445365" stroke="true" fill="norm" extrusionOk="true">
                <a:moveTo>
                  <a:pt x="138054" y="445366"/>
                </a:moveTo>
                <a:lnTo>
                  <a:pt x="315989" y="316556"/>
                </a:lnTo>
                <a:cubicBezTo>
                  <a:pt x="315989" y="316556"/>
                  <a:pt x="349480" y="347293"/>
                  <a:pt x="400915" y="346138"/>
                </a:cubicBezTo>
                <a:cubicBezTo>
                  <a:pt x="444799" y="345161"/>
                  <a:pt x="522973" y="286619"/>
                  <a:pt x="522973" y="286619"/>
                </a:cubicBezTo>
                <a:lnTo>
                  <a:pt x="546692" y="313714"/>
                </a:lnTo>
                <a:cubicBezTo>
                  <a:pt x="546692" y="313714"/>
                  <a:pt x="628419" y="249842"/>
                  <a:pt x="651249" y="168825"/>
                </a:cubicBezTo>
                <a:cubicBezTo>
                  <a:pt x="673991" y="87719"/>
                  <a:pt x="636147" y="-32029"/>
                  <a:pt x="487705" y="7946"/>
                </a:cubicBezTo>
                <a:cubicBezTo>
                  <a:pt x="339175" y="47922"/>
                  <a:pt x="1871" y="167048"/>
                  <a:pt x="1871" y="167048"/>
                </a:cubicBezTo>
                <a:cubicBezTo>
                  <a:pt x="1871" y="167048"/>
                  <a:pt x="-8878" y="229144"/>
                  <a:pt x="21148" y="294703"/>
                </a:cubicBezTo>
                <a:cubicBezTo>
                  <a:pt x="59791" y="379629"/>
                  <a:pt x="138054" y="445366"/>
                  <a:pt x="138054" y="445366"/>
                </a:cubicBezTo>
                <a:close/>
              </a:path>
            </a:pathLst>
          </a:custGeom>
          <a:solidFill>
            <a:srgbClr val="FF972A"/>
          </a:solidFill>
          <a:ln cap="flat">
            <a:prstDash val="solid"/>
          </a:ln>
        </p:spPr>
        <p:txBody>
          <a:bodyPr vert="horz" anchor="ctr" tIns="45720" lIns="91440" bIns="45720" rIns="91440">
            <a:normAutofit/>
          </a:bodyPr>
          <a:p>
            <a:pPr algn="l" marL="0"/>
          </a:p>
        </p:txBody>
      </p:sp>
      <p:sp>
        <p:nvSpPr>
          <p:cNvPr name="Freeform 18" id="18"/>
          <p:cNvSpPr/>
          <p:nvPr/>
        </p:nvSpPr>
        <p:spPr>
          <a:xfrm>
            <a:off x="2319728" y="3854595"/>
            <a:ext cx="77204" cy="108942"/>
          </a:xfrm>
          <a:custGeom>
            <a:avLst/>
            <a:gdLst/>
            <a:ahLst/>
            <a:cxnLst/>
            <a:rect r="r" b="b" t="t" l="l"/>
            <a:pathLst>
              <a:path w="172357" h="243213" stroke="true" fill="norm" extrusionOk="true">
                <a:moveTo>
                  <a:pt x="5138" y="215976"/>
                </a:moveTo>
                <a:cubicBezTo>
                  <a:pt x="430" y="199275"/>
                  <a:pt x="-9964" y="15122"/>
                  <a:pt x="25392" y="5261"/>
                </a:cubicBezTo>
                <a:cubicBezTo>
                  <a:pt x="60748" y="-4599"/>
                  <a:pt x="155446" y="-1756"/>
                  <a:pt x="163885" y="23739"/>
                </a:cubicBezTo>
                <a:cubicBezTo>
                  <a:pt x="172324" y="49323"/>
                  <a:pt x="176944" y="229479"/>
                  <a:pt x="165662" y="240050"/>
                </a:cubicBezTo>
                <a:cubicBezTo>
                  <a:pt x="154380" y="250622"/>
                  <a:pt x="9846" y="232677"/>
                  <a:pt x="5138" y="215976"/>
                </a:cubicBezTo>
                <a:close/>
              </a:path>
            </a:pathLst>
          </a:custGeom>
          <a:solidFill>
            <a:srgbClr val="F3EFEC"/>
          </a:solidFill>
          <a:ln cap="flat">
            <a:prstDash val="solid"/>
          </a:ln>
        </p:spPr>
        <p:txBody>
          <a:bodyPr vert="horz" anchor="ctr" tIns="45720" lIns="91440" bIns="45720" rIns="91440">
            <a:normAutofit/>
          </a:bodyPr>
          <a:p>
            <a:pPr algn="l" marL="0"/>
          </a:p>
        </p:txBody>
      </p:sp>
      <p:sp>
        <p:nvSpPr>
          <p:cNvPr name="Freeform 19" id="19"/>
          <p:cNvSpPr/>
          <p:nvPr/>
        </p:nvSpPr>
        <p:spPr>
          <a:xfrm>
            <a:off x="2330997" y="3703735"/>
            <a:ext cx="134401" cy="189611"/>
          </a:xfrm>
          <a:custGeom>
            <a:avLst/>
            <a:gdLst/>
            <a:ahLst/>
            <a:cxnLst/>
            <a:rect r="r" b="b" t="t" l="l"/>
            <a:pathLst>
              <a:path w="300049" h="423306" stroke="true" fill="norm" extrusionOk="true">
                <a:moveTo>
                  <a:pt x="11693" y="398911"/>
                </a:moveTo>
                <a:cubicBezTo>
                  <a:pt x="11693" y="398911"/>
                  <a:pt x="-32191" y="294086"/>
                  <a:pt x="50070" y="237321"/>
                </a:cubicBezTo>
                <a:cubicBezTo>
                  <a:pt x="132419" y="180645"/>
                  <a:pt x="201976" y="146622"/>
                  <a:pt x="201976" y="146622"/>
                </a:cubicBezTo>
                <a:lnTo>
                  <a:pt x="213081" y="102560"/>
                </a:lnTo>
                <a:cubicBezTo>
                  <a:pt x="213081" y="102560"/>
                  <a:pt x="262472" y="-26250"/>
                  <a:pt x="281039" y="4842"/>
                </a:cubicBezTo>
                <a:cubicBezTo>
                  <a:pt x="299605" y="35934"/>
                  <a:pt x="312753" y="181622"/>
                  <a:pt x="280150" y="227372"/>
                </a:cubicBezTo>
                <a:cubicBezTo>
                  <a:pt x="247459" y="273033"/>
                  <a:pt x="121581" y="325800"/>
                  <a:pt x="104969" y="391982"/>
                </a:cubicBezTo>
                <a:cubicBezTo>
                  <a:pt x="88268" y="458163"/>
                  <a:pt x="11693" y="398911"/>
                  <a:pt x="11693" y="398911"/>
                </a:cubicBezTo>
                <a:close/>
              </a:path>
            </a:pathLst>
          </a:custGeom>
          <a:solidFill>
            <a:srgbClr val="FF972A"/>
          </a:solidFill>
          <a:ln cap="flat">
            <a:prstDash val="solid"/>
          </a:ln>
        </p:spPr>
        <p:txBody>
          <a:bodyPr vert="horz" anchor="ctr" tIns="45720" lIns="91440" bIns="45720" rIns="91440">
            <a:normAutofit/>
          </a:bodyPr>
          <a:p>
            <a:pPr algn="l" marL="0"/>
          </a:p>
        </p:txBody>
      </p:sp>
      <p:sp>
        <p:nvSpPr>
          <p:cNvPr name="Freeform 20" id="20"/>
          <p:cNvSpPr/>
          <p:nvPr/>
        </p:nvSpPr>
        <p:spPr>
          <a:xfrm>
            <a:off x="2224461" y="3439424"/>
            <a:ext cx="176831" cy="116567"/>
          </a:xfrm>
          <a:custGeom>
            <a:avLst/>
            <a:gdLst/>
            <a:ahLst/>
            <a:cxnLst/>
            <a:rect r="r" b="b" t="t" l="l"/>
            <a:pathLst>
              <a:path w="394775" h="260236" stroke="true" fill="norm" extrusionOk="true">
                <a:moveTo>
                  <a:pt x="0" y="143194"/>
                </a:moveTo>
                <a:cubicBezTo>
                  <a:pt x="0" y="143194"/>
                  <a:pt x="18211" y="168956"/>
                  <a:pt x="164166" y="163448"/>
                </a:cubicBezTo>
                <a:cubicBezTo>
                  <a:pt x="194192" y="162294"/>
                  <a:pt x="147287" y="191787"/>
                  <a:pt x="174293" y="226343"/>
                </a:cubicBezTo>
                <a:cubicBezTo>
                  <a:pt x="204319" y="264808"/>
                  <a:pt x="267835" y="209198"/>
                  <a:pt x="279295" y="222878"/>
                </a:cubicBezTo>
                <a:cubicBezTo>
                  <a:pt x="307277" y="256280"/>
                  <a:pt x="345831" y="266052"/>
                  <a:pt x="360933" y="257080"/>
                </a:cubicBezTo>
                <a:cubicBezTo>
                  <a:pt x="392025" y="238513"/>
                  <a:pt x="411036" y="173309"/>
                  <a:pt x="375769" y="93358"/>
                </a:cubicBezTo>
                <a:cubicBezTo>
                  <a:pt x="339880" y="12075"/>
                  <a:pt x="218888" y="-32076"/>
                  <a:pt x="97096" y="27532"/>
                </a:cubicBezTo>
                <a:cubicBezTo>
                  <a:pt x="18566" y="65908"/>
                  <a:pt x="0" y="143194"/>
                  <a:pt x="0" y="143194"/>
                </a:cubicBezTo>
                <a:close/>
              </a:path>
            </a:pathLst>
          </a:custGeom>
          <a:gradFill>
            <a:gsLst>
              <a:gs pos="0">
                <a:srgbClr val="1B0242"/>
              </a:gs>
              <a:gs pos="50000">
                <a:srgbClr val="1B0242"/>
              </a:gs>
              <a:gs pos="100000">
                <a:srgbClr val="1B0242"/>
              </a:gs>
            </a:gsLst>
            <a:lin ang="10542617"/>
          </a:gradFill>
          <a:ln cap="flat">
            <a:prstDash val="solid"/>
          </a:ln>
        </p:spPr>
        <p:txBody>
          <a:bodyPr vert="horz" anchor="ctr" tIns="45720" lIns="91440" bIns="45720" rIns="91440">
            <a:normAutofit/>
          </a:bodyPr>
          <a:p>
            <a:pPr algn="l" marL="0"/>
          </a:p>
        </p:txBody>
      </p:sp>
      <p:sp>
        <p:nvSpPr>
          <p:cNvPr name="Freeform 21" id="21"/>
          <p:cNvSpPr/>
          <p:nvPr/>
        </p:nvSpPr>
        <p:spPr>
          <a:xfrm>
            <a:off x="2259270" y="3492090"/>
            <a:ext cx="59631" cy="44230"/>
          </a:xfrm>
          <a:custGeom>
            <a:avLst/>
            <a:gdLst/>
            <a:ahLst/>
            <a:cxnLst/>
            <a:rect r="r" b="b" t="t" l="l"/>
            <a:pathLst>
              <a:path w="133126" h="98743" stroke="true" fill="norm" extrusionOk="true">
                <a:moveTo>
                  <a:pt x="113994" y="70834"/>
                </a:moveTo>
                <a:cubicBezTo>
                  <a:pt x="132827" y="50491"/>
                  <a:pt x="144020" y="19843"/>
                  <a:pt x="117192" y="5630"/>
                </a:cubicBezTo>
                <a:cubicBezTo>
                  <a:pt x="75528" y="-16579"/>
                  <a:pt x="-6910" y="31125"/>
                  <a:pt x="463" y="75364"/>
                </a:cubicBezTo>
                <a:cubicBezTo>
                  <a:pt x="7926" y="119515"/>
                  <a:pt x="95161" y="91266"/>
                  <a:pt x="113994" y="70834"/>
                </a:cubicBezTo>
                <a:close/>
              </a:path>
            </a:pathLst>
          </a:custGeom>
          <a:solidFill>
            <a:srgbClr val="FF972A"/>
          </a:solidFill>
          <a:ln cap="flat">
            <a:prstDash val="solid"/>
          </a:ln>
        </p:spPr>
        <p:txBody>
          <a:bodyPr vert="horz" anchor="ctr" tIns="45720" lIns="91440" bIns="45720" rIns="91440">
            <a:normAutofit/>
          </a:bodyPr>
          <a:p>
            <a:pPr algn="l" marL="0"/>
          </a:p>
        </p:txBody>
      </p:sp>
      <p:sp>
        <p:nvSpPr>
          <p:cNvPr name="Freeform 22" id="22"/>
          <p:cNvSpPr/>
          <p:nvPr/>
        </p:nvSpPr>
        <p:spPr>
          <a:xfrm>
            <a:off x="2358638" y="3600261"/>
            <a:ext cx="45979" cy="55592"/>
          </a:xfrm>
          <a:custGeom>
            <a:avLst/>
            <a:gdLst/>
            <a:ahLst/>
            <a:cxnLst/>
            <a:rect r="r" b="b" t="t" l="l"/>
            <a:pathLst>
              <a:path w="102649" h="124109" stroke="true" fill="norm" extrusionOk="true">
                <a:moveTo>
                  <a:pt x="0" y="20512"/>
                </a:moveTo>
                <a:cubicBezTo>
                  <a:pt x="0" y="20512"/>
                  <a:pt x="35978" y="-5250"/>
                  <a:pt x="43262" y="968"/>
                </a:cubicBezTo>
                <a:cubicBezTo>
                  <a:pt x="50547" y="7187"/>
                  <a:pt x="117616" y="91668"/>
                  <a:pt x="99583" y="121516"/>
                </a:cubicBezTo>
                <a:cubicBezTo>
                  <a:pt x="93542" y="131466"/>
                  <a:pt x="26295" y="109968"/>
                  <a:pt x="19899" y="104371"/>
                </a:cubicBezTo>
                <a:cubicBezTo>
                  <a:pt x="7018" y="93267"/>
                  <a:pt x="0" y="20512"/>
                  <a:pt x="0" y="20512"/>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23" id="23"/>
          <p:cNvSpPr/>
          <p:nvPr/>
        </p:nvSpPr>
        <p:spPr>
          <a:xfrm>
            <a:off x="2313378" y="3508956"/>
            <a:ext cx="385059" cy="198829"/>
          </a:xfrm>
          <a:custGeom>
            <a:avLst/>
            <a:gdLst/>
            <a:ahLst/>
            <a:cxnLst/>
            <a:rect r="r" b="b" t="t" l="l"/>
            <a:pathLst>
              <a:path w="859644" h="443885" stroke="true" fill="norm" extrusionOk="true">
                <a:moveTo>
                  <a:pt x="38060" y="306345"/>
                </a:moveTo>
                <a:cubicBezTo>
                  <a:pt x="67553" y="296929"/>
                  <a:pt x="760903" y="6885"/>
                  <a:pt x="796970" y="134"/>
                </a:cubicBezTo>
                <a:cubicBezTo>
                  <a:pt x="833037" y="-6617"/>
                  <a:pt x="884472" y="243895"/>
                  <a:pt x="846007" y="256687"/>
                </a:cubicBezTo>
                <a:cubicBezTo>
                  <a:pt x="766678" y="282982"/>
                  <a:pt x="76614" y="441729"/>
                  <a:pt x="48364" y="443861"/>
                </a:cubicBezTo>
                <a:cubicBezTo>
                  <a:pt x="20115" y="445815"/>
                  <a:pt x="-38960" y="330864"/>
                  <a:pt x="38060" y="306345"/>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24" id="24"/>
          <p:cNvSpPr/>
          <p:nvPr/>
        </p:nvSpPr>
        <p:spPr>
          <a:xfrm>
            <a:off x="2612826" y="3348594"/>
            <a:ext cx="496844" cy="303210"/>
          </a:xfrm>
          <a:custGeom>
            <a:avLst/>
            <a:gdLst/>
            <a:ahLst/>
            <a:cxnLst/>
            <a:rect r="r" b="b" t="t" l="l"/>
            <a:pathLst>
              <a:path w="1109202" h="676915" stroke="true" fill="norm" extrusionOk="true">
                <a:moveTo>
                  <a:pt x="6217" y="509959"/>
                </a:moveTo>
                <a:cubicBezTo>
                  <a:pt x="-15458" y="404068"/>
                  <a:pt x="23717" y="334778"/>
                  <a:pt x="59518" y="323940"/>
                </a:cubicBezTo>
                <a:cubicBezTo>
                  <a:pt x="95318" y="313191"/>
                  <a:pt x="940664" y="-14429"/>
                  <a:pt x="958076" y="495"/>
                </a:cubicBezTo>
                <a:cubicBezTo>
                  <a:pt x="975487" y="15508"/>
                  <a:pt x="1139919" y="418371"/>
                  <a:pt x="1104119" y="429031"/>
                </a:cubicBezTo>
                <a:cubicBezTo>
                  <a:pt x="984459" y="464476"/>
                  <a:pt x="270766" y="643388"/>
                  <a:pt x="139468" y="675812"/>
                </a:cubicBezTo>
                <a:cubicBezTo>
                  <a:pt x="92209" y="687450"/>
                  <a:pt x="25672" y="605278"/>
                  <a:pt x="6217" y="509959"/>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25" id="25"/>
          <p:cNvSpPr/>
          <p:nvPr/>
        </p:nvSpPr>
        <p:spPr>
          <a:xfrm>
            <a:off x="2981541" y="3060904"/>
            <a:ext cx="981884" cy="541948"/>
          </a:xfrm>
          <a:custGeom>
            <a:avLst/>
            <a:gdLst/>
            <a:ahLst/>
            <a:cxnLst/>
            <a:rect r="r" b="b" t="t" l="l"/>
            <a:pathLst>
              <a:path w="2192053" h="1209896" stroke="true" fill="norm" extrusionOk="true">
                <a:moveTo>
                  <a:pt x="120885" y="557925"/>
                </a:moveTo>
                <a:cubicBezTo>
                  <a:pt x="179249" y="533407"/>
                  <a:pt x="1762807" y="50237"/>
                  <a:pt x="1881668" y="8841"/>
                </a:cubicBezTo>
                <a:cubicBezTo>
                  <a:pt x="2000528" y="-32556"/>
                  <a:pt x="2110416" y="72801"/>
                  <a:pt x="2167802" y="296042"/>
                </a:cubicBezTo>
                <a:cubicBezTo>
                  <a:pt x="2225189" y="519371"/>
                  <a:pt x="2185658" y="761355"/>
                  <a:pt x="1996086" y="805595"/>
                </a:cubicBezTo>
                <a:cubicBezTo>
                  <a:pt x="1821527" y="846281"/>
                  <a:pt x="241255" y="1195754"/>
                  <a:pt x="177206" y="1208724"/>
                </a:cubicBezTo>
                <a:cubicBezTo>
                  <a:pt x="113156" y="1221694"/>
                  <a:pt x="30807" y="1127441"/>
                  <a:pt x="4512" y="907132"/>
                </a:cubicBezTo>
                <a:cubicBezTo>
                  <a:pt x="-18407" y="713207"/>
                  <a:pt x="49906" y="587596"/>
                  <a:pt x="120885" y="557925"/>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26" id="26"/>
          <p:cNvSpPr/>
          <p:nvPr/>
        </p:nvSpPr>
        <p:spPr>
          <a:xfrm>
            <a:off x="2970272" y="3542361"/>
            <a:ext cx="2666" cy="391906"/>
          </a:xfrm>
          <a:custGeom>
            <a:avLst/>
            <a:gdLst/>
            <a:ahLst/>
            <a:cxnLst/>
            <a:rect r="r" b="b" t="t" l="l"/>
            <a:pathLst>
              <a:path w="5951" h="874928" stroke="true" fill="norm" extrusionOk="true">
                <a:moveTo>
                  <a:pt x="0" y="0"/>
                </a:moveTo>
                <a:lnTo>
                  <a:pt x="5952" y="874928"/>
                </a:lnTo>
              </a:path>
            </a:pathLst>
          </a:custGeom>
          <a:ln w="32426" cap="flat">
            <a:solidFill>
              <a:srgbClr val="1B0242"/>
            </a:solidFill>
            <a:prstDash val="solid"/>
          </a:ln>
        </p:spPr>
        <p:txBody>
          <a:bodyPr vert="horz" anchor="ctr" tIns="45720" lIns="91440" bIns="45720" rIns="91440">
            <a:normAutofit/>
          </a:bodyPr>
          <a:p>
            <a:pPr algn="l" marL="0"/>
          </a:p>
        </p:txBody>
      </p:sp>
      <p:sp>
        <p:nvSpPr>
          <p:cNvPr name="Freeform 27" id="27"/>
          <p:cNvSpPr/>
          <p:nvPr/>
        </p:nvSpPr>
        <p:spPr>
          <a:xfrm>
            <a:off x="2871931" y="3881789"/>
            <a:ext cx="211828" cy="118137"/>
          </a:xfrm>
          <a:custGeom>
            <a:avLst/>
            <a:gdLst/>
            <a:ahLst/>
            <a:cxnLst/>
            <a:rect r="r" b="b" t="t" l="l"/>
            <a:pathLst>
              <a:path w="472906" h="263741" stroke="true" fill="norm" extrusionOk="true">
                <a:moveTo>
                  <a:pt x="472101" y="137767"/>
                </a:moveTo>
                <a:cubicBezTo>
                  <a:pt x="487470" y="115558"/>
                  <a:pt x="278443" y="-16271"/>
                  <a:pt x="220168" y="1673"/>
                </a:cubicBezTo>
                <a:cubicBezTo>
                  <a:pt x="161892" y="19617"/>
                  <a:pt x="-14266" y="247655"/>
                  <a:pt x="925" y="261602"/>
                </a:cubicBezTo>
                <a:cubicBezTo>
                  <a:pt x="8831" y="268886"/>
                  <a:pt x="116587" y="257693"/>
                  <a:pt x="235003" y="226157"/>
                </a:cubicBezTo>
                <a:cubicBezTo>
                  <a:pt x="344269" y="197197"/>
                  <a:pt x="464817" y="148427"/>
                  <a:pt x="472101" y="137767"/>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28" id="28"/>
          <p:cNvSpPr/>
          <p:nvPr/>
        </p:nvSpPr>
        <p:spPr>
          <a:xfrm>
            <a:off x="2716323" y="3974177"/>
            <a:ext cx="192988" cy="1018700"/>
          </a:xfrm>
          <a:custGeom>
            <a:avLst/>
            <a:gdLst/>
            <a:ahLst/>
            <a:cxnLst/>
            <a:rect r="r" b="b" t="t" l="l"/>
            <a:pathLst>
              <a:path w="430845" h="2274244" stroke="true" fill="norm" extrusionOk="true">
                <a:moveTo>
                  <a:pt x="430846" y="0"/>
                </a:moveTo>
                <a:lnTo>
                  <a:pt x="0" y="2274244"/>
                </a:lnTo>
              </a:path>
            </a:pathLst>
          </a:custGeom>
          <a:ln w="32426" cap="flat">
            <a:solidFill>
              <a:srgbClr val="1B0242"/>
            </a:solidFill>
            <a:prstDash val="solid"/>
          </a:ln>
        </p:spPr>
        <p:txBody>
          <a:bodyPr vert="horz" anchor="ctr" tIns="45720" lIns="91440" bIns="45720" rIns="91440">
            <a:normAutofit/>
          </a:bodyPr>
          <a:p>
            <a:pPr algn="l" marL="0"/>
          </a:p>
        </p:txBody>
      </p:sp>
      <p:sp>
        <p:nvSpPr>
          <p:cNvPr name="Freeform 29" id="29"/>
          <p:cNvSpPr/>
          <p:nvPr/>
        </p:nvSpPr>
        <p:spPr>
          <a:xfrm>
            <a:off x="3062349" y="3944533"/>
            <a:ext cx="177987" cy="851576"/>
          </a:xfrm>
          <a:custGeom>
            <a:avLst/>
            <a:gdLst/>
            <a:ahLst/>
            <a:cxnLst/>
            <a:rect r="r" b="b" t="t" l="l"/>
            <a:pathLst>
              <a:path w="397355" h="1901140" stroke="true" fill="norm" extrusionOk="true">
                <a:moveTo>
                  <a:pt x="0" y="0"/>
                </a:moveTo>
                <a:lnTo>
                  <a:pt x="397355" y="1901141"/>
                </a:lnTo>
              </a:path>
            </a:pathLst>
          </a:custGeom>
          <a:ln w="32426" cap="flat">
            <a:solidFill>
              <a:srgbClr val="1B0242"/>
            </a:solidFill>
            <a:prstDash val="solid"/>
          </a:ln>
        </p:spPr>
        <p:txBody>
          <a:bodyPr vert="horz" anchor="ctr" tIns="45720" lIns="91440" bIns="45720" rIns="91440">
            <a:normAutofit/>
          </a:bodyPr>
          <a:p>
            <a:pPr algn="l" marL="0"/>
          </a:p>
        </p:txBody>
      </p:sp>
      <p:sp>
        <p:nvSpPr>
          <p:cNvPr name="Freeform 30" id="30"/>
          <p:cNvSpPr/>
          <p:nvPr/>
        </p:nvSpPr>
        <p:spPr>
          <a:xfrm>
            <a:off x="2580236" y="5022562"/>
            <a:ext cx="152679" cy="832954"/>
          </a:xfrm>
          <a:custGeom>
            <a:avLst/>
            <a:gdLst/>
            <a:ahLst/>
            <a:cxnLst/>
            <a:rect r="r" b="b" t="t" l="l"/>
            <a:pathLst>
              <a:path w="340856" h="1859566" stroke="true" fill="norm" extrusionOk="true">
                <a:moveTo>
                  <a:pt x="340857" y="0"/>
                </a:moveTo>
                <a:lnTo>
                  <a:pt x="0" y="1859566"/>
                </a:lnTo>
              </a:path>
            </a:pathLst>
          </a:custGeom>
          <a:ln w="32426" cap="flat">
            <a:solidFill>
              <a:srgbClr val="1B0242"/>
            </a:solidFill>
            <a:prstDash val="solid"/>
          </a:ln>
        </p:spPr>
        <p:txBody>
          <a:bodyPr vert="horz" anchor="ctr" tIns="45720" lIns="91440" bIns="45720" rIns="91440">
            <a:normAutofit/>
          </a:bodyPr>
          <a:p>
            <a:pPr algn="l" marL="0"/>
          </a:p>
        </p:txBody>
      </p:sp>
      <p:sp>
        <p:nvSpPr>
          <p:cNvPr name="Freeform 31" id="31"/>
          <p:cNvSpPr/>
          <p:nvPr/>
        </p:nvSpPr>
        <p:spPr>
          <a:xfrm>
            <a:off x="3255218" y="4817636"/>
            <a:ext cx="175042" cy="774858"/>
          </a:xfrm>
          <a:custGeom>
            <a:avLst/>
            <a:gdLst/>
            <a:ahLst/>
            <a:cxnLst/>
            <a:rect r="r" b="b" t="t" l="l"/>
            <a:pathLst>
              <a:path w="390781" h="1729868" stroke="true" fill="norm" extrusionOk="true">
                <a:moveTo>
                  <a:pt x="0" y="0"/>
                </a:moveTo>
                <a:lnTo>
                  <a:pt x="390782" y="1729868"/>
                </a:lnTo>
              </a:path>
            </a:pathLst>
          </a:custGeom>
          <a:ln w="32426" cap="flat">
            <a:solidFill>
              <a:srgbClr val="1B0242"/>
            </a:solidFill>
            <a:prstDash val="solid"/>
          </a:ln>
        </p:spPr>
        <p:txBody>
          <a:bodyPr vert="horz" anchor="ctr" tIns="45720" lIns="91440" bIns="45720" rIns="91440">
            <a:normAutofit/>
          </a:bodyPr>
          <a:p>
            <a:pPr algn="l" marL="0"/>
          </a:p>
        </p:txBody>
      </p:sp>
      <p:sp>
        <p:nvSpPr>
          <p:cNvPr name="Freeform 32" id="32"/>
          <p:cNvSpPr/>
          <p:nvPr/>
        </p:nvSpPr>
        <p:spPr>
          <a:xfrm>
            <a:off x="2963786" y="3932158"/>
            <a:ext cx="6088" cy="802752"/>
          </a:xfrm>
          <a:custGeom>
            <a:avLst/>
            <a:gdLst/>
            <a:ahLst/>
            <a:cxnLst/>
            <a:rect r="r" b="b" t="t" l="l"/>
            <a:pathLst>
              <a:path w="13591" h="1792141" stroke="true" fill="norm" extrusionOk="true">
                <a:moveTo>
                  <a:pt x="13592" y="0"/>
                </a:moveTo>
                <a:lnTo>
                  <a:pt x="0" y="1792141"/>
                </a:lnTo>
              </a:path>
            </a:pathLst>
          </a:custGeom>
          <a:ln w="32426" cap="flat">
            <a:solidFill>
              <a:srgbClr val="1B0242"/>
            </a:solidFill>
            <a:prstDash val="solid"/>
          </a:ln>
        </p:spPr>
        <p:txBody>
          <a:bodyPr vert="horz" anchor="ctr" tIns="45720" lIns="91440" bIns="45720" rIns="91440">
            <a:normAutofit/>
          </a:bodyPr>
          <a:p>
            <a:pPr algn="l" marL="0"/>
          </a:p>
        </p:txBody>
      </p:sp>
      <p:sp>
        <p:nvSpPr>
          <p:cNvPr name="Freeform 33" id="33"/>
          <p:cNvSpPr/>
          <p:nvPr/>
        </p:nvSpPr>
        <p:spPr>
          <a:xfrm>
            <a:off x="2980418" y="4762804"/>
            <a:ext cx="11500" cy="1042813"/>
          </a:xfrm>
          <a:custGeom>
            <a:avLst/>
            <a:gdLst/>
            <a:ahLst/>
            <a:cxnLst/>
            <a:rect r="r" b="b" t="t" l="l"/>
            <a:pathLst>
              <a:path w="25673" h="2328077" stroke="true" fill="norm" extrusionOk="true">
                <a:moveTo>
                  <a:pt x="0" y="0"/>
                </a:moveTo>
                <a:lnTo>
                  <a:pt x="25673" y="2328078"/>
                </a:lnTo>
              </a:path>
            </a:pathLst>
          </a:custGeom>
          <a:ln w="32426" cap="flat">
            <a:solidFill>
              <a:srgbClr val="1B0242"/>
            </a:solidFill>
            <a:prstDash val="solid"/>
          </a:ln>
        </p:spPr>
        <p:txBody>
          <a:bodyPr vert="horz" anchor="ctr" tIns="45720" lIns="91440" bIns="45720" rIns="91440">
            <a:normAutofit/>
          </a:bodyPr>
          <a:p>
            <a:pPr algn="l" marL="0"/>
          </a:p>
        </p:txBody>
      </p:sp>
      <p:sp>
        <p:nvSpPr>
          <p:cNvPr name="Freeform 34" id="34"/>
          <p:cNvSpPr/>
          <p:nvPr/>
        </p:nvSpPr>
        <p:spPr>
          <a:xfrm>
            <a:off x="1072497" y="6050602"/>
            <a:ext cx="196237" cy="83498"/>
          </a:xfrm>
          <a:custGeom>
            <a:avLst/>
            <a:gdLst/>
            <a:ahLst/>
            <a:cxnLst/>
            <a:rect r="r" b="b" t="t" l="l"/>
            <a:pathLst>
              <a:path w="438098" h="186408" stroke="true" fill="norm" extrusionOk="true">
                <a:moveTo>
                  <a:pt x="1250" y="113288"/>
                </a:moveTo>
                <a:cubicBezTo>
                  <a:pt x="-4791" y="98275"/>
                  <a:pt x="12177" y="16281"/>
                  <a:pt x="28256" y="7842"/>
                </a:cubicBezTo>
                <a:cubicBezTo>
                  <a:pt x="33941" y="4821"/>
                  <a:pt x="106341" y="-10547"/>
                  <a:pt x="166215" y="12372"/>
                </a:cubicBezTo>
                <a:cubicBezTo>
                  <a:pt x="274415" y="53858"/>
                  <a:pt x="429075" y="143580"/>
                  <a:pt x="437959" y="175738"/>
                </a:cubicBezTo>
                <a:cubicBezTo>
                  <a:pt x="446931" y="207896"/>
                  <a:pt x="20527" y="161613"/>
                  <a:pt x="1250" y="113288"/>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35" id="35"/>
          <p:cNvSpPr/>
          <p:nvPr/>
        </p:nvSpPr>
        <p:spPr>
          <a:xfrm>
            <a:off x="1534555" y="5934860"/>
            <a:ext cx="202065" cy="81626"/>
          </a:xfrm>
          <a:custGeom>
            <a:avLst/>
            <a:gdLst/>
            <a:ahLst/>
            <a:cxnLst/>
            <a:rect r="r" b="b" t="t" l="l"/>
            <a:pathLst>
              <a:path w="451109" h="182229" stroke="true" fill="norm" extrusionOk="true">
                <a:moveTo>
                  <a:pt x="44956" y="0"/>
                </a:moveTo>
                <a:cubicBezTo>
                  <a:pt x="44956" y="0"/>
                  <a:pt x="118599" y="4353"/>
                  <a:pt x="180872" y="24607"/>
                </a:cubicBezTo>
                <a:cubicBezTo>
                  <a:pt x="294846" y="61562"/>
                  <a:pt x="432895" y="129431"/>
                  <a:pt x="449951" y="163188"/>
                </a:cubicBezTo>
                <a:cubicBezTo>
                  <a:pt x="476334" y="215334"/>
                  <a:pt x="43623" y="146843"/>
                  <a:pt x="14397" y="118860"/>
                </a:cubicBezTo>
                <a:cubicBezTo>
                  <a:pt x="-20782" y="85192"/>
                  <a:pt x="15996" y="37310"/>
                  <a:pt x="44956" y="0"/>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36" id="36"/>
          <p:cNvSpPr/>
          <p:nvPr/>
        </p:nvSpPr>
        <p:spPr>
          <a:xfrm>
            <a:off x="2301637" y="5375937"/>
            <a:ext cx="370831" cy="308449"/>
          </a:xfrm>
          <a:custGeom>
            <a:avLst/>
            <a:gdLst/>
            <a:ahLst/>
            <a:cxnLst/>
            <a:rect r="r" b="b" t="t" l="l"/>
            <a:pathLst>
              <a:path w="827880" h="688611" stroke="true" fill="norm" extrusionOk="true">
                <a:moveTo>
                  <a:pt x="76617" y="127593"/>
                </a:moveTo>
                <a:cubicBezTo>
                  <a:pt x="88699" y="98101"/>
                  <a:pt x="359643" y="184980"/>
                  <a:pt x="359643" y="184980"/>
                </a:cubicBezTo>
                <a:cubicBezTo>
                  <a:pt x="359643" y="184980"/>
                  <a:pt x="496092" y="3225"/>
                  <a:pt x="538733" y="27"/>
                </a:cubicBezTo>
                <a:cubicBezTo>
                  <a:pt x="581373" y="-3171"/>
                  <a:pt x="566627" y="276657"/>
                  <a:pt x="566627" y="276657"/>
                </a:cubicBezTo>
                <a:cubicBezTo>
                  <a:pt x="566627" y="276657"/>
                  <a:pt x="817317" y="379349"/>
                  <a:pt x="827622" y="421457"/>
                </a:cubicBezTo>
                <a:cubicBezTo>
                  <a:pt x="837927" y="463564"/>
                  <a:pt x="536601" y="543249"/>
                  <a:pt x="536601" y="543249"/>
                </a:cubicBezTo>
                <a:cubicBezTo>
                  <a:pt x="536601" y="543249"/>
                  <a:pt x="520344" y="686094"/>
                  <a:pt x="504621" y="688581"/>
                </a:cubicBezTo>
                <a:cubicBezTo>
                  <a:pt x="488808" y="691069"/>
                  <a:pt x="314693" y="538451"/>
                  <a:pt x="314693" y="538451"/>
                </a:cubicBezTo>
                <a:cubicBezTo>
                  <a:pt x="314693" y="538451"/>
                  <a:pt x="16566" y="664063"/>
                  <a:pt x="1819" y="654824"/>
                </a:cubicBezTo>
                <a:cubicBezTo>
                  <a:pt x="-20123" y="641143"/>
                  <a:pt x="163675" y="335376"/>
                  <a:pt x="163675" y="335376"/>
                </a:cubicBezTo>
                <a:lnTo>
                  <a:pt x="76617" y="127593"/>
                </a:lnTo>
                <a:close/>
              </a:path>
            </a:pathLst>
          </a:custGeom>
          <a:gradFill>
            <a:gsLst>
              <a:gs pos="0">
                <a:srgbClr val="FFCE14"/>
              </a:gs>
              <a:gs pos="50000">
                <a:srgbClr val="FFD829"/>
              </a:gs>
              <a:gs pos="100000">
                <a:srgbClr val="FFE23F"/>
              </a:gs>
            </a:gsLst>
            <a:lin ang="14117952"/>
          </a:gradFill>
          <a:ln cap="flat">
            <a:prstDash val="solid"/>
          </a:ln>
        </p:spPr>
        <p:txBody>
          <a:bodyPr vert="horz" anchor="ctr" tIns="45720" lIns="91440" bIns="45720" rIns="91440">
            <a:normAutofit/>
          </a:bodyPr>
          <a:p>
            <a:pPr algn="l" marL="0"/>
          </a:p>
        </p:txBody>
      </p:sp>
      <p:sp>
        <p:nvSpPr>
          <p:cNvPr name="Freeform 37" id="37"/>
          <p:cNvSpPr/>
          <p:nvPr/>
        </p:nvSpPr>
        <p:spPr>
          <a:xfrm>
            <a:off x="3789576" y="3106983"/>
            <a:ext cx="132687" cy="272786"/>
          </a:xfrm>
          <a:custGeom>
            <a:avLst/>
            <a:gdLst/>
            <a:ahLst/>
            <a:cxnLst/>
            <a:rect r="r" b="b" t="t" l="l"/>
            <a:pathLst>
              <a:path w="296224" h="608993" stroke="true" fill="norm" extrusionOk="true">
                <a:moveTo>
                  <a:pt x="120372" y="222"/>
                </a:moveTo>
                <a:cubicBezTo>
                  <a:pt x="276098" y="9461"/>
                  <a:pt x="371950" y="469266"/>
                  <a:pt x="218800" y="594611"/>
                </a:cubicBezTo>
                <a:cubicBezTo>
                  <a:pt x="65561" y="719868"/>
                  <a:pt x="-130940" y="-14613"/>
                  <a:pt x="120372" y="222"/>
                </a:cubicBezTo>
                <a:close/>
              </a:path>
            </a:pathLst>
          </a:custGeom>
          <a:gradFill>
            <a:gsLst>
              <a:gs pos="0">
                <a:srgbClr val="FFCE14"/>
              </a:gs>
              <a:gs pos="50000">
                <a:srgbClr val="FFD829"/>
              </a:gs>
              <a:gs pos="100000">
                <a:srgbClr val="FFE23F"/>
              </a:gs>
            </a:gsLst>
            <a:lin ang="14118084"/>
          </a:gradFill>
          <a:ln cap="flat">
            <a:prstDash val="solid"/>
          </a:ln>
        </p:spPr>
        <p:txBody>
          <a:bodyPr vert="horz" anchor="ctr" tIns="45720" lIns="91440" bIns="45720" rIns="91440">
            <a:normAutofit/>
          </a:bodyPr>
          <a:p>
            <a:pPr algn="l" marL="0"/>
          </a:p>
        </p:txBody>
      </p:sp>
      <p:sp>
        <p:nvSpPr>
          <p:cNvPr name="Freeform 38" id="38"/>
          <p:cNvSpPr/>
          <p:nvPr/>
        </p:nvSpPr>
        <p:spPr>
          <a:xfrm>
            <a:off x="2677664" y="4957467"/>
            <a:ext cx="78680" cy="92392"/>
          </a:xfrm>
          <a:custGeom>
            <a:avLst/>
            <a:gdLst/>
            <a:ahLst/>
            <a:cxnLst/>
            <a:rect r="r" b="b" t="t" l="l"/>
            <a:pathLst>
              <a:path w="175653" h="206264" stroke="true" fill="norm" extrusionOk="true">
                <a:moveTo>
                  <a:pt x="20834" y="181568"/>
                </a:moveTo>
                <a:cubicBezTo>
                  <a:pt x="-35575" y="132176"/>
                  <a:pt x="29896" y="-22396"/>
                  <a:pt x="129390" y="2744"/>
                </a:cubicBezTo>
                <a:cubicBezTo>
                  <a:pt x="182157" y="16069"/>
                  <a:pt x="191041" y="122582"/>
                  <a:pt x="149555" y="163801"/>
                </a:cubicBezTo>
                <a:cubicBezTo>
                  <a:pt x="96610" y="216568"/>
                  <a:pt x="61698" y="217368"/>
                  <a:pt x="20834" y="181568"/>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39" id="39"/>
          <p:cNvSpPr/>
          <p:nvPr/>
        </p:nvSpPr>
        <p:spPr>
          <a:xfrm>
            <a:off x="2932736" y="4697676"/>
            <a:ext cx="78028" cy="84715"/>
          </a:xfrm>
          <a:custGeom>
            <a:avLst/>
            <a:gdLst/>
            <a:ahLst/>
            <a:cxnLst/>
            <a:rect r="r" b="b" t="t" l="l"/>
            <a:pathLst>
              <a:path w="174198" h="189126" stroke="true" fill="norm" extrusionOk="true">
                <a:moveTo>
                  <a:pt x="51462" y="171158"/>
                </a:moveTo>
                <a:cubicBezTo>
                  <a:pt x="-38349" y="121056"/>
                  <a:pt x="-4147" y="-27919"/>
                  <a:pt x="104053" y="4594"/>
                </a:cubicBezTo>
                <a:cubicBezTo>
                  <a:pt x="212164" y="37108"/>
                  <a:pt x="195818" y="251731"/>
                  <a:pt x="51462" y="171158"/>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40" id="40"/>
          <p:cNvSpPr/>
          <p:nvPr/>
        </p:nvSpPr>
        <p:spPr>
          <a:xfrm>
            <a:off x="3213484" y="4768092"/>
            <a:ext cx="71919" cy="92798"/>
          </a:xfrm>
          <a:custGeom>
            <a:avLst/>
            <a:gdLst/>
            <a:ahLst/>
            <a:cxnLst/>
            <a:rect r="r" b="b" t="t" l="l"/>
            <a:pathLst>
              <a:path w="160560" h="207172" stroke="true" fill="norm" extrusionOk="true">
                <a:moveTo>
                  <a:pt x="66077" y="1074"/>
                </a:moveTo>
                <a:cubicBezTo>
                  <a:pt x="145583" y="-15005"/>
                  <a:pt x="205547" y="154047"/>
                  <a:pt x="115646" y="200063"/>
                </a:cubicBezTo>
                <a:cubicBezTo>
                  <a:pt x="19262" y="249366"/>
                  <a:pt x="-62111" y="27014"/>
                  <a:pt x="66077" y="1074"/>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41" id="41"/>
          <p:cNvSpPr/>
          <p:nvPr/>
        </p:nvSpPr>
        <p:spPr>
          <a:xfrm>
            <a:off x="1454617" y="3936137"/>
            <a:ext cx="377620" cy="194739"/>
          </a:xfrm>
          <a:custGeom>
            <a:avLst/>
            <a:gdLst/>
            <a:ahLst/>
            <a:cxnLst/>
            <a:rect r="r" b="b" t="t" l="l"/>
            <a:pathLst>
              <a:path w="843036" h="434754" stroke="true" fill="norm" extrusionOk="true">
                <a:moveTo>
                  <a:pt x="105890" y="0"/>
                </a:moveTo>
                <a:lnTo>
                  <a:pt x="843036" y="21054"/>
                </a:lnTo>
                <a:lnTo>
                  <a:pt x="691752" y="434754"/>
                </a:lnTo>
                <a:lnTo>
                  <a:pt x="0" y="417610"/>
                </a:ln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2" id="42"/>
          <p:cNvSpPr/>
          <p:nvPr/>
        </p:nvSpPr>
        <p:spPr>
          <a:xfrm>
            <a:off x="1583631" y="3870329"/>
            <a:ext cx="78920" cy="169496"/>
          </a:xfrm>
          <a:custGeom>
            <a:avLst/>
            <a:gdLst/>
            <a:ahLst/>
            <a:cxnLst/>
            <a:rect r="r" b="b" t="t" l="l"/>
            <a:pathLst>
              <a:path w="176189" h="378399" stroke="true" fill="norm" extrusionOk="true">
                <a:moveTo>
                  <a:pt x="144955" y="43068"/>
                </a:moveTo>
                <a:cubicBezTo>
                  <a:pt x="144955" y="43068"/>
                  <a:pt x="196390" y="177208"/>
                  <a:pt x="167252" y="248364"/>
                </a:cubicBezTo>
                <a:cubicBezTo>
                  <a:pt x="138115" y="319520"/>
                  <a:pt x="115373" y="364381"/>
                  <a:pt x="54166" y="375841"/>
                </a:cubicBezTo>
                <a:cubicBezTo>
                  <a:pt x="-7041" y="387301"/>
                  <a:pt x="-7751" y="358607"/>
                  <a:pt x="10193" y="322807"/>
                </a:cubicBezTo>
                <a:cubicBezTo>
                  <a:pt x="28227" y="287007"/>
                  <a:pt x="36932" y="258136"/>
                  <a:pt x="46526" y="202259"/>
                </a:cubicBezTo>
                <a:cubicBezTo>
                  <a:pt x="56121" y="146382"/>
                  <a:pt x="34445" y="77269"/>
                  <a:pt x="32846" y="20504"/>
                </a:cubicBezTo>
                <a:cubicBezTo>
                  <a:pt x="31247" y="-36350"/>
                  <a:pt x="144955" y="43068"/>
                  <a:pt x="144955" y="43068"/>
                </a:cubicBezTo>
                <a:close/>
              </a:path>
            </a:pathLst>
          </a:custGeom>
          <a:solidFill>
            <a:srgbClr val="FF972A"/>
          </a:solidFill>
          <a:ln cap="flat">
            <a:prstDash val="solid"/>
          </a:ln>
        </p:spPr>
        <p:txBody>
          <a:bodyPr vert="horz" anchor="ctr" tIns="45720" lIns="91440" bIns="45720" rIns="91440">
            <a:normAutofit/>
          </a:bodyPr>
          <a:p>
            <a:pPr algn="l" marL="0"/>
          </a:p>
        </p:txBody>
      </p:sp>
      <p:sp>
        <p:nvSpPr>
          <p:cNvPr name="Freeform 43" id="43"/>
          <p:cNvSpPr/>
          <p:nvPr/>
        </p:nvSpPr>
        <p:spPr>
          <a:xfrm>
            <a:off x="1635756" y="3889602"/>
            <a:ext cx="61130" cy="59995"/>
          </a:xfrm>
          <a:custGeom>
            <a:avLst/>
            <a:gdLst/>
            <a:ahLst/>
            <a:cxnLst/>
            <a:rect r="r" b="b" t="t" l="l"/>
            <a:pathLst>
              <a:path w="136472" h="133939" stroke="true" fill="norm" extrusionOk="true">
                <a:moveTo>
                  <a:pt x="133854" y="116325"/>
                </a:moveTo>
                <a:cubicBezTo>
                  <a:pt x="133854" y="116325"/>
                  <a:pt x="62876" y="-2535"/>
                  <a:pt x="28586" y="41"/>
                </a:cubicBezTo>
                <a:cubicBezTo>
                  <a:pt x="-5704" y="2617"/>
                  <a:pt x="425" y="84967"/>
                  <a:pt x="425" y="84967"/>
                </a:cubicBezTo>
                <a:cubicBezTo>
                  <a:pt x="425" y="84967"/>
                  <a:pt x="158550" y="169626"/>
                  <a:pt x="133854" y="116325"/>
                </a:cubicBezTo>
                <a:close/>
              </a:path>
            </a:pathLst>
          </a:custGeom>
          <a:solidFill>
            <a:srgbClr val="FF972A"/>
          </a:solidFill>
          <a:ln cap="flat">
            <a:prstDash val="solid"/>
          </a:ln>
        </p:spPr>
        <p:txBody>
          <a:bodyPr vert="horz" anchor="ctr" tIns="45720" lIns="91440" bIns="45720" rIns="91440">
            <a:normAutofit/>
          </a:bodyPr>
          <a:p>
            <a:pPr algn="l" marL="0"/>
          </a:p>
        </p:txBody>
      </p:sp>
      <p:sp>
        <p:nvSpPr>
          <p:cNvPr name="Freeform 44" id="44"/>
          <p:cNvSpPr/>
          <p:nvPr/>
        </p:nvSpPr>
        <p:spPr>
          <a:xfrm>
            <a:off x="1564481" y="3817797"/>
            <a:ext cx="99651" cy="89491"/>
          </a:xfrm>
          <a:custGeom>
            <a:avLst/>
            <a:gdLst/>
            <a:ahLst/>
            <a:cxnLst/>
            <a:rect r="r" b="b" t="t" l="l"/>
            <a:pathLst>
              <a:path w="222470" h="199788" stroke="true" fill="norm" extrusionOk="true">
                <a:moveTo>
                  <a:pt x="121614" y="199788"/>
                </a:moveTo>
                <a:lnTo>
                  <a:pt x="59341" y="197567"/>
                </a:lnTo>
                <a:lnTo>
                  <a:pt x="0" y="50280"/>
                </a:lnTo>
                <a:lnTo>
                  <a:pt x="167364" y="0"/>
                </a:lnTo>
                <a:cubicBezTo>
                  <a:pt x="167364" y="0"/>
                  <a:pt x="220398" y="137249"/>
                  <a:pt x="222441" y="164699"/>
                </a:cubicBezTo>
                <a:cubicBezTo>
                  <a:pt x="224484" y="192059"/>
                  <a:pt x="121614" y="199788"/>
                  <a:pt x="121614" y="199788"/>
                </a:cubicBezTo>
                <a:close/>
              </a:path>
            </a:pathLst>
          </a:custGeom>
          <a:solidFill>
            <a:srgbClr val="F3EFEC"/>
          </a:solidFill>
          <a:ln cap="flat">
            <a:prstDash val="solid"/>
          </a:ln>
        </p:spPr>
        <p:txBody>
          <a:bodyPr vert="horz" anchor="ctr" tIns="45720" lIns="91440" bIns="45720" rIns="91440">
            <a:normAutofit/>
          </a:bodyPr>
          <a:p>
            <a:pPr algn="l" marL="0"/>
          </a:p>
        </p:txBody>
      </p:sp>
      <p:sp>
        <p:nvSpPr>
          <p:cNvPr name="Freeform 45" id="45"/>
          <p:cNvSpPr/>
          <p:nvPr/>
        </p:nvSpPr>
        <p:spPr>
          <a:xfrm>
            <a:off x="3507298" y="4315787"/>
            <a:ext cx="106628" cy="123690"/>
          </a:xfrm>
          <a:custGeom>
            <a:avLst/>
            <a:gdLst/>
            <a:ahLst/>
            <a:cxnLst/>
            <a:rect r="r" b="b" t="t" l="l"/>
            <a:pathLst>
              <a:path w="238047" h="276138" stroke="true" fill="norm" extrusionOk="true">
                <a:moveTo>
                  <a:pt x="113173" y="0"/>
                </a:moveTo>
                <a:cubicBezTo>
                  <a:pt x="121523" y="-177"/>
                  <a:pt x="161765" y="73910"/>
                  <a:pt x="161765" y="73910"/>
                </a:cubicBezTo>
                <a:cubicBezTo>
                  <a:pt x="161765" y="73910"/>
                  <a:pt x="235231" y="71334"/>
                  <a:pt x="237719" y="77020"/>
                </a:cubicBezTo>
                <a:cubicBezTo>
                  <a:pt x="242515" y="88124"/>
                  <a:pt x="193213" y="138848"/>
                  <a:pt x="193213" y="138848"/>
                </a:cubicBezTo>
                <a:cubicBezTo>
                  <a:pt x="193213" y="138848"/>
                  <a:pt x="239939" y="216401"/>
                  <a:pt x="237896" y="221286"/>
                </a:cubicBezTo>
                <a:cubicBezTo>
                  <a:pt x="235231" y="228038"/>
                  <a:pt x="139468" y="190194"/>
                  <a:pt x="139468" y="190194"/>
                </a:cubicBezTo>
                <a:cubicBezTo>
                  <a:pt x="139468" y="190194"/>
                  <a:pt x="65380" y="278318"/>
                  <a:pt x="60760" y="276097"/>
                </a:cubicBezTo>
                <a:cubicBezTo>
                  <a:pt x="55342" y="273610"/>
                  <a:pt x="64936" y="166564"/>
                  <a:pt x="64936" y="166564"/>
                </a:cubicBezTo>
                <a:cubicBezTo>
                  <a:pt x="64936" y="166564"/>
                  <a:pt x="-2756" y="115218"/>
                  <a:pt x="87" y="102249"/>
                </a:cubicBezTo>
                <a:cubicBezTo>
                  <a:pt x="2841" y="89900"/>
                  <a:pt x="83502" y="80573"/>
                  <a:pt x="83502" y="80573"/>
                </a:cubicBezTo>
                <a:cubicBezTo>
                  <a:pt x="83502" y="80573"/>
                  <a:pt x="103934" y="178"/>
                  <a:pt x="113173" y="0"/>
                </a:cubicBezTo>
                <a:close/>
              </a:path>
            </a:pathLst>
          </a:custGeom>
          <a:gradFill>
            <a:gsLst>
              <a:gs pos="0">
                <a:srgbClr val="FFCE14"/>
              </a:gs>
              <a:gs pos="50000">
                <a:srgbClr val="FFD829"/>
              </a:gs>
              <a:gs pos="100000">
                <a:srgbClr val="FFE23F"/>
              </a:gs>
            </a:gsLst>
            <a:lin ang="14117860"/>
          </a:gradFill>
          <a:ln cap="flat">
            <a:prstDash val="solid"/>
          </a:ln>
        </p:spPr>
        <p:txBody>
          <a:bodyPr vert="horz" anchor="ctr" tIns="45720" lIns="91440" bIns="45720" rIns="91440">
            <a:normAutofit/>
          </a:bodyPr>
          <a:p>
            <a:pPr algn="l" marL="0"/>
          </a:p>
        </p:txBody>
      </p:sp>
      <p:sp>
        <p:nvSpPr>
          <p:cNvPr name="Freeform 46" id="46"/>
          <p:cNvSpPr/>
          <p:nvPr/>
        </p:nvSpPr>
        <p:spPr>
          <a:xfrm>
            <a:off x="2367755" y="3734593"/>
            <a:ext cx="47876" cy="18264"/>
          </a:xfrm>
          <a:custGeom>
            <a:avLst/>
            <a:gdLst/>
            <a:ahLst/>
            <a:cxnLst/>
            <a:rect r="r" b="b" t="t" l="l"/>
            <a:pathLst>
              <a:path w="106882" h="40774" stroke="true" fill="norm" extrusionOk="true">
                <a:moveTo>
                  <a:pt x="78873" y="40775"/>
                </a:moveTo>
                <a:cubicBezTo>
                  <a:pt x="78873" y="40775"/>
                  <a:pt x="2742" y="38643"/>
                  <a:pt x="77" y="28427"/>
                </a:cubicBezTo>
                <a:cubicBezTo>
                  <a:pt x="-2588" y="18389"/>
                  <a:pt x="64571" y="0"/>
                  <a:pt x="64571" y="0"/>
                </a:cubicBezTo>
                <a:cubicBezTo>
                  <a:pt x="64571" y="0"/>
                  <a:pt x="108100" y="13236"/>
                  <a:pt x="106856" y="22297"/>
                </a:cubicBezTo>
                <a:cubicBezTo>
                  <a:pt x="105524" y="31447"/>
                  <a:pt x="78873" y="40775"/>
                  <a:pt x="78873" y="40775"/>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47" id="47"/>
          <p:cNvSpPr/>
          <p:nvPr/>
        </p:nvSpPr>
        <p:spPr>
          <a:xfrm>
            <a:off x="5100977" y="4211051"/>
            <a:ext cx="29491" cy="62065"/>
          </a:xfrm>
          <a:custGeom>
            <a:avLst/>
            <a:gdLst/>
            <a:ahLst/>
            <a:cxnLst/>
            <a:rect r="r" b="b" t="t" l="l"/>
            <a:pathLst>
              <a:path w="65838" h="138560" stroke="true" fill="norm" extrusionOk="true">
                <a:moveTo>
                  <a:pt x="23839" y="1472"/>
                </a:moveTo>
                <a:cubicBezTo>
                  <a:pt x="59905" y="-17095"/>
                  <a:pt x="85490" y="146272"/>
                  <a:pt x="45780" y="138276"/>
                </a:cubicBezTo>
                <a:cubicBezTo>
                  <a:pt x="6072" y="130193"/>
                  <a:pt x="-22355" y="25190"/>
                  <a:pt x="23839" y="1472"/>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48" id="48"/>
          <p:cNvSpPr/>
          <p:nvPr/>
        </p:nvSpPr>
        <p:spPr>
          <a:xfrm>
            <a:off x="2974919" y="5759768"/>
            <a:ext cx="33894" cy="77267"/>
          </a:xfrm>
          <a:custGeom>
            <a:avLst/>
            <a:gdLst/>
            <a:ahLst/>
            <a:cxnLst/>
            <a:rect r="r" b="b" t="t" l="l"/>
            <a:pathLst>
              <a:path w="75669" h="172498" stroke="true" fill="norm" extrusionOk="true">
                <a:moveTo>
                  <a:pt x="27113" y="170760"/>
                </a:moveTo>
                <a:cubicBezTo>
                  <a:pt x="-17393" y="191992"/>
                  <a:pt x="-5312" y="11925"/>
                  <a:pt x="50210" y="554"/>
                </a:cubicBezTo>
                <a:cubicBezTo>
                  <a:pt x="105909" y="-10817"/>
                  <a:pt x="57227" y="156369"/>
                  <a:pt x="27113" y="170760"/>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49" id="49"/>
          <p:cNvSpPr/>
          <p:nvPr/>
        </p:nvSpPr>
        <p:spPr>
          <a:xfrm>
            <a:off x="2568726" y="5816329"/>
            <a:ext cx="36941" cy="80837"/>
          </a:xfrm>
          <a:custGeom>
            <a:avLst/>
            <a:gdLst/>
            <a:ahLst/>
            <a:cxnLst/>
            <a:rect r="r" b="b" t="t" l="l"/>
            <a:pathLst>
              <a:path w="82471" h="180468" stroke="true" fill="norm" extrusionOk="true">
                <a:moveTo>
                  <a:pt x="26673" y="180228"/>
                </a:moveTo>
                <a:cubicBezTo>
                  <a:pt x="-13125" y="188312"/>
                  <a:pt x="-12325" y="-10410"/>
                  <a:pt x="56077" y="428"/>
                </a:cubicBezTo>
                <a:cubicBezTo>
                  <a:pt x="120126" y="10643"/>
                  <a:pt x="50480" y="175342"/>
                  <a:pt x="26673" y="180228"/>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50" id="50"/>
          <p:cNvSpPr/>
          <p:nvPr/>
        </p:nvSpPr>
        <p:spPr>
          <a:xfrm>
            <a:off x="1173953" y="3156852"/>
            <a:ext cx="923897" cy="694268"/>
          </a:xfrm>
          <a:custGeom>
            <a:avLst/>
            <a:gdLst/>
            <a:ahLst/>
            <a:cxnLst/>
            <a:rect r="r" b="b" t="t" l="l"/>
            <a:pathLst>
              <a:path w="2062598" h="1549950" stroke="true" fill="norm" extrusionOk="true">
                <a:moveTo>
                  <a:pt x="2061607" y="837907"/>
                </a:moveTo>
                <a:cubicBezTo>
                  <a:pt x="2032647" y="697993"/>
                  <a:pt x="709995" y="-242494"/>
                  <a:pt x="148208" y="59364"/>
                </a:cubicBezTo>
                <a:cubicBezTo>
                  <a:pt x="-413491" y="361134"/>
                  <a:pt x="800695" y="1531347"/>
                  <a:pt x="824591" y="1547159"/>
                </a:cubicBezTo>
                <a:cubicBezTo>
                  <a:pt x="848488" y="1562972"/>
                  <a:pt x="1077236" y="1507895"/>
                  <a:pt x="1095358" y="1475293"/>
                </a:cubicBezTo>
                <a:cubicBezTo>
                  <a:pt x="1113480" y="1442601"/>
                  <a:pt x="843690" y="683424"/>
                  <a:pt x="843690" y="683424"/>
                </a:cubicBezTo>
                <a:cubicBezTo>
                  <a:pt x="843690" y="683424"/>
                  <a:pt x="1245399" y="1064257"/>
                  <a:pt x="1475391" y="1101123"/>
                </a:cubicBezTo>
                <a:cubicBezTo>
                  <a:pt x="1475479" y="1101123"/>
                  <a:pt x="2090567" y="977821"/>
                  <a:pt x="2061607" y="837907"/>
                </a:cubicBezTo>
                <a:close/>
              </a:path>
            </a:pathLst>
          </a:custGeom>
          <a:solidFill>
            <a:schemeClr val="accent1"/>
          </a:solidFill>
          <a:ln cap="flat">
            <a:prstDash val="solid"/>
          </a:ln>
        </p:spPr>
        <p:txBody>
          <a:bodyPr vert="horz" anchor="ctr" tIns="45720" lIns="91440" bIns="45720" rIns="91440">
            <a:normAutofit/>
          </a:bodyPr>
          <a:p>
            <a:pPr algn="l" marL="0"/>
          </a:p>
        </p:txBody>
      </p:sp>
      <p:sp>
        <p:nvSpPr>
          <p:cNvPr name="Freeform 51" id="51"/>
          <p:cNvSpPr/>
          <p:nvPr/>
        </p:nvSpPr>
        <p:spPr>
          <a:xfrm>
            <a:off x="1852412" y="3529526"/>
            <a:ext cx="324376" cy="339363"/>
          </a:xfrm>
          <a:custGeom>
            <a:avLst/>
            <a:gdLst/>
            <a:ahLst/>
            <a:cxnLst/>
            <a:rect r="r" b="b" t="t" l="l"/>
            <a:pathLst>
              <a:path w="724168" h="757627" stroke="true" fill="norm" extrusionOk="true">
                <a:moveTo>
                  <a:pt x="559744" y="4491"/>
                </a:moveTo>
                <a:cubicBezTo>
                  <a:pt x="559744" y="4491"/>
                  <a:pt x="485923" y="-15674"/>
                  <a:pt x="460428" y="29454"/>
                </a:cubicBezTo>
                <a:cubicBezTo>
                  <a:pt x="435021" y="74670"/>
                  <a:pt x="65649" y="620024"/>
                  <a:pt x="65649" y="620024"/>
                </a:cubicBezTo>
                <a:lnTo>
                  <a:pt x="0" y="757628"/>
                </a:lnTo>
                <a:cubicBezTo>
                  <a:pt x="0" y="757628"/>
                  <a:pt x="289511" y="660443"/>
                  <a:pt x="337570" y="627930"/>
                </a:cubicBezTo>
                <a:cubicBezTo>
                  <a:pt x="385629" y="595505"/>
                  <a:pt x="710762" y="380349"/>
                  <a:pt x="720356" y="351478"/>
                </a:cubicBezTo>
                <a:cubicBezTo>
                  <a:pt x="753492" y="251362"/>
                  <a:pt x="559744" y="4491"/>
                  <a:pt x="559744" y="4491"/>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52" id="52"/>
          <p:cNvSpPr/>
          <p:nvPr/>
        </p:nvSpPr>
        <p:spPr>
          <a:xfrm>
            <a:off x="1839917" y="3612217"/>
            <a:ext cx="334327" cy="267376"/>
          </a:xfrm>
          <a:custGeom>
            <a:avLst/>
            <a:gdLst/>
            <a:ahLst/>
            <a:cxnLst/>
            <a:rect r="r" b="b" t="t" l="l"/>
            <a:pathLst>
              <a:path w="746384" h="596916" stroke="true" fill="norm" extrusionOk="true">
                <a:moveTo>
                  <a:pt x="715026" y="928"/>
                </a:moveTo>
                <a:cubicBezTo>
                  <a:pt x="700546" y="-11509"/>
                  <a:pt x="559389" y="105131"/>
                  <a:pt x="559389" y="105131"/>
                </a:cubicBezTo>
                <a:cubicBezTo>
                  <a:pt x="559389" y="105131"/>
                  <a:pt x="293686" y="137644"/>
                  <a:pt x="265792" y="171401"/>
                </a:cubicBezTo>
                <a:cubicBezTo>
                  <a:pt x="237898" y="205069"/>
                  <a:pt x="62628" y="465265"/>
                  <a:pt x="37133" y="510481"/>
                </a:cubicBezTo>
                <a:cubicBezTo>
                  <a:pt x="11637" y="555698"/>
                  <a:pt x="0" y="596917"/>
                  <a:pt x="0" y="596917"/>
                </a:cubicBezTo>
                <a:cubicBezTo>
                  <a:pt x="0" y="596917"/>
                  <a:pt x="280894" y="484453"/>
                  <a:pt x="326021" y="467130"/>
                </a:cubicBezTo>
                <a:cubicBezTo>
                  <a:pt x="371149" y="449808"/>
                  <a:pt x="592169" y="148748"/>
                  <a:pt x="592169" y="148748"/>
                </a:cubicBezTo>
                <a:cubicBezTo>
                  <a:pt x="592169" y="148748"/>
                  <a:pt x="733237" y="138977"/>
                  <a:pt x="743364" y="119255"/>
                </a:cubicBezTo>
                <a:cubicBezTo>
                  <a:pt x="755179" y="96159"/>
                  <a:pt x="729506" y="13365"/>
                  <a:pt x="715026" y="928"/>
                </a:cubicBezTo>
                <a:close/>
              </a:path>
            </a:pathLst>
          </a:custGeom>
          <a:solidFill>
            <a:srgbClr val="1B0242"/>
          </a:solidFill>
          <a:ln cap="flat">
            <a:prstDash val="solid"/>
          </a:ln>
        </p:spPr>
        <p:txBody>
          <a:bodyPr vert="horz" anchor="ctr" tIns="45720" lIns="91440" bIns="45720" rIns="91440">
            <a:normAutofit/>
          </a:bodyPr>
          <a:p>
            <a:pPr algn="l" marL="0"/>
          </a:p>
        </p:txBody>
      </p:sp>
      <p:sp>
        <p:nvSpPr>
          <p:cNvPr name="Freeform 53" id="53"/>
          <p:cNvSpPr/>
          <p:nvPr/>
        </p:nvSpPr>
        <p:spPr>
          <a:xfrm>
            <a:off x="660400" y="5412575"/>
            <a:ext cx="207212" cy="212542"/>
          </a:xfrm>
          <a:custGeom>
            <a:avLst/>
            <a:gdLst/>
            <a:ahLst/>
            <a:cxnLst/>
            <a:rect r="r" b="b" t="t" l="l"/>
            <a:pathLst>
              <a:path w="462601" h="474500" stroke="true" fill="norm" extrusionOk="true">
                <a:moveTo>
                  <a:pt x="287601" y="140"/>
                </a:moveTo>
                <a:cubicBezTo>
                  <a:pt x="293731" y="4137"/>
                  <a:pt x="316827" y="132769"/>
                  <a:pt x="316827" y="132769"/>
                </a:cubicBezTo>
                <a:cubicBezTo>
                  <a:pt x="316827" y="132769"/>
                  <a:pt x="439419" y="115002"/>
                  <a:pt x="447147" y="122731"/>
                </a:cubicBezTo>
                <a:cubicBezTo>
                  <a:pt x="457541" y="133035"/>
                  <a:pt x="347831" y="234040"/>
                  <a:pt x="347831" y="234040"/>
                </a:cubicBezTo>
                <a:cubicBezTo>
                  <a:pt x="347831" y="234040"/>
                  <a:pt x="470866" y="390921"/>
                  <a:pt x="462160" y="398828"/>
                </a:cubicBezTo>
                <a:cubicBezTo>
                  <a:pt x="449279" y="410642"/>
                  <a:pt x="263527" y="338065"/>
                  <a:pt x="263527" y="338065"/>
                </a:cubicBezTo>
                <a:cubicBezTo>
                  <a:pt x="263527" y="338065"/>
                  <a:pt x="154350" y="482420"/>
                  <a:pt x="144400" y="474159"/>
                </a:cubicBezTo>
                <a:cubicBezTo>
                  <a:pt x="137471" y="468384"/>
                  <a:pt x="149286" y="305552"/>
                  <a:pt x="149286" y="305552"/>
                </a:cubicBezTo>
                <a:cubicBezTo>
                  <a:pt x="149286" y="305552"/>
                  <a:pt x="4575" y="295868"/>
                  <a:pt x="134" y="284320"/>
                </a:cubicBezTo>
                <a:cubicBezTo>
                  <a:pt x="-4486" y="272327"/>
                  <a:pt x="112242" y="184915"/>
                  <a:pt x="112242" y="184915"/>
                </a:cubicBezTo>
                <a:cubicBezTo>
                  <a:pt x="112242" y="184915"/>
                  <a:pt x="57520" y="76537"/>
                  <a:pt x="60097" y="71473"/>
                </a:cubicBezTo>
                <a:cubicBezTo>
                  <a:pt x="66049" y="59925"/>
                  <a:pt x="197434" y="115801"/>
                  <a:pt x="197434" y="115801"/>
                </a:cubicBezTo>
                <a:cubicBezTo>
                  <a:pt x="197434" y="115801"/>
                  <a:pt x="280405" y="-4658"/>
                  <a:pt x="287601" y="140"/>
                </a:cubicBezTo>
                <a:close/>
              </a:path>
            </a:pathLst>
          </a:custGeom>
          <a:gradFill>
            <a:gsLst>
              <a:gs pos="0">
                <a:srgbClr val="FFCE14"/>
              </a:gs>
              <a:gs pos="50000">
                <a:srgbClr val="FFD829"/>
              </a:gs>
              <a:gs pos="100000">
                <a:srgbClr val="FFE23F"/>
              </a:gs>
            </a:gsLst>
            <a:lin ang="14118129"/>
          </a:gradFill>
          <a:ln cap="flat">
            <a:prstDash val="solid"/>
          </a:ln>
        </p:spPr>
        <p:txBody>
          <a:bodyPr vert="horz" anchor="ctr" tIns="45720" lIns="91440" bIns="45720" rIns="91440">
            <a:normAutofit/>
          </a:bodyPr>
          <a:p>
            <a:pPr algn="l" marL="0"/>
          </a:p>
        </p:txBody>
      </p:sp>
      <p:sp>
        <p:nvSpPr>
          <p:cNvPr name="Freeform 54" id="54"/>
          <p:cNvSpPr/>
          <p:nvPr/>
        </p:nvSpPr>
        <p:spPr>
          <a:xfrm>
            <a:off x="3061235" y="3337478"/>
            <a:ext cx="60722" cy="27413"/>
          </a:xfrm>
          <a:custGeom>
            <a:avLst/>
            <a:gdLst/>
            <a:ahLst/>
            <a:cxnLst/>
            <a:rect r="r" b="b" t="t" l="l"/>
            <a:pathLst>
              <a:path w="135562" h="61199" stroke="true" fill="norm" extrusionOk="true">
                <a:moveTo>
                  <a:pt x="0" y="61199"/>
                </a:moveTo>
                <a:cubicBezTo>
                  <a:pt x="18034" y="24422"/>
                  <a:pt x="135117" y="-27102"/>
                  <a:pt x="135561" y="16960"/>
                </a:cubicBezTo>
                <a:cubicBezTo>
                  <a:pt x="136094" y="60933"/>
                  <a:pt x="0" y="61199"/>
                  <a:pt x="0" y="61199"/>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55" id="55"/>
          <p:cNvSpPr/>
          <p:nvPr/>
        </p:nvSpPr>
        <p:spPr>
          <a:xfrm>
            <a:off x="660420" y="3060885"/>
            <a:ext cx="3979" cy="3979"/>
          </a:xfrm>
          <a:custGeom>
            <a:avLst/>
            <a:gdLst/>
            <a:ahLst/>
            <a:cxnLst/>
            <a:rect r="r" b="b" t="t" l="l"/>
            <a:pathLst>
              <a:path w="8883" h="8883" stroke="true" fill="norm" extrusionOk="true"/>
            </a:pathLst>
          </a:custGeom>
          <a:solidFill>
            <a:srgbClr val="FFFFFF"/>
          </a:solidFill>
          <a:ln cap="flat">
            <a:prstDash val="solid"/>
          </a:ln>
        </p:spPr>
        <p:txBody>
          <a:bodyPr vert="horz" anchor="ctr" tIns="45720" lIns="91440" bIns="45720" rIns="91440">
            <a:normAutofit/>
          </a:bodyPr>
          <a:p>
            <a:pPr algn="l" marL="0"/>
          </a:p>
        </p:txBody>
      </p:sp>
      <p:sp>
        <p:nvSpPr>
          <p:cNvPr name="AutoShape 56" id="56"/>
          <p:cNvSpPr/>
          <p:nvPr/>
        </p:nvSpPr>
        <p:spPr>
          <a:xfrm>
            <a:off x="4992272" y="4732371"/>
            <a:ext cx="3644900" cy="639699"/>
          </a:xfrm>
          <a:prstGeom prst="roundRect">
            <a:avLst>
              <a:gd name="adj" fmla="val 50000"/>
            </a:avLst>
          </a:prstGeom>
          <a:solidFill>
            <a:srgbClr val="FFFFFF"/>
          </a:solidFill>
        </p:spPr>
        <p:txBody>
          <a:bodyPr vert="horz" anchor="ctr" wrap="square" tIns="45720" lIns="1080000" bIns="45720" rIns="91440">
            <a:normAutofit/>
          </a:bodyPr>
          <a:p>
            <a:pPr algn="l" marL="0"/>
          </a:p>
        </p:txBody>
      </p:sp>
      <p:sp>
        <p:nvSpPr>
          <p:cNvPr name="AutoShape 57" id="57"/>
          <p:cNvSpPr/>
          <p:nvPr/>
        </p:nvSpPr>
        <p:spPr>
          <a:xfrm>
            <a:off x="5000384" y="4689273"/>
            <a:ext cx="721171" cy="721169"/>
          </a:xfrm>
          <a:prstGeom prst="roundRect">
            <a:avLst>
              <a:gd name="adj" fmla="val 50000"/>
            </a:avLst>
          </a:prstGeom>
          <a:gradFill>
            <a:gsLst>
              <a:gs pos="0">
                <a:srgbClr val="FF9A2C">
                  <a:lumMod val="60000"/>
                  <a:lumOff val="40000"/>
                </a:srgbClr>
              </a:gs>
              <a:gs pos="50000">
                <a:srgbClr val="FF9A2C"/>
              </a:gs>
            </a:gsLst>
            <a:lin ang="2700000"/>
          </a:gradFill>
          <a:ln w="76200">
            <a:solidFill>
              <a:srgbClr val="FFFFFF">
                <a:alpha val="95000"/>
              </a:srgbClr>
            </a:solidFill>
          </a:ln>
        </p:spPr>
        <p:txBody>
          <a:bodyPr vert="horz" anchor="ctr" wrap="none" tIns="45720" lIns="91440" bIns="45720" rIns="91440">
            <a:normAutofit/>
          </a:bodyPr>
          <a:p>
            <a:pPr algn="ctr" marL="0">
              <a:lnSpc>
                <a:spcPct val="110000"/>
              </a:lnSpc>
            </a:pPr>
            <a:r>
              <a:rPr lang="en-US" b="true" i="false" sz="2400" baseline="0" u="none">
                <a:solidFill>
                  <a:srgbClr val="FFFFFF"/>
                </a:solidFill>
                <a:latin typeface="Arial"/>
                <a:ea typeface="Arial"/>
              </a:rPr>
              <a:t>05</a:t>
            </a:r>
          </a:p>
        </p:txBody>
      </p:sp>
      <p:sp>
        <p:nvSpPr>
          <p:cNvPr name="TextBox 58" id="58"/>
          <p:cNvSpPr txBox="true"/>
          <p:nvPr/>
        </p:nvSpPr>
        <p:spPr>
          <a:xfrm>
            <a:off x="8766568" y="957253"/>
            <a:ext cx="2649784" cy="369332"/>
          </a:xfrm>
          <a:prstGeom prst="rect">
            <a:avLst/>
          </a:prstGeom>
          <a:noFill/>
        </p:spPr>
        <p:txBody>
          <a:bodyPr anchor="ctr" rtlCol="false" vert="horz" wrap="square" tIns="45720" lIns="91440" bIns="45720" rIns="91440">
            <a:spAutoFit/>
          </a:bodyPr>
          <a:lstStyle/>
          <a:p>
            <a:pPr algn="l" marL="0">
              <a:defRPr/>
            </a:pPr>
            <a:r>
              <a:rPr lang="zh-CN" b="false" i="false" sz="1800" baseline="0" u="none" altLang="en-US">
                <a:solidFill>
                  <a:srgbClr val="000000"/>
                </a:solidFill>
                <a:latin typeface="微软雅黑"/>
                <a:ea typeface="微软雅黑"/>
              </a:rPr>
              <a:t>Introduction to the Project</a:t>
            </a:r>
            <a:endParaRPr lang="en-US" sz="1100"/>
          </a:p>
        </p:txBody>
      </p:sp>
      <p:sp>
        <p:nvSpPr>
          <p:cNvPr name="TextBox 59" id="59"/>
          <p:cNvSpPr txBox="true"/>
          <p:nvPr/>
        </p:nvSpPr>
        <p:spPr>
          <a:xfrm>
            <a:off x="8405982" y="1932003"/>
            <a:ext cx="2635057" cy="369332"/>
          </a:xfrm>
          <a:prstGeom prst="rect">
            <a:avLst/>
          </a:prstGeom>
          <a:noFill/>
        </p:spPr>
        <p:txBody>
          <a:bodyPr anchor="ctr" rtlCol="false" vert="horz" wrap="square" tIns="45720" lIns="91440" bIns="45720" rIns="91440">
            <a:spAutoFit/>
          </a:bodyPr>
          <a:lstStyle/>
          <a:p>
            <a:pPr algn="l" marL="0">
              <a:defRPr/>
            </a:pPr>
            <a:r>
              <a:rPr lang="zh-CN" b="false" i="false" sz="1800" baseline="0" u="none" altLang="en-US">
                <a:solidFill>
                  <a:srgbClr val="000000"/>
                </a:solidFill>
                <a:latin typeface="微软雅黑"/>
                <a:ea typeface="微软雅黑"/>
              </a:rPr>
              <a:t>Objectives and Goals</a:t>
            </a:r>
            <a:endParaRPr lang="en-US" sz="1100"/>
          </a:p>
        </p:txBody>
      </p:sp>
      <p:sp>
        <p:nvSpPr>
          <p:cNvPr name="TextBox 60" id="60"/>
          <p:cNvSpPr txBox="true"/>
          <p:nvPr/>
        </p:nvSpPr>
        <p:spPr>
          <a:xfrm>
            <a:off x="7892930" y="2895468"/>
            <a:ext cx="2635057" cy="369332"/>
          </a:xfrm>
          <a:prstGeom prst="rect">
            <a:avLst/>
          </a:prstGeom>
          <a:noFill/>
        </p:spPr>
        <p:txBody>
          <a:bodyPr anchor="ctr" rtlCol="false" vert="horz" wrap="square" tIns="45720" lIns="91440" bIns="45720" rIns="91440">
            <a:spAutoFit/>
          </a:bodyPr>
          <a:lstStyle/>
          <a:p>
            <a:pPr algn="l" marL="0">
              <a:defRPr/>
            </a:pPr>
            <a:r>
              <a:rPr lang="zh-CN" b="false" i="false" sz="1800" baseline="0" u="none" altLang="en-US">
                <a:solidFill>
                  <a:srgbClr val="000000"/>
                </a:solidFill>
                <a:latin typeface="微软雅黑"/>
                <a:ea typeface="微软雅黑"/>
              </a:rPr>
              <a:t>Tools and Technologies</a:t>
            </a:r>
            <a:endParaRPr lang="en-US" sz="1100"/>
          </a:p>
        </p:txBody>
      </p:sp>
      <p:sp>
        <p:nvSpPr>
          <p:cNvPr name="TextBox 61" id="61"/>
          <p:cNvSpPr txBox="true"/>
          <p:nvPr/>
        </p:nvSpPr>
        <p:spPr>
          <a:xfrm>
            <a:off x="6685012" y="3892963"/>
            <a:ext cx="2635057" cy="369332"/>
          </a:xfrm>
          <a:prstGeom prst="rect">
            <a:avLst/>
          </a:prstGeom>
          <a:noFill/>
        </p:spPr>
        <p:txBody>
          <a:bodyPr anchor="ctr" rtlCol="false" vert="horz" wrap="square" tIns="45720" lIns="91440" bIns="45720" rIns="91440">
            <a:spAutoFit/>
          </a:bodyPr>
          <a:lstStyle/>
          <a:p>
            <a:pPr algn="l" marL="0">
              <a:defRPr/>
            </a:pPr>
            <a:r>
              <a:rPr lang="zh-CN" b="false" i="false" sz="1800" baseline="0" u="none" altLang="en-US">
                <a:solidFill>
                  <a:srgbClr val="000000"/>
                </a:solidFill>
                <a:latin typeface="微软雅黑"/>
                <a:ea typeface="微软雅黑"/>
              </a:rPr>
              <a:t>Methodology</a:t>
            </a:r>
            <a:endParaRPr lang="en-US" sz="1100"/>
          </a:p>
        </p:txBody>
      </p:sp>
      <p:sp>
        <p:nvSpPr>
          <p:cNvPr name="TextBox 62" id="62"/>
          <p:cNvSpPr txBox="true"/>
          <p:nvPr/>
        </p:nvSpPr>
        <p:spPr>
          <a:xfrm>
            <a:off x="5721555" y="4880601"/>
            <a:ext cx="2635057" cy="369332"/>
          </a:xfrm>
          <a:prstGeom prst="rect">
            <a:avLst/>
          </a:prstGeom>
          <a:noFill/>
        </p:spPr>
        <p:txBody>
          <a:bodyPr anchor="ctr" rtlCol="false" vert="horz" wrap="square" tIns="45720" lIns="91440" bIns="45720" rIns="91440">
            <a:spAutoFit/>
          </a:bodyPr>
          <a:lstStyle/>
          <a:p>
            <a:pPr algn="l" marL="0">
              <a:defRPr/>
            </a:pPr>
            <a:r>
              <a:rPr lang="zh-CN" b="false" i="false" sz="1800" baseline="0" u="none" altLang="en-US">
                <a:solidFill>
                  <a:srgbClr val="000000"/>
                </a:solidFill>
                <a:latin typeface="微软雅黑"/>
                <a:ea typeface="微软雅黑"/>
              </a:rPr>
              <a:t>Future Scope and Challenges</a:t>
            </a:r>
            <a:endParaRPr lang="en-US" sz="1100"/>
          </a:p>
        </p:txBody>
      </p:sp>
    </p:spTree>
  </p:cSld>
  <p:clrMapOvr>
    <a:masterClrMapping/>
  </p:clrMapOvr>
  <p:transition spd="med">
    <p:newsflash/>
  </p:transition>
  <p:timing>
    <p:tnLst>
      <p:par>
        <p:cTn id="4136" dur="indefinite" repeatCount="1000" spd="100%" accel="0%" decel="0%" restart="never" nodeType="tmRoot">
          <p:childTnLst>
            <p:seq concurrent="true" nextAc="seek">
              <p:cTn id="4137" dur="indefinite" repeatCount="1000" spd="100%" accel="0%" decel="0%" nodeType="mainSeq">
                <p:childTnLst>
                  <p:par>
                    <p:cTn id="4138" repeatCount="1000" spd="100%" accel="0%" decel="0%" fill="hold">
                      <p:stCondLst>
                        <p:cond delay="indefinite"/>
                        <p:cond evt="onBegin" delay="0">
                          <p:tn val="4137"/>
                        </p:cond>
                      </p:stCondLst>
                      <p:childTnLst>
                        <p:par>
                          <p:cTn id="4139" repeatCount="1000" spd="100%" decel="0%" fill="hold">
                            <p:stCondLst>
                              <p:cond delay="0"/>
                            </p:stCondLst>
                            <p:childTnLst>
                              <p:par>
                                <p:cTn id="4140" presetID="1" presetClass="entr" presetSubtype="0" repeatCount="1000" spd="100%" decel="0%" fill="hold" nodeType="afterEffect">
                                  <p:stCondLst>
                                    <p:cond delay="0"/>
                                  </p:stCondLst>
                                  <p:childTnLst>
                                    <p:set>
                                      <p:cBhvr>
                                        <p:cTn id="4141" dur="1" repeatCount="1000" spd="100%" accel="0%" decel="0%" fill="hold">
                                          <p:stCondLst>
                                            <p:cond delay="0"/>
                                          </p:stCondLst>
                                        </p:cTn>
                                        <p:tgtEl>
                                          <p:spTgt spid="3"/>
                                        </p:tgtEl>
                                        <p:attrNameLst>
                                          <p:attrName>style.visibility</p:attrName>
                                        </p:attrNameLst>
                                      </p:cBhvr>
                                      <p:to>
                                        <p:strVal val="visible"/>
                                      </p:to>
                                    </p:set>
                                  </p:childTnLst>
                                </p:cTn>
                              </p:par>
                            </p:childTnLst>
                          </p:cTn>
                        </p:par>
                        <p:par>
                          <p:cTn id="4142" repeatCount="1000" spd="100%" decel="0%" fill="hold">
                            <p:stCondLst>
                              <p:cond delay="0"/>
                            </p:stCondLst>
                            <p:childTnLst>
                              <p:par>
                                <p:cTn id="4143" presetID="1" presetClass="entr" presetSubtype="0" repeatCount="1000" spd="100%" decel="0%" fill="hold" nodeType="afterEffect">
                                  <p:stCondLst>
                                    <p:cond delay="0"/>
                                  </p:stCondLst>
                                  <p:childTnLst>
                                    <p:set>
                                      <p:cBhvr>
                                        <p:cTn id="4144" dur="1" repeatCount="1000" spd="100%" accel="0%" decel="0%" fill="hold">
                                          <p:stCondLst>
                                            <p:cond delay="0"/>
                                          </p:stCondLst>
                                        </p:cTn>
                                        <p:tgtEl>
                                          <p:spTgt spid="4"/>
                                        </p:tgtEl>
                                        <p:attrNameLst>
                                          <p:attrName>style.visibility</p:attrName>
                                        </p:attrNameLst>
                                      </p:cBhvr>
                                      <p:to>
                                        <p:strVal val="visible"/>
                                      </p:to>
                                    </p:set>
                                  </p:childTnLst>
                                </p:cTn>
                              </p:par>
                            </p:childTnLst>
                          </p:cTn>
                        </p:par>
                        <p:par>
                          <p:cTn id="4145" repeatCount="1000" spd="100%" decel="0%" fill="hold">
                            <p:stCondLst>
                              <p:cond delay="0"/>
                            </p:stCondLst>
                            <p:childTnLst>
                              <p:par>
                                <p:cTn id="4146" presetID="2" presetClass="entr" presetSubtype="2" repeatCount="1000" spd="100%" decel="0%" fill="hold" nodeType="afterEffect">
                                  <p:stCondLst>
                                    <p:cond delay="0"/>
                                  </p:stCondLst>
                                  <p:childTnLst>
                                    <p:anim calcmode="lin" valueType="num">
                                      <p:cBhvr additive="base">
                                        <p:cTn id="4147" dur="1000" repeatCount="1000" spd="100%" accel="0%" decel="0%" fill="hold"/>
                                        <p:tgtEl>
                                          <p:spTgt spid="58"/>
                                        </p:tgtEl>
                                        <p:attrNameLst>
                                          <p:attrName>ppt_x</p:attrName>
                                        </p:attrNameLst>
                                      </p:cBhvr>
                                      <p:tavLst>
                                        <p:tav fmla="" tm="0">
                                          <p:val>
                                            <p:strVal val="1+#ppt_w/2"/>
                                          </p:val>
                                        </p:tav>
                                        <p:tav fmla="" tm="100000">
                                          <p:val>
                                            <p:strVal val="#ppt_x"/>
                                          </p:val>
                                        </p:tav>
                                      </p:tavLst>
                                    </p:anim>
                                    <p:anim calcmode="lin" valueType="num">
                                      <p:cBhvr additive="base">
                                        <p:cTn id="4148" dur="1000" repeatCount="1000" spd="100%" accel="0%" decel="0%" fill="hold"/>
                                        <p:tgtEl>
                                          <p:spTgt spid="58"/>
                                        </p:tgtEl>
                                        <p:attrNameLst>
                                          <p:attrName>ppt_y</p:attrName>
                                        </p:attrNameLst>
                                      </p:cBhvr>
                                      <p:tavLst>
                                        <p:tav fmla="" tm="0">
                                          <p:val>
                                            <p:strVal val="#ppt_y"/>
                                          </p:val>
                                        </p:tav>
                                        <p:tav fmla="" tm="100000">
                                          <p:val>
                                            <p:strVal val="#ppt_y"/>
                                          </p:val>
                                        </p:tav>
                                      </p:tavLst>
                                    </p:anim>
                                    <p:set>
                                      <p:cBhvr>
                                        <p:cTn id="4149" dur="1000" repeatCount="1000" spd="100%" accel="0%" decel="0%" fill="hold">
                                          <p:stCondLst>
                                            <p:cond delay="0"/>
                                          </p:stCondLst>
                                        </p:cTn>
                                        <p:tgtEl>
                                          <p:spTgt spid="58"/>
                                        </p:tgtEl>
                                        <p:attrNameLst>
                                          <p:attrName>style.visibility</p:attrName>
                                        </p:attrNameLst>
                                      </p:cBhvr>
                                      <p:to>
                                        <p:strVal val="visible"/>
                                      </p:to>
                                    </p:set>
                                  </p:childTnLst>
                                </p:cTn>
                              </p:par>
                            </p:childTnLst>
                          </p:cTn>
                        </p:par>
                        <p:par>
                          <p:cTn id="4150" repeatCount="1000" spd="100%" decel="0%" fill="hold">
                            <p:stCondLst>
                              <p:cond delay="0"/>
                            </p:stCondLst>
                            <p:childTnLst>
                              <p:par>
                                <p:cTn id="4151" presetID="1" presetClass="entr" presetSubtype="0" repeatCount="1000" spd="100%" decel="0%" fill="hold" nodeType="afterEffect">
                                  <p:stCondLst>
                                    <p:cond delay="0"/>
                                  </p:stCondLst>
                                  <p:childTnLst>
                                    <p:set>
                                      <p:cBhvr>
                                        <p:cTn id="4152" dur="1" repeatCount="1000" spd="100%" accel="0%" decel="0%" fill="hold">
                                          <p:stCondLst>
                                            <p:cond delay="0"/>
                                          </p:stCondLst>
                                        </p:cTn>
                                        <p:tgtEl>
                                          <p:spTgt spid="5"/>
                                        </p:tgtEl>
                                        <p:attrNameLst>
                                          <p:attrName>style.visibility</p:attrName>
                                        </p:attrNameLst>
                                      </p:cBhvr>
                                      <p:to>
                                        <p:strVal val="visible"/>
                                      </p:to>
                                    </p:set>
                                  </p:childTnLst>
                                </p:cTn>
                              </p:par>
                            </p:childTnLst>
                          </p:cTn>
                        </p:par>
                        <p:par>
                          <p:cTn id="4153" repeatCount="1000" spd="100%" decel="0%" fill="hold">
                            <p:stCondLst>
                              <p:cond delay="0"/>
                            </p:stCondLst>
                            <p:childTnLst>
                              <p:par>
                                <p:cTn id="4154" presetID="1" presetClass="entr" presetSubtype="0" repeatCount="1000" spd="100%" decel="0%" fill="hold" nodeType="afterEffect">
                                  <p:stCondLst>
                                    <p:cond delay="0"/>
                                  </p:stCondLst>
                                  <p:childTnLst>
                                    <p:set>
                                      <p:cBhvr>
                                        <p:cTn id="4155" dur="1" repeatCount="1000" spd="100%" accel="0%" decel="0%" fill="hold">
                                          <p:stCondLst>
                                            <p:cond delay="0"/>
                                          </p:stCondLst>
                                        </p:cTn>
                                        <p:tgtEl>
                                          <p:spTgt spid="6"/>
                                        </p:tgtEl>
                                        <p:attrNameLst>
                                          <p:attrName>style.visibility</p:attrName>
                                        </p:attrNameLst>
                                      </p:cBhvr>
                                      <p:to>
                                        <p:strVal val="visible"/>
                                      </p:to>
                                    </p:set>
                                  </p:childTnLst>
                                </p:cTn>
                              </p:par>
                            </p:childTnLst>
                          </p:cTn>
                        </p:par>
                        <p:par>
                          <p:cTn id="4156" repeatCount="1000" spd="100%" decel="0%" fill="hold">
                            <p:stCondLst>
                              <p:cond delay="0"/>
                            </p:stCondLst>
                            <p:childTnLst>
                              <p:par>
                                <p:cTn id="4157" presetID="22" presetClass="entr" presetSubtype="2" repeatCount="1000" spd="100%" decel="0%" fill="hold" nodeType="afterEffect">
                                  <p:stCondLst>
                                    <p:cond delay="0"/>
                                  </p:stCondLst>
                                  <p:childTnLst>
                                    <p:animEffect filter="wipe(right)" transition="in">
                                      <p:cBhvr>
                                        <p:cTn id="4158" dur="500" repeatCount="1000" spd="100%" accel="0%" decel="0%"/>
                                        <p:tgtEl>
                                          <p:spTgt spid="59"/>
                                        </p:tgtEl>
                                      </p:cBhvr>
                                    </p:animEffect>
                                    <p:set>
                                      <p:cBhvr>
                                        <p:cTn id="4159" dur="500" repeatCount="1000" spd="100%" accel="0%" decel="0%" fill="hold">
                                          <p:stCondLst>
                                            <p:cond delay="0"/>
                                          </p:stCondLst>
                                        </p:cTn>
                                        <p:tgtEl>
                                          <p:spTgt spid="59"/>
                                        </p:tgtEl>
                                        <p:attrNameLst>
                                          <p:attrName>style.visibility</p:attrName>
                                        </p:attrNameLst>
                                      </p:cBhvr>
                                      <p:to>
                                        <p:strVal val="visible"/>
                                      </p:to>
                                    </p:set>
                                  </p:childTnLst>
                                </p:cTn>
                              </p:par>
                            </p:childTnLst>
                          </p:cTn>
                        </p:par>
                        <p:par>
                          <p:cTn id="4160" repeatCount="1000" spd="100%" decel="0%" fill="hold">
                            <p:stCondLst>
                              <p:cond delay="0"/>
                            </p:stCondLst>
                            <p:childTnLst>
                              <p:par>
                                <p:cTn id="4161" presetID="1" presetClass="entr" presetSubtype="0" repeatCount="1000" spd="100%" decel="0%" fill="hold" nodeType="afterEffect">
                                  <p:stCondLst>
                                    <p:cond delay="0"/>
                                  </p:stCondLst>
                                  <p:childTnLst>
                                    <p:set>
                                      <p:cBhvr>
                                        <p:cTn id="4162" dur="1" repeatCount="1000" spd="100%" accel="0%" decel="0%" fill="hold">
                                          <p:stCondLst>
                                            <p:cond delay="0"/>
                                          </p:stCondLst>
                                        </p:cTn>
                                        <p:tgtEl>
                                          <p:spTgt spid="7"/>
                                        </p:tgtEl>
                                        <p:attrNameLst>
                                          <p:attrName>style.visibility</p:attrName>
                                        </p:attrNameLst>
                                      </p:cBhvr>
                                      <p:to>
                                        <p:strVal val="visible"/>
                                      </p:to>
                                    </p:set>
                                  </p:childTnLst>
                                </p:cTn>
                              </p:par>
                            </p:childTnLst>
                          </p:cTn>
                        </p:par>
                        <p:par>
                          <p:cTn id="4163" repeatCount="1000" spd="100%" decel="0%" fill="hold">
                            <p:stCondLst>
                              <p:cond delay="0"/>
                            </p:stCondLst>
                            <p:childTnLst>
                              <p:par>
                                <p:cTn id="4164" presetID="1" presetClass="entr" presetSubtype="0" repeatCount="1000" spd="100%" decel="0%" fill="hold" nodeType="afterEffect">
                                  <p:stCondLst>
                                    <p:cond delay="0"/>
                                  </p:stCondLst>
                                  <p:childTnLst>
                                    <p:set>
                                      <p:cBhvr>
                                        <p:cTn id="4165" dur="1" repeatCount="1000" spd="100%" accel="0%" decel="0%" fill="hold">
                                          <p:stCondLst>
                                            <p:cond delay="0"/>
                                          </p:stCondLst>
                                        </p:cTn>
                                        <p:tgtEl>
                                          <p:spTgt spid="8"/>
                                        </p:tgtEl>
                                        <p:attrNameLst>
                                          <p:attrName>style.visibility</p:attrName>
                                        </p:attrNameLst>
                                      </p:cBhvr>
                                      <p:to>
                                        <p:strVal val="visible"/>
                                      </p:to>
                                    </p:set>
                                  </p:childTnLst>
                                </p:cTn>
                              </p:par>
                            </p:childTnLst>
                          </p:cTn>
                        </p:par>
                        <p:par>
                          <p:cTn id="4166" repeatCount="1000" spd="100%" decel="0%" fill="hold">
                            <p:stCondLst>
                              <p:cond delay="0"/>
                            </p:stCondLst>
                            <p:childTnLst>
                              <p:par>
                                <p:cTn id="4167" presetID="19" presetClass="entr" presetSubtype="10" repeatCount="1000" spd="100%" decel="0%" fill="hold" nodeType="afterEffect">
                                  <p:stCondLst>
                                    <p:cond delay="0"/>
                                  </p:stCondLst>
                                  <p:childTnLst>
                                    <p:anim calcmode="lin" valueType="num">
                                      <p:cBhvr>
                                        <p:cTn id="4168" dur="2000" repeatCount="1000" spd="100%" accel="0%" decel="0%" fill="hold"/>
                                        <p:tgtEl>
                                          <p:spTgt spid="60"/>
                                        </p:tgtEl>
                                        <p:attrNameLst>
                                          <p:attrName>ppt_w</p:attrName>
                                        </p:attrNameLst>
                                      </p:cBhvr>
                                      <p:tavLst>
                                        <p:tav fmla="#ppt_w*sin(2.5*pi*$)" tm="0">
                                          <p:val>
                                            <p:fltVal val="0.0"/>
                                          </p:val>
                                        </p:tav>
                                        <p:tav fmla="" tm="100000">
                                          <p:val>
                                            <p:fltVal val="1.0"/>
                                          </p:val>
                                        </p:tav>
                                      </p:tavLst>
                                    </p:anim>
                                    <p:anim calcmode="lin" valueType="num">
                                      <p:cBhvr>
                                        <p:cTn id="4169" dur="2000" repeatCount="1000" spd="100%" accel="0%" decel="0%" fill="hold"/>
                                        <p:tgtEl>
                                          <p:spTgt spid="60"/>
                                        </p:tgtEl>
                                        <p:attrNameLst>
                                          <p:attrName>ppt_h</p:attrName>
                                        </p:attrNameLst>
                                      </p:cBhvr>
                                      <p:tavLst>
                                        <p:tav fmla="" tm="0">
                                          <p:val>
                                            <p:strVal val="#ppt_h"/>
                                          </p:val>
                                        </p:tav>
                                        <p:tav fmla="" tm="100000">
                                          <p:val>
                                            <p:strVal val="#ppt_h"/>
                                          </p:val>
                                        </p:tav>
                                      </p:tavLst>
                                    </p:anim>
                                    <p:set>
                                      <p:cBhvr>
                                        <p:cTn id="4170" dur="2000" repeatCount="1000" spd="100%" accel="0%" decel="0%" fill="hold">
                                          <p:stCondLst>
                                            <p:cond delay="0"/>
                                          </p:stCondLst>
                                        </p:cTn>
                                        <p:tgtEl>
                                          <p:spTgt spid="60"/>
                                        </p:tgtEl>
                                        <p:attrNameLst>
                                          <p:attrName>style.visibility</p:attrName>
                                        </p:attrNameLst>
                                      </p:cBhvr>
                                      <p:to>
                                        <p:strVal val="visible"/>
                                      </p:to>
                                    </p:set>
                                  </p:childTnLst>
                                </p:cTn>
                              </p:par>
                            </p:childTnLst>
                          </p:cTn>
                        </p:par>
                        <p:par>
                          <p:cTn id="4171" repeatCount="1000" spd="100%" decel="0%" fill="hold">
                            <p:stCondLst>
                              <p:cond delay="0"/>
                            </p:stCondLst>
                            <p:childTnLst>
                              <p:par>
                                <p:cTn id="4172" presetID="1" presetClass="entr" presetSubtype="0" repeatCount="1000" spd="100%" decel="0%" fill="hold" nodeType="afterEffect">
                                  <p:stCondLst>
                                    <p:cond delay="0"/>
                                  </p:stCondLst>
                                  <p:childTnLst>
                                    <p:set>
                                      <p:cBhvr>
                                        <p:cTn id="4173" dur="1" repeatCount="1000" spd="100%" accel="0%" decel="0%" fill="hold">
                                          <p:stCondLst>
                                            <p:cond delay="0"/>
                                          </p:stCondLst>
                                        </p:cTn>
                                        <p:tgtEl>
                                          <p:spTgt spid="9"/>
                                        </p:tgtEl>
                                        <p:attrNameLst>
                                          <p:attrName>style.visibility</p:attrName>
                                        </p:attrNameLst>
                                      </p:cBhvr>
                                      <p:to>
                                        <p:strVal val="visible"/>
                                      </p:to>
                                    </p:set>
                                  </p:childTnLst>
                                </p:cTn>
                              </p:par>
                            </p:childTnLst>
                          </p:cTn>
                        </p:par>
                        <p:par>
                          <p:cTn id="4174" repeatCount="1000" spd="100%" decel="0%" fill="hold">
                            <p:stCondLst>
                              <p:cond delay="0"/>
                            </p:stCondLst>
                            <p:childTnLst>
                              <p:par>
                                <p:cTn id="4175" presetID="1" presetClass="entr" presetSubtype="0" repeatCount="1000" spd="100%" decel="0%" fill="hold" nodeType="afterEffect">
                                  <p:stCondLst>
                                    <p:cond delay="0"/>
                                  </p:stCondLst>
                                  <p:childTnLst>
                                    <p:set>
                                      <p:cBhvr>
                                        <p:cTn id="4176" dur="1" repeatCount="1000" spd="100%" accel="0%" decel="0%" fill="hold">
                                          <p:stCondLst>
                                            <p:cond delay="0"/>
                                          </p:stCondLst>
                                        </p:cTn>
                                        <p:tgtEl>
                                          <p:spTgt spid="10"/>
                                        </p:tgtEl>
                                        <p:attrNameLst>
                                          <p:attrName>style.visibility</p:attrName>
                                        </p:attrNameLst>
                                      </p:cBhvr>
                                      <p:to>
                                        <p:strVal val="visible"/>
                                      </p:to>
                                    </p:set>
                                  </p:childTnLst>
                                </p:cTn>
                              </p:par>
                            </p:childTnLst>
                          </p:cTn>
                        </p:par>
                        <p:par>
                          <p:cTn id="4177" repeatCount="1000" spd="100%" decel="0%" fill="hold">
                            <p:stCondLst>
                              <p:cond delay="0"/>
                            </p:stCondLst>
                            <p:childTnLst>
                              <p:par>
                                <p:cTn id="4178" presetID="12" presetClass="entr" presetSubtype="8" repeatCount="1000" spd="100%" decel="0%" fill="hold" nodeType="afterEffect">
                                  <p:stCondLst>
                                    <p:cond delay="0"/>
                                  </p:stCondLst>
                                  <p:childTnLst>
                                    <p:anim calcmode="lin" valueType="num">
                                      <p:cBhvr additive="base">
                                        <p:cTn id="4180" dur="500" repeatCount="1000" spd="100%" accel="0%" decel="0%"/>
                                        <p:tgtEl>
                                          <p:spTgt spid="61"/>
                                        </p:tgtEl>
                                        <p:attrNameLst>
                                          <p:attrName>ppt_x</p:attrName>
                                        </p:attrNameLst>
                                      </p:cBhvr>
                                      <p:tavLst>
                                        <p:tav fmla="" tm="0">
                                          <p:val>
                                            <p:strVal val="#ppt_x-#ppt_w*1.125000"/>
                                          </p:val>
                                        </p:tav>
                                        <p:tav fmla="" tm="100000">
                                          <p:val>
                                            <p:strVal val="#ppt_x"/>
                                          </p:val>
                                        </p:tav>
                                      </p:tavLst>
                                    </p:anim>
                                    <p:animEffect filter="wipe(right)" transition="in">
                                      <p:cBhvr>
                                        <p:cTn id="4179" dur="500" repeatCount="1000" spd="100%" accel="0%" decel="0%"/>
                                        <p:tgtEl>
                                          <p:spTgt spid="61"/>
                                        </p:tgtEl>
                                      </p:cBhvr>
                                    </p:animEffect>
                                    <p:set>
                                      <p:cBhvr>
                                        <p:cTn id="4181" dur="500" repeatCount="1000" spd="100%" accel="0%" decel="0%" fill="hold">
                                          <p:stCondLst>
                                            <p:cond delay="0"/>
                                          </p:stCondLst>
                                        </p:cTn>
                                        <p:tgtEl>
                                          <p:spTgt spid="61"/>
                                        </p:tgtEl>
                                        <p:attrNameLst>
                                          <p:attrName>style.visibility</p:attrName>
                                        </p:attrNameLst>
                                      </p:cBhvr>
                                      <p:to>
                                        <p:strVal val="visible"/>
                                      </p:to>
                                    </p:set>
                                  </p:childTnLst>
                                </p:cTn>
                              </p:par>
                            </p:childTnLst>
                          </p:cTn>
                        </p:par>
                        <p:par>
                          <p:cTn id="4182" repeatCount="1000" spd="100%" decel="0%" fill="hold">
                            <p:stCondLst>
                              <p:cond delay="0"/>
                            </p:stCondLst>
                            <p:childTnLst>
                              <p:par>
                                <p:cTn id="4183" presetID="1" presetClass="entr" presetSubtype="0" repeatCount="1000" spd="100%" decel="0%" fill="hold" nodeType="afterEffect">
                                  <p:stCondLst>
                                    <p:cond delay="0"/>
                                  </p:stCondLst>
                                  <p:childTnLst>
                                    <p:set>
                                      <p:cBhvr>
                                        <p:cTn id="4184" dur="1" repeatCount="1000" spd="100%" accel="0%" decel="0%" fill="hold">
                                          <p:stCondLst>
                                            <p:cond delay="0"/>
                                          </p:stCondLst>
                                        </p:cTn>
                                        <p:tgtEl>
                                          <p:spTgt spid="56"/>
                                        </p:tgtEl>
                                        <p:attrNameLst>
                                          <p:attrName>style.visibility</p:attrName>
                                        </p:attrNameLst>
                                      </p:cBhvr>
                                      <p:to>
                                        <p:strVal val="visible"/>
                                      </p:to>
                                    </p:set>
                                  </p:childTnLst>
                                </p:cTn>
                              </p:par>
                            </p:childTnLst>
                          </p:cTn>
                        </p:par>
                        <p:par>
                          <p:cTn id="4185" repeatCount="1000" spd="100%" decel="0%" fill="hold">
                            <p:stCondLst>
                              <p:cond delay="0"/>
                            </p:stCondLst>
                            <p:childTnLst>
                              <p:par>
                                <p:cTn id="4186" presetID="1" presetClass="entr" presetSubtype="0" repeatCount="1000" spd="100%" decel="0%" fill="hold" nodeType="afterEffect">
                                  <p:stCondLst>
                                    <p:cond delay="0"/>
                                  </p:stCondLst>
                                  <p:childTnLst>
                                    <p:set>
                                      <p:cBhvr>
                                        <p:cTn id="4187" dur="1" repeatCount="1000" spd="100%" accel="0%" decel="0%" fill="hold">
                                          <p:stCondLst>
                                            <p:cond delay="0"/>
                                          </p:stCondLst>
                                        </p:cTn>
                                        <p:tgtEl>
                                          <p:spTgt spid="57"/>
                                        </p:tgtEl>
                                        <p:attrNameLst>
                                          <p:attrName>style.visibility</p:attrName>
                                        </p:attrNameLst>
                                      </p:cBhvr>
                                      <p:to>
                                        <p:strVal val="visible"/>
                                      </p:to>
                                    </p:set>
                                  </p:childTnLst>
                                </p:cTn>
                              </p:par>
                            </p:childTnLst>
                          </p:cTn>
                        </p:par>
                        <p:par>
                          <p:cTn id="4188" repeatCount="1000" spd="100%" decel="0%" fill="hold">
                            <p:stCondLst>
                              <p:cond delay="0"/>
                            </p:stCondLst>
                            <p:childTnLst>
                              <p:par>
                                <p:cTn id="4189" presetID="23" presetClass="entr" presetSubtype="16" repeatCount="1000" spd="100%" decel="0%" fill="hold" nodeType="afterEffect">
                                  <p:stCondLst>
                                    <p:cond delay="0"/>
                                  </p:stCondLst>
                                  <p:childTnLst>
                                    <p:anim calcmode="lin" valueType="num">
                                      <p:cBhvr>
                                        <p:cTn id="4190" dur="500" repeatCount="1000" spd="100%" accel="0%" decel="0%" fill="hold"/>
                                        <p:tgtEl>
                                          <p:spTgt spid="62"/>
                                        </p:tgtEl>
                                        <p:attrNameLst>
                                          <p:attrName>ppt_w</p:attrName>
                                        </p:attrNameLst>
                                      </p:cBhvr>
                                      <p:tavLst>
                                        <p:tav fmla="" tm="0">
                                          <p:val>
                                            <p:fltVal val="0.0"/>
                                          </p:val>
                                        </p:tav>
                                        <p:tav fmla="" tm="100000">
                                          <p:val>
                                            <p:strVal val="#ppt_w"/>
                                          </p:val>
                                        </p:tav>
                                      </p:tavLst>
                                    </p:anim>
                                    <p:anim calcmode="lin" valueType="num">
                                      <p:cBhvr>
                                        <p:cTn id="4191" dur="500" repeatCount="1000" spd="100%" accel="0%" decel="0%" fill="hold"/>
                                        <p:tgtEl>
                                          <p:spTgt spid="62"/>
                                        </p:tgtEl>
                                        <p:attrNameLst>
                                          <p:attrName>ppt_h</p:attrName>
                                        </p:attrNameLst>
                                      </p:cBhvr>
                                      <p:tavLst>
                                        <p:tav fmla="" tm="0">
                                          <p:val>
                                            <p:fltVal val="0.0"/>
                                          </p:val>
                                        </p:tav>
                                        <p:tav fmla="" tm="100000">
                                          <p:val>
                                            <p:strVal val="#ppt_h"/>
                                          </p:val>
                                        </p:tav>
                                      </p:tavLst>
                                    </p:anim>
                                    <p:set>
                                      <p:cBhvr>
                                        <p:cTn id="4192" dur="1" repeatCount="1000" spd="100%" accel="0%" decel="0%"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ph type="title"/>
          </p:nvPr>
        </p:nvSpPr>
        <p:spPr>
          <a:xfrm>
            <a:off x="660402" y="2687736"/>
            <a:ext cx="10858498" cy="923330"/>
          </a:xfrm>
        </p:spPr>
        <p:txBody>
          <a:bodyPr vert="horz" anchor="t" tIns="45720" lIns="91440" bIns="45720" rIns="91440">
            <a:spAutoFit/>
          </a:bodyPr>
          <a:p>
            <a:pPr algn="ctr">
              <a:lnSpc>
                <a:spcPct val="100000"/>
              </a:lnSpc>
              <a:spcBef>
                <a:spcPct val="0"/>
              </a:spcBef>
            </a:pPr>
            <a:r>
              <a:rPr lang="zh-CN" b="true" i="false" sz="5400" baseline="0" u="none" altLang="en-US">
                <a:solidFill>
                  <a:srgbClr val="000000"/>
                </a:solidFill>
                <a:latin typeface="微软雅黑"/>
                <a:ea typeface="微软雅黑"/>
              </a:rPr>
              <a:t>1 Introduction to the Project</a:t>
            </a:r>
          </a:p>
        </p:txBody>
      </p:sp>
      <p:sp>
        <p:nvSpPr>
          <p:cNvPr name="TextBox 3" id="3"/>
          <p:cNvSpPr txBox="true"/>
          <p:nvPr/>
        </p:nvSpPr>
        <p:spPr>
          <a:xfrm>
            <a:off x="5430672" y="1579740"/>
            <a:ext cx="1330656" cy="1107996"/>
          </a:xfrm>
          <a:prstGeom prst="rect">
            <a:avLst/>
          </a:prstGeom>
        </p:spPr>
        <p:txBody>
          <a:bodyPr anchor="b" rtlCol="false" vert="horz" wrap="square" tIns="45720" lIns="91440" bIns="45720" rIns="91440">
            <a:spAutoFit/>
          </a:bodyPr>
          <a:lstStyle/>
          <a:p>
            <a:pPr algn="l" marL="0">
              <a:defRPr/>
            </a:pPr>
            <a:r>
              <a:rPr lang="en-US" b="false" i="false" sz="6600" baseline="0" u="none">
                <a:solidFill>
                  <a:srgbClr val="000000"/>
                </a:solidFill>
                <a:latin typeface="Arial"/>
                <a:ea typeface="Arial"/>
              </a:rPr>
              <a:t>01</a:t>
            </a:r>
            <a:endParaRPr lang="en-US" sz="1100"/>
          </a:p>
        </p:txBody>
      </p:sp>
    </p:spTree>
  </p:cSld>
  <p:clrMapOvr>
    <a:masterClrMapping/>
  </p:clrMapOvr>
  <p:transition spd="slow">
    <p:cover dir="d"/>
  </p:transition>
  <p:timing>
    <p:tnLst>
      <p:par>
        <p:cTn id="6236" dur="indefinite" repeatCount="1000" spd="100%" accel="0%" decel="0%" restart="never" nodeType="tmRoot">
          <p:childTnLst>
            <p:seq concurrent="true" nextAc="seek">
              <p:cTn id="6237" dur="indefinite" repeatCount="1000" spd="100%" accel="0%" decel="0%" nodeType="mainSeq">
                <p:childTnLst>
                  <p:par>
                    <p:cTn id="6238" repeatCount="1000" spd="100%" accel="0%" decel="0%" fill="hold">
                      <p:stCondLst>
                        <p:cond delay="indefinite"/>
                        <p:cond evt="onBegin" delay="0">
                          <p:tn val="6237"/>
                        </p:cond>
                      </p:stCondLst>
                      <p:childTnLst>
                        <p:par>
                          <p:cTn id="6239" repeatCount="1000" spd="100%" decel="0%" fill="hold">
                            <p:stCondLst>
                              <p:cond delay="0"/>
                            </p:stCondLst>
                            <p:childTnLst>
                              <p:par>
                                <p:cTn id="6240" presetID="8" presetClass="entr" presetSubtype="32" repeatCount="1000" spd="100%" decel="0%" fill="hold" nodeType="afterEffect">
                                  <p:stCondLst>
                                    <p:cond delay="0"/>
                                  </p:stCondLst>
                                  <p:childTnLst>
                                    <p:animEffect filter="diamond(out)" transition="in">
                                      <p:cBhvr>
                                        <p:cTn id="6241" dur="1000" repeatCount="1000" spd="100%" accel="0%" decel="0%"/>
                                        <p:tgtEl>
                                          <p:spTgt spid="3"/>
                                        </p:tgtEl>
                                      </p:cBhvr>
                                    </p:animEffect>
                                    <p:set>
                                      <p:cBhvr>
                                        <p:cTn id="6242" dur="1000" repeatCount="1000" spd="100%" accel="0%" decel="0%" fill="hold">
                                          <p:stCondLst>
                                            <p:cond delay="0"/>
                                          </p:stCondLst>
                                        </p:cTn>
                                        <p:tgtEl>
                                          <p:spTgt spid="3"/>
                                        </p:tgtEl>
                                        <p:attrNameLst>
                                          <p:attrName>style.visibility</p:attrName>
                                        </p:attrNameLst>
                                      </p:cBhvr>
                                      <p:to>
                                        <p:strVal val="visible"/>
                                      </p:to>
                                    </p:set>
                                  </p:childTnLst>
                                </p:cTn>
                              </p:par>
                            </p:childTnLst>
                          </p:cTn>
                        </p:par>
                        <p:par>
                          <p:cTn id="6243" repeatCount="1000" spd="100%" decel="0%" fill="hold">
                            <p:stCondLst>
                              <p:cond delay="0"/>
                            </p:stCondLst>
                            <p:childTnLst>
                              <p:par>
                                <p:cTn id="6244" presetID="21" presetClass="entr" presetSubtype="4" repeatCount="1000" spd="100%" decel="0%" fill="hold" nodeType="afterEffect">
                                  <p:stCondLst>
                                    <p:cond delay="0"/>
                                  </p:stCondLst>
                                  <p:childTnLst>
                                    <p:animEffect filter="wheel(4)" transition="in">
                                      <p:cBhvr>
                                        <p:cTn id="6245" dur="1000" repeatCount="1000" spd="100%" accel="0%" decel="0%"/>
                                        <p:tgtEl>
                                          <p:spTgt spid="2"/>
                                        </p:tgtEl>
                                      </p:cBhvr>
                                    </p:animEffect>
                                    <p:set>
                                      <p:cBhvr>
                                        <p:cTn id="6246" dur="1000" repeatCount="1000" spd="100%" accel="0%" decel="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nvSpPr>
        <p:spPr>
          <a:xfrm rot="10800000">
            <a:off x="1478442" y="1490341"/>
            <a:ext cx="1753497" cy="1753497"/>
          </a:xfrm>
          <a:prstGeom prst="teardrop">
            <a:avLst/>
          </a:prstGeom>
          <a:solidFill>
            <a:schemeClr val="accent2">
              <a:alpha val="15000"/>
            </a:schemeClr>
          </a:solidFill>
          <a:ln cap="flat" cmpd="sng">
            <a:prstDash val="solid"/>
          </a:ln>
        </p:spPr>
        <p:txBody>
          <a:bodyPr vert="horz" anchor="ctr" tIns="45720" lIns="91440" bIns="45720" rIns="91440">
            <a:normAutofit/>
          </a:bodyPr>
          <a:p>
            <a:pPr algn="ctr" marL="0"/>
          </a:p>
        </p:txBody>
      </p:sp>
      <p:sp>
        <p:nvSpPr>
          <p:cNvPr name="AutoShape 3" id="3"/>
          <p:cNvSpPr/>
          <p:nvPr/>
        </p:nvSpPr>
        <p:spPr>
          <a:xfrm rot="10800000">
            <a:off x="4868033" y="1141564"/>
            <a:ext cx="2455934" cy="2455932"/>
          </a:xfrm>
          <a:prstGeom prst="teardrop">
            <a:avLst/>
          </a:prstGeom>
          <a:solidFill>
            <a:schemeClr val="accent1"/>
          </a:solidFill>
          <a:ln cap="flat" cmpd="sng">
            <a:prstDash val="solid"/>
          </a:ln>
        </p:spPr>
        <p:txBody>
          <a:bodyPr vert="horz" anchor="ctr" tIns="45720" lIns="91440" bIns="45720" rIns="91440">
            <a:normAutofit/>
          </a:bodyPr>
          <a:p>
            <a:pPr algn="ctr" marL="0"/>
          </a:p>
        </p:txBody>
      </p:sp>
      <p:sp>
        <p:nvSpPr>
          <p:cNvPr name="AutoShape 4" id="4"/>
          <p:cNvSpPr/>
          <p:nvPr/>
        </p:nvSpPr>
        <p:spPr>
          <a:xfrm rot="10800000">
            <a:off x="8891636" y="1490341"/>
            <a:ext cx="1753497" cy="1753497"/>
          </a:xfrm>
          <a:prstGeom prst="teardrop">
            <a:avLst/>
          </a:prstGeom>
          <a:solidFill>
            <a:schemeClr val="accent2">
              <a:alpha val="15000"/>
            </a:schemeClr>
          </a:solidFill>
          <a:ln cap="flat" cmpd="sng">
            <a:prstDash val="solid"/>
          </a:ln>
        </p:spPr>
        <p:txBody>
          <a:bodyPr vert="horz" anchor="ctr" tIns="45720" lIns="91440" bIns="45720" rIns="91440">
            <a:normAutofit/>
          </a:bodyPr>
          <a:p>
            <a:pPr algn="ctr" marL="0"/>
          </a:p>
        </p:txBody>
      </p:sp>
      <p:sp>
        <p:nvSpPr>
          <p:cNvPr name="TextBox 5" id="5"/>
          <p:cNvSpPr txBox="true"/>
          <p:nvPr/>
        </p:nvSpPr>
        <p:spPr>
          <a:xfrm>
            <a:off x="814005" y="4361115"/>
            <a:ext cx="3207348" cy="968413"/>
          </a:xfrm>
          <a:prstGeom prst="rect">
            <a:avLst/>
          </a:prstGeom>
          <a:noFill/>
        </p:spPr>
        <p:txBody>
          <a:bodyPr anchor="t" rtlCol="false" vert="horz" wrap="square" anchorCtr="true" tIns="45720" lIns="91440" bIns="45720" rIns="91440">
            <a:normAutofit/>
          </a:bodyPr>
          <a:lstStyle/>
          <a:p>
            <a:pPr algn="ctr" marL="0">
              <a:lnSpc>
                <a:spcPct val="120000"/>
              </a:lnSpc>
              <a:defRPr/>
            </a:pPr>
            <a:r>
              <a:rPr lang="zh-CN" b="false" i="false" sz="1085" baseline="0" u="none" altLang="en-US">
                <a:solidFill>
                  <a:srgbClr val="000000"/>
                </a:solidFill>
                <a:latin typeface="微软雅黑"/>
                <a:ea typeface="微软雅黑"/>
              </a:rPr>
              <a:t>Air Canvas Project: This title signifies the innovative nature of a digital drawing application that harnesses advanced technology to create a hands-free experience for users, elevating their creativity without traditional constraints.</a:t>
            </a:r>
            <a:endParaRPr lang="en-US" sz="1100"/>
          </a:p>
        </p:txBody>
      </p:sp>
      <p:sp>
        <p:nvSpPr>
          <p:cNvPr name="TextBox 6" id="6"/>
          <p:cNvSpPr txBox="true"/>
          <p:nvPr/>
        </p:nvSpPr>
        <p:spPr>
          <a:xfrm>
            <a:off x="814005" y="3967971"/>
            <a:ext cx="3207348"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Project Title</a:t>
            </a:r>
            <a:endParaRPr lang="en-US" sz="1100"/>
          </a:p>
        </p:txBody>
      </p:sp>
      <p:sp>
        <p:nvSpPr>
          <p:cNvPr name="AutoShape 7" id="7"/>
          <p:cNvSpPr/>
          <p:nvPr/>
        </p:nvSpPr>
        <p:spPr>
          <a:xfrm>
            <a:off x="1774767" y="1790507"/>
            <a:ext cx="1160847" cy="1160847"/>
          </a:xfrm>
          <a:prstGeom prst="ellipse">
            <a:avLst/>
          </a:prstGeom>
          <a:solidFill>
            <a:srgbClr val="FFFFFF"/>
          </a:solidFill>
          <a:effectLst>
            <a:outerShdw algn="ctr" blurRad="38100" dist="38100" rotWithShape="false">
              <a:srgbClr val="000000">
                <a:alpha val="0"/>
              </a:srgbClr>
            </a:outerShdw>
          </a:effectLst>
        </p:spPr>
        <p:txBody>
          <a:bodyPr vert="horz" anchor="ctr" tIns="45720" lIns="91440" bIns="45720" rIns="91440">
            <a:normAutofit/>
          </a:bodyPr>
          <a:p>
            <a:pPr algn="ctr" marL="0"/>
          </a:p>
        </p:txBody>
      </p:sp>
      <p:sp>
        <p:nvSpPr>
          <p:cNvPr name="Freeform 8" id="8"/>
          <p:cNvSpPr/>
          <p:nvPr/>
        </p:nvSpPr>
        <p:spPr>
          <a:xfrm>
            <a:off x="2112302" y="2135007"/>
            <a:ext cx="485776" cy="485776"/>
          </a:xfrm>
          <a:custGeom>
            <a:avLst/>
            <a:gdLst/>
            <a:ahLst/>
            <a:cxnLst/>
            <a:rect r="r" b="b" t="t" l="l"/>
            <a:pathLst>
              <a:path w="508000" h="478080" stroke="true" fill="norm" extrusionOk="true">
                <a:moveTo>
                  <a:pt x="69646" y="394096"/>
                </a:moveTo>
                <a:lnTo>
                  <a:pt x="438355" y="394096"/>
                </a:lnTo>
                <a:lnTo>
                  <a:pt x="438355" y="422773"/>
                </a:lnTo>
                <a:lnTo>
                  <a:pt x="473178" y="422773"/>
                </a:lnTo>
                <a:lnTo>
                  <a:pt x="473178" y="447354"/>
                </a:lnTo>
                <a:lnTo>
                  <a:pt x="497758" y="447354"/>
                </a:lnTo>
                <a:lnTo>
                  <a:pt x="497758" y="478080"/>
                </a:lnTo>
                <a:lnTo>
                  <a:pt x="14339" y="478080"/>
                </a:lnTo>
                <a:lnTo>
                  <a:pt x="14339" y="447354"/>
                </a:lnTo>
                <a:lnTo>
                  <a:pt x="38920" y="447354"/>
                </a:lnTo>
                <a:lnTo>
                  <a:pt x="38920" y="422773"/>
                </a:lnTo>
                <a:lnTo>
                  <a:pt x="69646" y="422773"/>
                </a:lnTo>
                <a:close/>
                <a:moveTo>
                  <a:pt x="362031" y="193354"/>
                </a:moveTo>
                <a:cubicBezTo>
                  <a:pt x="362031" y="193354"/>
                  <a:pt x="362031" y="193354"/>
                  <a:pt x="436842" y="193354"/>
                </a:cubicBezTo>
                <a:cubicBezTo>
                  <a:pt x="446816" y="193354"/>
                  <a:pt x="456791" y="203368"/>
                  <a:pt x="456791" y="213383"/>
                </a:cubicBezTo>
                <a:cubicBezTo>
                  <a:pt x="456791" y="213383"/>
                  <a:pt x="456791" y="213383"/>
                  <a:pt x="456791" y="233411"/>
                </a:cubicBezTo>
                <a:cubicBezTo>
                  <a:pt x="456791" y="233411"/>
                  <a:pt x="456791" y="233411"/>
                  <a:pt x="436842" y="233411"/>
                </a:cubicBezTo>
                <a:cubicBezTo>
                  <a:pt x="436842" y="233411"/>
                  <a:pt x="436842" y="233411"/>
                  <a:pt x="436842" y="373612"/>
                </a:cubicBezTo>
                <a:lnTo>
                  <a:pt x="362031" y="373612"/>
                </a:lnTo>
                <a:cubicBezTo>
                  <a:pt x="362031" y="373612"/>
                  <a:pt x="362031" y="373612"/>
                  <a:pt x="362031" y="233411"/>
                </a:cubicBezTo>
                <a:cubicBezTo>
                  <a:pt x="362031" y="233411"/>
                  <a:pt x="362031" y="233411"/>
                  <a:pt x="342081" y="233411"/>
                </a:cubicBezTo>
                <a:cubicBezTo>
                  <a:pt x="342081" y="233411"/>
                  <a:pt x="342081" y="233411"/>
                  <a:pt x="342081" y="213383"/>
                </a:cubicBezTo>
                <a:cubicBezTo>
                  <a:pt x="342081" y="203368"/>
                  <a:pt x="352056" y="193354"/>
                  <a:pt x="362031" y="193354"/>
                </a:cubicBezTo>
                <a:close/>
                <a:moveTo>
                  <a:pt x="218644" y="193354"/>
                </a:moveTo>
                <a:cubicBezTo>
                  <a:pt x="218644" y="193354"/>
                  <a:pt x="218644" y="193354"/>
                  <a:pt x="293455" y="193354"/>
                </a:cubicBezTo>
                <a:cubicBezTo>
                  <a:pt x="303429" y="193354"/>
                  <a:pt x="313404" y="203368"/>
                  <a:pt x="313404" y="213383"/>
                </a:cubicBezTo>
                <a:cubicBezTo>
                  <a:pt x="313404" y="213383"/>
                  <a:pt x="313404" y="213383"/>
                  <a:pt x="313404" y="233411"/>
                </a:cubicBezTo>
                <a:cubicBezTo>
                  <a:pt x="313404" y="233411"/>
                  <a:pt x="313404" y="233411"/>
                  <a:pt x="293455" y="233411"/>
                </a:cubicBezTo>
                <a:cubicBezTo>
                  <a:pt x="293455" y="233411"/>
                  <a:pt x="293455" y="233411"/>
                  <a:pt x="293455" y="373612"/>
                </a:cubicBezTo>
                <a:lnTo>
                  <a:pt x="213656" y="373612"/>
                </a:lnTo>
                <a:cubicBezTo>
                  <a:pt x="213656" y="373612"/>
                  <a:pt x="213656" y="373612"/>
                  <a:pt x="213656" y="233411"/>
                </a:cubicBezTo>
                <a:cubicBezTo>
                  <a:pt x="213656" y="233411"/>
                  <a:pt x="213656" y="233411"/>
                  <a:pt x="198694" y="233411"/>
                </a:cubicBezTo>
                <a:cubicBezTo>
                  <a:pt x="198694" y="233411"/>
                  <a:pt x="198694" y="233411"/>
                  <a:pt x="198694" y="213383"/>
                </a:cubicBezTo>
                <a:cubicBezTo>
                  <a:pt x="198694" y="203368"/>
                  <a:pt x="208669" y="193354"/>
                  <a:pt x="218644" y="193354"/>
                </a:cubicBezTo>
                <a:close/>
                <a:moveTo>
                  <a:pt x="73208" y="193354"/>
                </a:moveTo>
                <a:cubicBezTo>
                  <a:pt x="73208" y="193354"/>
                  <a:pt x="73208" y="193354"/>
                  <a:pt x="148019" y="193354"/>
                </a:cubicBezTo>
                <a:cubicBezTo>
                  <a:pt x="157993" y="193354"/>
                  <a:pt x="167968" y="203368"/>
                  <a:pt x="167968" y="213383"/>
                </a:cubicBezTo>
                <a:cubicBezTo>
                  <a:pt x="167968" y="213383"/>
                  <a:pt x="167968" y="213383"/>
                  <a:pt x="167968" y="233411"/>
                </a:cubicBezTo>
                <a:cubicBezTo>
                  <a:pt x="167968" y="233411"/>
                  <a:pt x="167968" y="233411"/>
                  <a:pt x="148019" y="233411"/>
                </a:cubicBezTo>
                <a:cubicBezTo>
                  <a:pt x="148019" y="233411"/>
                  <a:pt x="148019" y="233411"/>
                  <a:pt x="148019" y="373612"/>
                </a:cubicBezTo>
                <a:lnTo>
                  <a:pt x="73208" y="373612"/>
                </a:lnTo>
                <a:cubicBezTo>
                  <a:pt x="73208" y="373612"/>
                  <a:pt x="73208" y="373612"/>
                  <a:pt x="73208" y="233411"/>
                </a:cubicBezTo>
                <a:cubicBezTo>
                  <a:pt x="73208" y="233411"/>
                  <a:pt x="73208" y="233411"/>
                  <a:pt x="53258" y="233411"/>
                </a:cubicBezTo>
                <a:cubicBezTo>
                  <a:pt x="53258" y="233411"/>
                  <a:pt x="53258" y="233411"/>
                  <a:pt x="53258" y="213383"/>
                </a:cubicBezTo>
                <a:cubicBezTo>
                  <a:pt x="53258" y="203368"/>
                  <a:pt x="63233" y="193354"/>
                  <a:pt x="73208" y="193354"/>
                </a:cubicBezTo>
                <a:close/>
                <a:moveTo>
                  <a:pt x="234079" y="68402"/>
                </a:moveTo>
                <a:cubicBezTo>
                  <a:pt x="234079" y="68402"/>
                  <a:pt x="234079" y="68402"/>
                  <a:pt x="169334" y="108199"/>
                </a:cubicBezTo>
                <a:cubicBezTo>
                  <a:pt x="169334" y="108199"/>
                  <a:pt x="169334" y="108199"/>
                  <a:pt x="169334" y="113174"/>
                </a:cubicBezTo>
                <a:cubicBezTo>
                  <a:pt x="169334" y="113174"/>
                  <a:pt x="169334" y="113174"/>
                  <a:pt x="174314" y="113174"/>
                </a:cubicBezTo>
                <a:lnTo>
                  <a:pt x="333687" y="113174"/>
                </a:lnTo>
                <a:cubicBezTo>
                  <a:pt x="338667" y="113174"/>
                  <a:pt x="338667" y="113174"/>
                  <a:pt x="338667" y="113174"/>
                </a:cubicBezTo>
                <a:cubicBezTo>
                  <a:pt x="338667" y="108199"/>
                  <a:pt x="338667" y="108199"/>
                  <a:pt x="338667" y="108199"/>
                </a:cubicBezTo>
                <a:cubicBezTo>
                  <a:pt x="338667" y="108199"/>
                  <a:pt x="338667" y="108199"/>
                  <a:pt x="273922" y="68402"/>
                </a:cubicBezTo>
                <a:cubicBezTo>
                  <a:pt x="258981" y="63428"/>
                  <a:pt x="249020" y="63428"/>
                  <a:pt x="234079" y="68402"/>
                </a:cubicBezTo>
                <a:close/>
                <a:moveTo>
                  <a:pt x="234079" y="3732"/>
                </a:moveTo>
                <a:cubicBezTo>
                  <a:pt x="249020" y="-1243"/>
                  <a:pt x="258981" y="-1243"/>
                  <a:pt x="273922" y="3732"/>
                </a:cubicBezTo>
                <a:lnTo>
                  <a:pt x="488079" y="123123"/>
                </a:lnTo>
                <a:cubicBezTo>
                  <a:pt x="498039" y="128098"/>
                  <a:pt x="508000" y="143022"/>
                  <a:pt x="508000" y="157946"/>
                </a:cubicBezTo>
                <a:cubicBezTo>
                  <a:pt x="508000" y="157946"/>
                  <a:pt x="508000" y="157946"/>
                  <a:pt x="508000" y="172870"/>
                </a:cubicBezTo>
                <a:cubicBezTo>
                  <a:pt x="508000" y="172870"/>
                  <a:pt x="508000" y="172870"/>
                  <a:pt x="0" y="172870"/>
                </a:cubicBezTo>
                <a:cubicBezTo>
                  <a:pt x="0" y="172870"/>
                  <a:pt x="0" y="172870"/>
                  <a:pt x="0" y="157946"/>
                </a:cubicBezTo>
                <a:cubicBezTo>
                  <a:pt x="0" y="143022"/>
                  <a:pt x="9961" y="128098"/>
                  <a:pt x="19922" y="123123"/>
                </a:cubicBezTo>
                <a:cubicBezTo>
                  <a:pt x="19922" y="123123"/>
                  <a:pt x="19922" y="123123"/>
                  <a:pt x="234079" y="3732"/>
                </a:cubicBezTo>
                <a:close/>
              </a:path>
            </a:pathLst>
          </a:custGeom>
          <a:solidFill>
            <a:schemeClr val="accent2">
              <a:alpha val="70000"/>
            </a:schemeClr>
          </a:solidFill>
        </p:spPr>
        <p:txBody>
          <a:bodyPr vert="horz" anchor="ctr" tIns="45720" lIns="91440" bIns="45720" rIns="91440">
            <a:normAutofit/>
          </a:bodyPr>
          <a:p>
            <a:pPr algn="ctr" marL="0"/>
          </a:p>
        </p:txBody>
      </p:sp>
      <p:sp>
        <p:nvSpPr>
          <p:cNvPr name="TextBox 9" id="9"/>
          <p:cNvSpPr txBox="true"/>
          <p:nvPr/>
        </p:nvSpPr>
        <p:spPr>
          <a:xfrm>
            <a:off x="4520602" y="4360072"/>
            <a:ext cx="3207348" cy="968413"/>
          </a:xfrm>
          <a:prstGeom prst="rect">
            <a:avLst/>
          </a:prstGeom>
          <a:noFill/>
        </p:spPr>
        <p:txBody>
          <a:bodyPr anchor="t" rtlCol="false" vert="horz" wrap="square" anchorCtr="true" tIns="45720" lIns="91440" bIns="45720" rIns="91440">
            <a:normAutofit/>
          </a:bodyPr>
          <a:lstStyle/>
          <a:p>
            <a:pPr algn="ctr" marL="0">
              <a:lnSpc>
                <a:spcPct val="120000"/>
              </a:lnSpc>
              <a:defRPr/>
            </a:pPr>
            <a:r>
              <a:rPr lang="zh-CN" b="false" i="false" sz="1085" baseline="0" u="none" altLang="en-US">
                <a:solidFill>
                  <a:srgbClr val="000000"/>
                </a:solidFill>
                <a:latin typeface="微软雅黑"/>
                <a:ea typeface="微软雅黑"/>
              </a:rPr>
              <a:t>Hands-Free Drawing Using Computer Vision: This subtitle clarifies the primary objective of the project, focusing on enabling users to draw digitally through gesture recognition, making the innovation accessible and user-friendly.</a:t>
            </a:r>
            <a:endParaRPr lang="en-US" sz="1100"/>
          </a:p>
        </p:txBody>
      </p:sp>
      <p:sp>
        <p:nvSpPr>
          <p:cNvPr name="TextBox 10" id="10"/>
          <p:cNvSpPr txBox="true"/>
          <p:nvPr/>
        </p:nvSpPr>
        <p:spPr>
          <a:xfrm>
            <a:off x="4520602" y="3966928"/>
            <a:ext cx="3207348"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Subtitle and Scope</a:t>
            </a:r>
            <a:endParaRPr lang="en-US" sz="1100"/>
          </a:p>
        </p:txBody>
      </p:sp>
      <p:sp>
        <p:nvSpPr>
          <p:cNvPr name="AutoShape 11" id="11"/>
          <p:cNvSpPr/>
          <p:nvPr/>
        </p:nvSpPr>
        <p:spPr>
          <a:xfrm>
            <a:off x="5283063" y="1566851"/>
            <a:ext cx="1625873" cy="1625872"/>
          </a:xfrm>
          <a:prstGeom prst="ellipse">
            <a:avLst/>
          </a:prstGeom>
          <a:solidFill>
            <a:srgbClr val="FFFFFF"/>
          </a:solidFill>
          <a:effectLst>
            <a:outerShdw algn="ctr" blurRad="38100" dist="38100" rotWithShape="false">
              <a:srgbClr val="000000">
                <a:alpha val="0"/>
              </a:srgbClr>
            </a:outerShdw>
          </a:effectLst>
        </p:spPr>
        <p:txBody>
          <a:bodyPr vert="horz" anchor="ctr" tIns="45720" lIns="91440" bIns="45720" rIns="91440">
            <a:normAutofit/>
          </a:bodyPr>
          <a:p>
            <a:pPr algn="ctr" marL="0"/>
          </a:p>
        </p:txBody>
      </p:sp>
      <p:sp>
        <p:nvSpPr>
          <p:cNvPr name="Freeform 12" id="12"/>
          <p:cNvSpPr/>
          <p:nvPr/>
        </p:nvSpPr>
        <p:spPr>
          <a:xfrm>
            <a:off x="5755812" y="2039599"/>
            <a:ext cx="680374" cy="680687"/>
          </a:xfrm>
          <a:custGeom>
            <a:avLst/>
            <a:gdLst/>
            <a:ahLst/>
            <a:cxnLst/>
            <a:rect r="r" b="b" t="t" l="l"/>
            <a:pathLst>
              <a:path w="21600" h="21600" stroke="true" fill="norm" extrusionOk="true">
                <a:moveTo>
                  <a:pt x="20558" y="21600"/>
                </a:moveTo>
                <a:cubicBezTo>
                  <a:pt x="1006" y="21600"/>
                  <a:pt x="1006" y="21600"/>
                  <a:pt x="1006" y="21600"/>
                </a:cubicBezTo>
                <a:cubicBezTo>
                  <a:pt x="503" y="21600"/>
                  <a:pt x="0" y="21303"/>
                  <a:pt x="0" y="20412"/>
                </a:cubicBezTo>
                <a:cubicBezTo>
                  <a:pt x="0" y="1188"/>
                  <a:pt x="0" y="1188"/>
                  <a:pt x="0" y="1188"/>
                </a:cubicBezTo>
                <a:cubicBezTo>
                  <a:pt x="0" y="594"/>
                  <a:pt x="503" y="0"/>
                  <a:pt x="1006" y="0"/>
                </a:cubicBezTo>
                <a:cubicBezTo>
                  <a:pt x="1509" y="0"/>
                  <a:pt x="2013" y="594"/>
                  <a:pt x="2013" y="1188"/>
                </a:cubicBezTo>
                <a:cubicBezTo>
                  <a:pt x="2013" y="16508"/>
                  <a:pt x="2013" y="16508"/>
                  <a:pt x="2013" y="16508"/>
                </a:cubicBezTo>
                <a:cubicBezTo>
                  <a:pt x="2013" y="19181"/>
                  <a:pt x="2013" y="19181"/>
                  <a:pt x="2013" y="19181"/>
                </a:cubicBezTo>
                <a:cubicBezTo>
                  <a:pt x="20558" y="19181"/>
                  <a:pt x="20558" y="19181"/>
                  <a:pt x="20558" y="19181"/>
                </a:cubicBezTo>
                <a:cubicBezTo>
                  <a:pt x="21348" y="19181"/>
                  <a:pt x="21600" y="19818"/>
                  <a:pt x="21600" y="20412"/>
                </a:cubicBezTo>
                <a:cubicBezTo>
                  <a:pt x="21600" y="21303"/>
                  <a:pt x="21348" y="21600"/>
                  <a:pt x="20558" y="21600"/>
                </a:cubicBezTo>
                <a:close/>
                <a:moveTo>
                  <a:pt x="18294" y="17993"/>
                </a:moveTo>
                <a:cubicBezTo>
                  <a:pt x="16245" y="17993"/>
                  <a:pt x="16245" y="17993"/>
                  <a:pt x="16245" y="17993"/>
                </a:cubicBezTo>
                <a:cubicBezTo>
                  <a:pt x="15742" y="17993"/>
                  <a:pt x="15239" y="17696"/>
                  <a:pt x="15239" y="16805"/>
                </a:cubicBezTo>
                <a:cubicBezTo>
                  <a:pt x="15239" y="8402"/>
                  <a:pt x="15239" y="8402"/>
                  <a:pt x="15239" y="8402"/>
                </a:cubicBezTo>
                <a:cubicBezTo>
                  <a:pt x="15239" y="7808"/>
                  <a:pt x="15742" y="7214"/>
                  <a:pt x="16245" y="7214"/>
                </a:cubicBezTo>
                <a:cubicBezTo>
                  <a:pt x="18294" y="7214"/>
                  <a:pt x="18294" y="7214"/>
                  <a:pt x="18294" y="7214"/>
                </a:cubicBezTo>
                <a:cubicBezTo>
                  <a:pt x="18797" y="7214"/>
                  <a:pt x="19300" y="7808"/>
                  <a:pt x="19300" y="8402"/>
                </a:cubicBezTo>
                <a:cubicBezTo>
                  <a:pt x="19300" y="16805"/>
                  <a:pt x="19300" y="16805"/>
                  <a:pt x="19300" y="16805"/>
                </a:cubicBezTo>
                <a:cubicBezTo>
                  <a:pt x="19300" y="17696"/>
                  <a:pt x="18797" y="17993"/>
                  <a:pt x="18294" y="17993"/>
                </a:cubicBezTo>
                <a:close/>
                <a:moveTo>
                  <a:pt x="12435" y="17993"/>
                </a:moveTo>
                <a:cubicBezTo>
                  <a:pt x="10423" y="17993"/>
                  <a:pt x="10423" y="17993"/>
                  <a:pt x="10423" y="17993"/>
                </a:cubicBezTo>
                <a:cubicBezTo>
                  <a:pt x="9919" y="17993"/>
                  <a:pt x="9380" y="17696"/>
                  <a:pt x="9380" y="16805"/>
                </a:cubicBezTo>
                <a:cubicBezTo>
                  <a:pt x="9380" y="3607"/>
                  <a:pt x="9380" y="3607"/>
                  <a:pt x="9380" y="3607"/>
                </a:cubicBezTo>
                <a:cubicBezTo>
                  <a:pt x="9380" y="3013"/>
                  <a:pt x="9919" y="2419"/>
                  <a:pt x="10423" y="2419"/>
                </a:cubicBezTo>
                <a:cubicBezTo>
                  <a:pt x="12435" y="2419"/>
                  <a:pt x="12435" y="2419"/>
                  <a:pt x="12435" y="2419"/>
                </a:cubicBezTo>
                <a:cubicBezTo>
                  <a:pt x="13190" y="2419"/>
                  <a:pt x="13442" y="3013"/>
                  <a:pt x="13442" y="3607"/>
                </a:cubicBezTo>
                <a:cubicBezTo>
                  <a:pt x="13442" y="16805"/>
                  <a:pt x="13442" y="16805"/>
                  <a:pt x="13442" y="16805"/>
                </a:cubicBezTo>
                <a:cubicBezTo>
                  <a:pt x="13442" y="17696"/>
                  <a:pt x="13190" y="17993"/>
                  <a:pt x="12435" y="17993"/>
                </a:cubicBezTo>
                <a:close/>
                <a:moveTo>
                  <a:pt x="6865" y="17993"/>
                </a:moveTo>
                <a:cubicBezTo>
                  <a:pt x="4816" y="17993"/>
                  <a:pt x="4816" y="17993"/>
                  <a:pt x="4816" y="17993"/>
                </a:cubicBezTo>
                <a:cubicBezTo>
                  <a:pt x="4061" y="17993"/>
                  <a:pt x="3810" y="17696"/>
                  <a:pt x="3810" y="16805"/>
                </a:cubicBezTo>
                <a:cubicBezTo>
                  <a:pt x="3810" y="14386"/>
                  <a:pt x="3810" y="14386"/>
                  <a:pt x="3810" y="14386"/>
                </a:cubicBezTo>
                <a:cubicBezTo>
                  <a:pt x="3810" y="13792"/>
                  <a:pt x="4061" y="13198"/>
                  <a:pt x="4816" y="13198"/>
                </a:cubicBezTo>
                <a:cubicBezTo>
                  <a:pt x="6865" y="13198"/>
                  <a:pt x="6865" y="13198"/>
                  <a:pt x="6865" y="13198"/>
                </a:cubicBezTo>
                <a:cubicBezTo>
                  <a:pt x="7368" y="13198"/>
                  <a:pt x="7871" y="13792"/>
                  <a:pt x="7871" y="14386"/>
                </a:cubicBezTo>
                <a:cubicBezTo>
                  <a:pt x="7871" y="16805"/>
                  <a:pt x="7871" y="16805"/>
                  <a:pt x="7871" y="16805"/>
                </a:cubicBezTo>
                <a:cubicBezTo>
                  <a:pt x="7871" y="17696"/>
                  <a:pt x="7368" y="17993"/>
                  <a:pt x="6865" y="17993"/>
                </a:cubicBezTo>
                <a:close/>
              </a:path>
            </a:pathLst>
          </a:custGeom>
          <a:solidFill>
            <a:schemeClr val="accent1"/>
          </a:solidFill>
        </p:spPr>
        <p:txBody>
          <a:bodyPr vert="horz" anchor="ctr" tIns="45720" lIns="91440" bIns="45720" rIns="91440">
            <a:normAutofit/>
          </a:bodyPr>
          <a:p>
            <a:pPr algn="ctr" marL="0"/>
          </a:p>
        </p:txBody>
      </p:sp>
      <p:sp>
        <p:nvSpPr>
          <p:cNvPr name="TextBox 13" id="13"/>
          <p:cNvSpPr txBox="true"/>
          <p:nvPr/>
        </p:nvSpPr>
        <p:spPr>
          <a:xfrm>
            <a:off x="8227199" y="4358026"/>
            <a:ext cx="3207348" cy="968413"/>
          </a:xfrm>
          <a:prstGeom prst="rect">
            <a:avLst/>
          </a:prstGeom>
          <a:noFill/>
        </p:spPr>
        <p:txBody>
          <a:bodyPr anchor="t" rtlCol="false" vert="horz" wrap="square" anchorCtr="true" tIns="45720" lIns="91440" bIns="45720" rIns="91440">
            <a:normAutofit/>
          </a:bodyPr>
          <a:lstStyle/>
          <a:p>
            <a:pPr algn="ctr" marL="0">
              <a:lnSpc>
                <a:spcPct val="120000"/>
              </a:lnSpc>
              <a:defRPr/>
            </a:pPr>
            <a:r>
              <a:rPr lang="zh-CN" b="false" i="false" sz="851" baseline="0" u="none" altLang="en-US">
                <a:solidFill>
                  <a:srgbClr val="000000"/>
                </a:solidFill>
                <a:latin typeface="微软雅黑"/>
                <a:ea typeface="微软雅黑"/>
              </a:rPr>
              <a:t>The Air Canvas Project leverages computer vision and gesture recognition technology to transform the way people draw digitally. Using Python along with libraries like OpenCV and Mediapipe, it creates a seamless, hands-free drawing experience that can engage users of all ages.</a:t>
            </a:r>
            <a:endParaRPr lang="en-US" sz="1100"/>
          </a:p>
        </p:txBody>
      </p:sp>
      <p:sp>
        <p:nvSpPr>
          <p:cNvPr name="TextBox 14" id="14"/>
          <p:cNvSpPr txBox="true"/>
          <p:nvPr/>
        </p:nvSpPr>
        <p:spPr>
          <a:xfrm>
            <a:off x="8227199" y="3964882"/>
            <a:ext cx="3207348" cy="338554"/>
          </a:xfrm>
          <a:prstGeom prst="rect">
            <a:avLst/>
          </a:prstGeom>
          <a:noFill/>
        </p:spPr>
        <p:txBody>
          <a:bodyPr anchor="b" rtlCol="false" vert="horz" wrap="square" anchorCtr="true" tIns="45720" lIns="91440" bIns="45720" rIns="91440">
            <a:spAutoFit/>
          </a:bodyPr>
          <a:lstStyle/>
          <a:p>
            <a:pPr algn="ctr" marL="0">
              <a:defRPr/>
            </a:pPr>
            <a:r>
              <a:rPr lang="zh-CN" b="true" i="false" sz="1600" baseline="0" u="none" altLang="en-US">
                <a:solidFill>
                  <a:srgbClr val="000000"/>
                </a:solidFill>
                <a:latin typeface="微软雅黑"/>
                <a:ea typeface="微软雅黑"/>
              </a:rPr>
              <a:t>Brief Introduction</a:t>
            </a:r>
            <a:endParaRPr lang="en-US" sz="1100"/>
          </a:p>
        </p:txBody>
      </p:sp>
      <p:sp>
        <p:nvSpPr>
          <p:cNvPr name="AutoShape 15" id="15"/>
          <p:cNvSpPr/>
          <p:nvPr/>
        </p:nvSpPr>
        <p:spPr>
          <a:xfrm>
            <a:off x="9187961" y="1790506"/>
            <a:ext cx="1160847" cy="1160847"/>
          </a:xfrm>
          <a:prstGeom prst="ellipse">
            <a:avLst/>
          </a:prstGeom>
          <a:solidFill>
            <a:srgbClr val="FFFFFF"/>
          </a:solidFill>
          <a:effectLst>
            <a:outerShdw algn="ctr" blurRad="38100" dist="38100" rotWithShape="false">
              <a:srgbClr val="000000">
                <a:alpha val="0"/>
              </a:srgbClr>
            </a:outerShdw>
          </a:effectLst>
        </p:spPr>
        <p:txBody>
          <a:bodyPr vert="horz" anchor="ctr" tIns="45720" lIns="91440" bIns="45720" rIns="91440">
            <a:normAutofit/>
          </a:bodyPr>
          <a:p>
            <a:pPr algn="ctr" marL="0"/>
          </a:p>
        </p:txBody>
      </p:sp>
      <p:sp>
        <p:nvSpPr>
          <p:cNvPr name="Freeform 16" id="16"/>
          <p:cNvSpPr/>
          <p:nvPr/>
        </p:nvSpPr>
        <p:spPr>
          <a:xfrm>
            <a:off x="9525384" y="2137294"/>
            <a:ext cx="486000" cy="486000"/>
          </a:xfrm>
          <a:custGeom>
            <a:avLst/>
            <a:gdLst/>
            <a:ahLst/>
            <a:cxnLst/>
            <a:rect r="r" b="b" t="t" l="l"/>
            <a:pathLst>
              <a:path w="21600" h="21600" stroke="true" fill="norm" extrusionOk="true">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solidFill>
            <a:schemeClr val="accent2">
              <a:alpha val="70000"/>
            </a:schemeClr>
          </a:solidFill>
        </p:spPr>
        <p:txBody>
          <a:bodyPr vert="horz" anchor="ctr" tIns="45720" lIns="91440" bIns="45720" rIns="91440">
            <a:normAutofit/>
          </a:bodyPr>
          <a:p>
            <a:pPr algn="ctr" marL="0"/>
          </a:p>
        </p:txBody>
      </p:sp>
      <p:sp>
        <p:nvSpPr>
          <p:cNvPr name="AutoShape 17" id="17"/>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Overview of Air Canvas</a:t>
            </a:r>
          </a:p>
        </p:txBody>
      </p:sp>
    </p:spTree>
  </p:cSld>
  <p:clrMapOvr>
    <a:masterClrMapping/>
  </p:clrMapOvr>
  <p:transition spd="med">
    <p:newsflash/>
  </p:transition>
  <p:timing>
    <p:tnLst>
      <p:par>
        <p:cTn id="8026" dur="indefinite" repeatCount="1000" spd="100%" accel="0%" decel="0%" restart="never" nodeType="tmRoot">
          <p:childTnLst>
            <p:seq concurrent="true" nextAc="seek">
              <p:cTn id="8027" dur="indefinite" repeatCount="1000" spd="100%" accel="0%" decel="0%" nodeType="mainSeq">
                <p:childTnLst>
                  <p:par>
                    <p:cTn id="8028" repeatCount="1000" spd="100%" accel="0%" decel="0%" fill="hold">
                      <p:stCondLst>
                        <p:cond delay="indefinite"/>
                        <p:cond evt="onBegin" delay="0">
                          <p:tn val="8027"/>
                        </p:cond>
                      </p:stCondLst>
                      <p:childTnLst>
                        <p:par>
                          <p:cTn id="8029" repeatCount="1000" spd="100%" decel="0%" fill="hold">
                            <p:stCondLst>
                              <p:cond delay="0"/>
                            </p:stCondLst>
                            <p:childTnLst>
                              <p:par>
                                <p:cTn id="8030" presetID="18" presetClass="entr" presetSubtype="6" repeatCount="1000" spd="100%" decel="0%" fill="hold" nodeType="afterEffect">
                                  <p:stCondLst>
                                    <p:cond delay="0"/>
                                  </p:stCondLst>
                                  <p:childTnLst>
                                    <p:animEffect filter="strips(downRight)" transition="in">
                                      <p:cBhvr>
                                        <p:cTn id="8031" dur="500" repeatCount="1000" spd="100%" accel="0%" decel="0%"/>
                                        <p:tgtEl>
                                          <p:spTgt spid="17"/>
                                        </p:tgtEl>
                                      </p:cBhvr>
                                    </p:animEffect>
                                    <p:set>
                                      <p:cBhvr>
                                        <p:cTn id="8032" dur="500" repeatCount="1000" spd="100%" accel="0%" decel="0%" fill="hold">
                                          <p:stCondLst>
                                            <p:cond delay="0"/>
                                          </p:stCondLst>
                                        </p:cTn>
                                        <p:tgtEl>
                                          <p:spTgt spid="17"/>
                                        </p:tgtEl>
                                        <p:attrNameLst>
                                          <p:attrName>style.visibility</p:attrName>
                                        </p:attrNameLst>
                                      </p:cBhvr>
                                      <p:to>
                                        <p:strVal val="visible"/>
                                      </p:to>
                                    </p:set>
                                  </p:childTnLst>
                                </p:cTn>
                              </p:par>
                            </p:childTnLst>
                          </p:cTn>
                        </p:par>
                        <p:par>
                          <p:cTn id="8033" repeatCount="1000" spd="100%" decel="0%" fill="hold">
                            <p:stCondLst>
                              <p:cond delay="0"/>
                            </p:stCondLst>
                            <p:childTnLst>
                              <p:par>
                                <p:cTn id="8034" presetID="23" presetClass="entr" presetSubtype="288" repeatCount="1000" spd="100%" decel="0%" fill="hold" nodeType="afterEffect">
                                  <p:stCondLst>
                                    <p:cond delay="0"/>
                                  </p:stCondLst>
                                  <p:childTnLst>
                                    <p:anim calcmode="lin" valueType="num">
                                      <p:cBhvr>
                                        <p:cTn id="8035" dur="500" repeatCount="1000" spd="100%" accel="0%" decel="0%" fill="hold"/>
                                        <p:tgtEl>
                                          <p:spTgt spid="6"/>
                                        </p:tgtEl>
                                        <p:attrNameLst>
                                          <p:attrName>ppt_w</p:attrName>
                                        </p:attrNameLst>
                                      </p:cBhvr>
                                      <p:tavLst>
                                        <p:tav fmla="" tm="0">
                                          <p:val>
                                            <p:strVal val="4/3*#ppt_w"/>
                                          </p:val>
                                        </p:tav>
                                        <p:tav fmla="" tm="100000">
                                          <p:val>
                                            <p:strVal val="#ppt_w"/>
                                          </p:val>
                                        </p:tav>
                                      </p:tavLst>
                                    </p:anim>
                                    <p:anim calcmode="lin" valueType="num">
                                      <p:cBhvr>
                                        <p:cTn id="8036" dur="500" repeatCount="1000" spd="100%" accel="0%" decel="0%" fill="hold"/>
                                        <p:tgtEl>
                                          <p:spTgt spid="6"/>
                                        </p:tgtEl>
                                        <p:attrNameLst>
                                          <p:attrName>ppt_h</p:attrName>
                                        </p:attrNameLst>
                                      </p:cBhvr>
                                      <p:tavLst>
                                        <p:tav fmla="" tm="0">
                                          <p:val>
                                            <p:strVal val="4/3*#ppt_h"/>
                                          </p:val>
                                        </p:tav>
                                        <p:tav fmla="" tm="100000">
                                          <p:val>
                                            <p:strVal val="#ppt_h"/>
                                          </p:val>
                                        </p:tav>
                                      </p:tavLst>
                                    </p:anim>
                                    <p:set>
                                      <p:cBhvr>
                                        <p:cTn id="8037" dur="500" repeatCount="1000" spd="100%" accel="0%" decel="0%" fill="hold">
                                          <p:stCondLst>
                                            <p:cond delay="0"/>
                                          </p:stCondLst>
                                        </p:cTn>
                                        <p:tgtEl>
                                          <p:spTgt spid="6"/>
                                        </p:tgtEl>
                                        <p:attrNameLst>
                                          <p:attrName>style.visibility</p:attrName>
                                        </p:attrNameLst>
                                      </p:cBhvr>
                                      <p:to>
                                        <p:strVal val="visible"/>
                                      </p:to>
                                    </p:set>
                                  </p:childTnLst>
                                </p:cTn>
                              </p:par>
                            </p:childTnLst>
                          </p:cTn>
                        </p:par>
                        <p:par>
                          <p:cTn id="8038" repeatCount="1000" spd="100%" decel="0%" fill="hold">
                            <p:stCondLst>
                              <p:cond delay="0"/>
                            </p:stCondLst>
                            <p:childTnLst>
                              <p:par>
                                <p:cTn id="8039" presetID="23" presetClass="entr" presetSubtype="32" repeatCount="1000" spd="100%" decel="0%" fill="hold" nodeType="afterEffect">
                                  <p:stCondLst>
                                    <p:cond delay="0"/>
                                  </p:stCondLst>
                                  <p:childTnLst>
                                    <p:anim calcmode="lin" valueType="num">
                                      <p:cBhvr>
                                        <p:cTn id="8040" dur="500" repeatCount="1000" spd="100%" accel="0%" decel="0%" fill="hold"/>
                                        <p:tgtEl>
                                          <p:spTgt spid="5"/>
                                        </p:tgtEl>
                                        <p:attrNameLst>
                                          <p:attrName>ppt_w</p:attrName>
                                        </p:attrNameLst>
                                      </p:cBhvr>
                                      <p:tavLst>
                                        <p:tav fmla="" tm="0">
                                          <p:val>
                                            <p:strVal val="4*#ppt_w"/>
                                          </p:val>
                                        </p:tav>
                                        <p:tav fmla="" tm="100000">
                                          <p:val>
                                            <p:strVal val="#ppt_w"/>
                                          </p:val>
                                        </p:tav>
                                      </p:tavLst>
                                    </p:anim>
                                    <p:anim calcmode="lin" valueType="num">
                                      <p:cBhvr>
                                        <p:cTn id="8041" dur="500" repeatCount="1000" spd="100%" accel="0%" decel="0%" fill="hold"/>
                                        <p:tgtEl>
                                          <p:spTgt spid="5"/>
                                        </p:tgtEl>
                                        <p:attrNameLst>
                                          <p:attrName>ppt_h</p:attrName>
                                        </p:attrNameLst>
                                      </p:cBhvr>
                                      <p:tavLst>
                                        <p:tav fmla="" tm="0">
                                          <p:val>
                                            <p:strVal val="4*#ppt_h"/>
                                          </p:val>
                                        </p:tav>
                                        <p:tav fmla="" tm="100000">
                                          <p:val>
                                            <p:strVal val="#ppt_h"/>
                                          </p:val>
                                        </p:tav>
                                      </p:tavLst>
                                    </p:anim>
                                    <p:set>
                                      <p:cBhvr>
                                        <p:cTn id="8042" dur="500" repeatCount="1000" spd="100%" accel="0%" decel="0%" fill="hold">
                                          <p:stCondLst>
                                            <p:cond delay="0"/>
                                          </p:stCondLst>
                                        </p:cTn>
                                        <p:tgtEl>
                                          <p:spTgt spid="5"/>
                                        </p:tgtEl>
                                        <p:attrNameLst>
                                          <p:attrName>style.visibility</p:attrName>
                                        </p:attrNameLst>
                                      </p:cBhvr>
                                      <p:to>
                                        <p:strVal val="visible"/>
                                      </p:to>
                                    </p:set>
                                  </p:childTnLst>
                                </p:cTn>
                              </p:par>
                            </p:childTnLst>
                          </p:cTn>
                        </p:par>
                        <p:par>
                          <p:cTn id="8043" repeatCount="1000" spd="100%" decel="0%" fill="hold">
                            <p:stCondLst>
                              <p:cond delay="0"/>
                            </p:stCondLst>
                            <p:childTnLst>
                              <p:par>
                                <p:cTn id="8044" presetID="2" presetClass="entr" presetSubtype="9" repeatCount="1000" spd="100%" decel="0%" fill="hold" nodeType="afterEffect">
                                  <p:stCondLst>
                                    <p:cond delay="0"/>
                                  </p:stCondLst>
                                  <p:childTnLst>
                                    <p:anim calcmode="lin" valueType="num">
                                      <p:cBhvr additive="base">
                                        <p:cTn id="8045" dur="1000" repeatCount="1000" spd="100%" accel="0%" decel="0%" fill="hold"/>
                                        <p:tgtEl>
                                          <p:spTgt spid="10"/>
                                        </p:tgtEl>
                                        <p:attrNameLst>
                                          <p:attrName>ppt_x</p:attrName>
                                        </p:attrNameLst>
                                      </p:cBhvr>
                                      <p:tavLst>
                                        <p:tav fmla="" tm="0">
                                          <p:val>
                                            <p:strVal val="0-#ppt_w/2"/>
                                          </p:val>
                                        </p:tav>
                                        <p:tav fmla="" tm="100000">
                                          <p:val>
                                            <p:strVal val="#ppt_x"/>
                                          </p:val>
                                        </p:tav>
                                      </p:tavLst>
                                    </p:anim>
                                    <p:anim calcmode="lin" valueType="num">
                                      <p:cBhvr additive="base">
                                        <p:cTn id="8046" dur="1000" repeatCount="1000" spd="100%" accel="0%" decel="0%" fill="hold"/>
                                        <p:tgtEl>
                                          <p:spTgt spid="10"/>
                                        </p:tgtEl>
                                        <p:attrNameLst>
                                          <p:attrName>ppt_y</p:attrName>
                                        </p:attrNameLst>
                                      </p:cBhvr>
                                      <p:tavLst>
                                        <p:tav fmla="" tm="0">
                                          <p:val>
                                            <p:strVal val="0-#ppt_h/2"/>
                                          </p:val>
                                        </p:tav>
                                        <p:tav fmla="" tm="100000">
                                          <p:val>
                                            <p:strVal val="#ppt_y"/>
                                          </p:val>
                                        </p:tav>
                                      </p:tavLst>
                                    </p:anim>
                                    <p:set>
                                      <p:cBhvr>
                                        <p:cTn id="8047" dur="1000" repeatCount="1000" spd="100%" accel="0%" decel="0%" fill="hold">
                                          <p:stCondLst>
                                            <p:cond delay="0"/>
                                          </p:stCondLst>
                                        </p:cTn>
                                        <p:tgtEl>
                                          <p:spTgt spid="10"/>
                                        </p:tgtEl>
                                        <p:attrNameLst>
                                          <p:attrName>style.visibility</p:attrName>
                                        </p:attrNameLst>
                                      </p:cBhvr>
                                      <p:to>
                                        <p:strVal val="visible"/>
                                      </p:to>
                                    </p:set>
                                  </p:childTnLst>
                                </p:cTn>
                              </p:par>
                            </p:childTnLst>
                          </p:cTn>
                        </p:par>
                        <p:par>
                          <p:cTn id="8048" repeatCount="1000" spd="100%" decel="0%" fill="hold">
                            <p:stCondLst>
                              <p:cond delay="0"/>
                            </p:stCondLst>
                            <p:childTnLst>
                              <p:par>
                                <p:cTn id="8049" presetID="7" presetClass="entr" presetSubtype="1" repeatCount="1000" spd="100%" decel="0%" fill="hold" nodeType="afterEffect">
                                  <p:stCondLst>
                                    <p:cond delay="0"/>
                                  </p:stCondLst>
                                  <p:childTnLst>
                                    <p:anim calcmode="lin" valueType="num">
                                      <p:cBhvr additive="base">
                                        <p:cTn id="8050" dur="2000" repeatCount="1000" spd="100%" accel="0%" decel="0%" fill="hold"/>
                                        <p:tgtEl>
                                          <p:spTgt spid="9"/>
                                        </p:tgtEl>
                                        <p:attrNameLst>
                                          <p:attrName>ppt_x</p:attrName>
                                        </p:attrNameLst>
                                      </p:cBhvr>
                                      <p:tavLst>
                                        <p:tav fmla="" tm="0">
                                          <p:val>
                                            <p:strVal val="#ppt_x"/>
                                          </p:val>
                                        </p:tav>
                                        <p:tav fmla="" tm="100000">
                                          <p:val>
                                            <p:strVal val="#ppt_x"/>
                                          </p:val>
                                        </p:tav>
                                      </p:tavLst>
                                    </p:anim>
                                    <p:anim calcmode="lin" valueType="num">
                                      <p:cBhvr additive="base">
                                        <p:cTn id="8051" dur="2000" repeatCount="1000" spd="100%" accel="0%" decel="0%" fill="hold"/>
                                        <p:tgtEl>
                                          <p:spTgt spid="9"/>
                                        </p:tgtEl>
                                        <p:attrNameLst>
                                          <p:attrName>ppt_y</p:attrName>
                                        </p:attrNameLst>
                                      </p:cBhvr>
                                      <p:tavLst>
                                        <p:tav fmla="" tm="0">
                                          <p:val>
                                            <p:strVal val="0-#ppt_h/2"/>
                                          </p:val>
                                        </p:tav>
                                        <p:tav fmla="" tm="100000">
                                          <p:val>
                                            <p:strVal val="#ppt_y"/>
                                          </p:val>
                                        </p:tav>
                                      </p:tavLst>
                                    </p:anim>
                                    <p:set>
                                      <p:cBhvr>
                                        <p:cTn id="8052" dur="2000" repeatCount="1000" spd="100%" accel="0%" decel="0%" fill="hold">
                                          <p:stCondLst>
                                            <p:cond delay="0"/>
                                          </p:stCondLst>
                                        </p:cTn>
                                        <p:tgtEl>
                                          <p:spTgt spid="9"/>
                                        </p:tgtEl>
                                        <p:attrNameLst>
                                          <p:attrName>style.visibility</p:attrName>
                                        </p:attrNameLst>
                                      </p:cBhvr>
                                      <p:to>
                                        <p:strVal val="visible"/>
                                      </p:to>
                                    </p:set>
                                  </p:childTnLst>
                                </p:cTn>
                              </p:par>
                            </p:childTnLst>
                          </p:cTn>
                        </p:par>
                        <p:par>
                          <p:cTn id="8053" repeatCount="1000" spd="100%" decel="0%" fill="hold">
                            <p:stCondLst>
                              <p:cond delay="0"/>
                            </p:stCondLst>
                            <p:childTnLst>
                              <p:par>
                                <p:cTn id="8054" presetID="6" presetClass="entr" presetSubtype="32" repeatCount="1000" spd="100%" decel="0%" fill="hold" nodeType="afterEffect">
                                  <p:stCondLst>
                                    <p:cond delay="0"/>
                                  </p:stCondLst>
                                  <p:childTnLst>
                                    <p:animEffect filter="circle(out)" transition="in">
                                      <p:cBhvr>
                                        <p:cTn id="8055" dur="1000" repeatCount="1000" spd="100%" accel="0%" decel="0%"/>
                                        <p:tgtEl>
                                          <p:spTgt spid="14"/>
                                        </p:tgtEl>
                                      </p:cBhvr>
                                    </p:animEffect>
                                    <p:set>
                                      <p:cBhvr>
                                        <p:cTn id="8056" dur="1000" repeatCount="1000" spd="100%" accel="0%" decel="0%" fill="hold">
                                          <p:stCondLst>
                                            <p:cond delay="0"/>
                                          </p:stCondLst>
                                        </p:cTn>
                                        <p:tgtEl>
                                          <p:spTgt spid="14"/>
                                        </p:tgtEl>
                                        <p:attrNameLst>
                                          <p:attrName>style.visibility</p:attrName>
                                        </p:attrNameLst>
                                      </p:cBhvr>
                                      <p:to>
                                        <p:strVal val="visible"/>
                                      </p:to>
                                    </p:set>
                                  </p:childTnLst>
                                </p:cTn>
                              </p:par>
                            </p:childTnLst>
                          </p:cTn>
                        </p:par>
                        <p:par>
                          <p:cTn id="8057" repeatCount="1000" spd="100%" decel="0%" fill="hold">
                            <p:stCondLst>
                              <p:cond delay="0"/>
                            </p:stCondLst>
                            <p:childTnLst>
                              <p:par>
                                <p:cTn id="8058" presetID="49" presetClass="entr" presetSubtype="0" repeatCount="1000" spd="100%" decel="0%" fill="hold" nodeType="afterEffect">
                                  <p:stCondLst>
                                    <p:cond delay="0"/>
                                  </p:stCondLst>
                                  <p:childTnLst>
                                    <p:anim calcmode="lin" valueType="num">
                                      <p:cBhvr>
                                        <p:cTn id="8060" dur="1000" repeatCount="1000" spd="100%" accel="0%" decel="0%" fill="hold"/>
                                        <p:tgtEl>
                                          <p:spTgt spid="13"/>
                                        </p:tgtEl>
                                        <p:attrNameLst>
                                          <p:attrName>ppt_w</p:attrName>
                                        </p:attrNameLst>
                                      </p:cBhvr>
                                      <p:tavLst>
                                        <p:tav fmla="" tm="0">
                                          <p:val>
                                            <p:fltVal val="0.0"/>
                                          </p:val>
                                        </p:tav>
                                        <p:tav fmla="" tm="100000">
                                          <p:val>
                                            <p:strVal val="#ppt_w"/>
                                          </p:val>
                                        </p:tav>
                                      </p:tavLst>
                                    </p:anim>
                                    <p:anim calcmode="lin" valueType="num">
                                      <p:cBhvr>
                                        <p:cTn id="8061" dur="1000" repeatCount="1000" spd="100%" accel="0%" decel="0%" fill="hold"/>
                                        <p:tgtEl>
                                          <p:spTgt spid="13"/>
                                        </p:tgtEl>
                                        <p:attrNameLst>
                                          <p:attrName>ppt_h</p:attrName>
                                        </p:attrNameLst>
                                      </p:cBhvr>
                                      <p:tavLst>
                                        <p:tav fmla="" tm="0">
                                          <p:val>
                                            <p:fltVal val="0.0"/>
                                          </p:val>
                                        </p:tav>
                                        <p:tav fmla="" tm="100000">
                                          <p:val>
                                            <p:strVal val="#ppt_h"/>
                                          </p:val>
                                        </p:tav>
                                      </p:tavLst>
                                    </p:anim>
                                    <p:anim calcmode="lin" valueType="num">
                                      <p:cBhvr>
                                        <p:cTn id="8062" dur="1000" repeatCount="1000" spd="100%" accel="0%" decel="0%" fill="hold"/>
                                        <p:tgtEl>
                                          <p:spTgt spid="13"/>
                                        </p:tgtEl>
                                        <p:attrNameLst>
                                          <p:attrName>style.rotation</p:attrName>
                                        </p:attrNameLst>
                                      </p:cBhvr>
                                      <p:tavLst>
                                        <p:tav fmla="" tm="0">
                                          <p:val>
                                            <p:fltVal val="360.0"/>
                                          </p:val>
                                        </p:tav>
                                        <p:tav fmla="" tm="100000">
                                          <p:val>
                                            <p:fltVal val="0.0"/>
                                          </p:val>
                                        </p:tav>
                                      </p:tavLst>
                                    </p:anim>
                                    <p:animEffect filter="fade" transition="in">
                                      <p:cBhvr>
                                        <p:cTn id="8059" dur="1000" repeatCount="1000" spd="100%" accel="0%" decel="0%"/>
                                        <p:tgtEl>
                                          <p:spTgt spid="13"/>
                                        </p:tgtEl>
                                      </p:cBhvr>
                                    </p:animEffect>
                                    <p:set>
                                      <p:cBhvr>
                                        <p:cTn id="8063" dur="1000" repeatCount="1000" spd="100%" accel="0%" decel="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cxnSp>
        <p:nvCxnSpPr>
          <p:cNvPr name="Connector 2" id="2"/>
          <p:cNvCxnSpPr/>
          <p:nvPr/>
        </p:nvCxnSpPr>
        <p:spPr>
          <a:xfrm>
            <a:off x="660400" y="1755243"/>
            <a:ext cx="0" cy="4287334"/>
          </a:xfrm>
          <a:prstGeom prst="line">
            <a:avLst/>
          </a:prstGeom>
          <a:ln w="6350" cap="flat" cmpd="sng">
            <a:solidFill>
              <a:srgbClr val="778495">
                <a:alpha val="50000"/>
              </a:srgbClr>
            </a:solidFill>
            <a:prstDash val="solid"/>
            <a:headEnd type="oval"/>
          </a:ln>
        </p:spPr>
      </p:cxnSp>
      <p:cxnSp>
        <p:nvCxnSpPr>
          <p:cNvPr name="Connector 3" id="3"/>
          <p:cNvCxnSpPr/>
          <p:nvPr/>
        </p:nvCxnSpPr>
        <p:spPr>
          <a:xfrm>
            <a:off x="4405739" y="1755243"/>
            <a:ext cx="0" cy="4287334"/>
          </a:xfrm>
          <a:prstGeom prst="line">
            <a:avLst/>
          </a:prstGeom>
          <a:ln w="6350" cap="flat" cmpd="sng">
            <a:solidFill>
              <a:srgbClr val="778495">
                <a:alpha val="50000"/>
              </a:srgbClr>
            </a:solidFill>
            <a:prstDash val="solid"/>
            <a:headEnd type="oval"/>
          </a:ln>
        </p:spPr>
      </p:cxnSp>
      <p:cxnSp>
        <p:nvCxnSpPr>
          <p:cNvPr name="Connector 4" id="4"/>
          <p:cNvCxnSpPr/>
          <p:nvPr/>
        </p:nvCxnSpPr>
        <p:spPr>
          <a:xfrm>
            <a:off x="8163779" y="1755243"/>
            <a:ext cx="0" cy="4287334"/>
          </a:xfrm>
          <a:prstGeom prst="line">
            <a:avLst/>
          </a:prstGeom>
          <a:ln w="6350" cap="flat" cmpd="sng">
            <a:solidFill>
              <a:srgbClr val="778495">
                <a:alpha val="50000"/>
              </a:srgbClr>
            </a:solidFill>
            <a:prstDash val="solid"/>
            <a:headEnd type="oval"/>
          </a:ln>
        </p:spPr>
      </p:cxnSp>
      <p:sp>
        <p:nvSpPr>
          <p:cNvPr name="AutoShape 5" id="5"/>
          <p:cNvSpPr/>
          <p:nvPr/>
        </p:nvSpPr>
        <p:spPr>
          <a:xfrm>
            <a:off x="863175" y="2401580"/>
            <a:ext cx="3139646" cy="2662801"/>
          </a:xfrm>
          <a:prstGeom prst="roundRect">
            <a:avLst>
              <a:gd name="adj" fmla="val 5931"/>
            </a:avLst>
          </a:prstGeom>
          <a:solidFill>
            <a:srgbClr val="778495">
              <a:alpha val="10000"/>
            </a:srgbClr>
          </a:solidFill>
          <a:ln cap="flat">
            <a:prstDash val="solid"/>
          </a:ln>
        </p:spPr>
        <p:txBody>
          <a:bodyPr vert="horz" anchor="t" wrap="square" anchorCtr="true" tIns="108000" lIns="108000" bIns="108000" rIns="108000">
            <a:noAutofit/>
          </a:bodyPr>
          <a:p>
            <a:pPr algn="ctr" marL="0">
              <a:lnSpc>
                <a:spcPct val="120000"/>
              </a:lnSpc>
            </a:pPr>
            <a:r>
              <a:rPr lang="zh-CN" b="false" i="false" sz="1400" baseline="0" u="none" altLang="en-US">
                <a:solidFill>
                  <a:srgbClr val="000000"/>
                </a:solidFill>
                <a:latin typeface="微软雅黑"/>
                <a:ea typeface="微软雅黑"/>
              </a:rPr>
              <a:t>Traditional digital drawing methods often require physical interaction with devices like tablets or styluses, which can decrease creative flow and impede spontaneous artistic expression, especially for those with disabilities.</a:t>
            </a:r>
          </a:p>
        </p:txBody>
      </p:sp>
      <p:sp>
        <p:nvSpPr>
          <p:cNvPr name="AutoShape 6" id="6"/>
          <p:cNvSpPr/>
          <p:nvPr/>
        </p:nvSpPr>
        <p:spPr>
          <a:xfrm>
            <a:off x="863173" y="1658203"/>
            <a:ext cx="3139646" cy="538768"/>
          </a:xfrm>
          <a:prstGeom prst="roundRect">
            <a:avLst>
              <a:gd name="adj" fmla="val 15900"/>
            </a:avLst>
          </a:prstGeom>
          <a:solidFill>
            <a:schemeClr val="accent1"/>
          </a:solidFill>
          <a:ln cap="flat" cmpd="sng">
            <a:prstDash val="solid"/>
          </a:ln>
        </p:spPr>
        <p:txBody>
          <a:bodyPr vert="horz" anchor="ctr" wrap="square" tIns="108000" lIns="108000" bIns="108000" rIns="108000">
            <a:noAutofit/>
          </a:bodyPr>
          <a:p>
            <a:pPr algn="ctr" marL="0"/>
            <a:r>
              <a:rPr lang="zh-CN" b="true" i="false" sz="1600" baseline="0" u="none" altLang="en-US">
                <a:solidFill>
                  <a:schemeClr val="lt1"/>
                </a:solidFill>
                <a:latin typeface="微软雅黑"/>
                <a:ea typeface="微软雅黑"/>
              </a:rPr>
              <a:t>Limitations of Traditional Drawing</a:t>
            </a:r>
          </a:p>
        </p:txBody>
      </p:sp>
      <p:sp>
        <p:nvSpPr>
          <p:cNvPr name="AutoShape 7" id="7"/>
          <p:cNvSpPr/>
          <p:nvPr/>
        </p:nvSpPr>
        <p:spPr>
          <a:xfrm>
            <a:off x="4608514" y="2425433"/>
            <a:ext cx="3139646" cy="2662801"/>
          </a:xfrm>
          <a:prstGeom prst="roundRect">
            <a:avLst>
              <a:gd name="adj" fmla="val 5931"/>
            </a:avLst>
          </a:prstGeom>
          <a:solidFill>
            <a:srgbClr val="778495">
              <a:alpha val="10000"/>
            </a:srgbClr>
          </a:solidFill>
          <a:ln cap="flat">
            <a:prstDash val="solid"/>
          </a:ln>
        </p:spPr>
        <p:txBody>
          <a:bodyPr vert="horz" anchor="t" wrap="square" anchorCtr="true" tIns="108000" lIns="108000" bIns="108000" rIns="108000">
            <a:noAutofit/>
          </a:bodyPr>
          <a:p>
            <a:pPr algn="ctr" marL="0">
              <a:lnSpc>
                <a:spcPct val="120000"/>
              </a:lnSpc>
            </a:pPr>
            <a:r>
              <a:rPr lang="zh-CN" b="false" i="false" sz="1400" baseline="0" u="none" altLang="en-US">
                <a:solidFill>
                  <a:srgbClr val="000000"/>
                </a:solidFill>
                <a:latin typeface="微软雅黑"/>
                <a:ea typeface="微软雅黑"/>
              </a:rPr>
              <a:t>Many users struggle with the physical demands of conventional drawing tools, making it challenging for individuals with mobility impairments or those who find it difficult to use standard input methods to engage in digital art creation.</a:t>
            </a:r>
          </a:p>
        </p:txBody>
      </p:sp>
      <p:sp>
        <p:nvSpPr>
          <p:cNvPr name="AutoShape 8" id="8"/>
          <p:cNvSpPr/>
          <p:nvPr/>
        </p:nvSpPr>
        <p:spPr>
          <a:xfrm>
            <a:off x="4608512" y="1682056"/>
            <a:ext cx="3139646" cy="538768"/>
          </a:xfrm>
          <a:prstGeom prst="roundRect">
            <a:avLst>
              <a:gd name="adj" fmla="val 15900"/>
            </a:avLst>
          </a:prstGeom>
          <a:solidFill>
            <a:schemeClr val="accent1">
              <a:alpha val="15000"/>
            </a:schemeClr>
          </a:solidFill>
          <a:ln cap="flat" cmpd="sng">
            <a:prstDash val="solid"/>
          </a:ln>
        </p:spPr>
        <p:txBody>
          <a:bodyPr vert="horz" anchor="ctr" wrap="square" tIns="108000" lIns="108000" bIns="108000" rIns="108000">
            <a:noAutofit/>
          </a:bodyPr>
          <a:p>
            <a:pPr algn="ctr" marL="0"/>
            <a:r>
              <a:rPr lang="zh-CN" b="true" i="false" sz="1600" baseline="0" u="none" altLang="en-US">
                <a:solidFill>
                  <a:srgbClr val="000000"/>
                </a:solidFill>
                <a:latin typeface="微软雅黑"/>
                <a:ea typeface="微软雅黑"/>
              </a:rPr>
              <a:t>Accessibility Issues</a:t>
            </a:r>
          </a:p>
        </p:txBody>
      </p:sp>
      <p:sp>
        <p:nvSpPr>
          <p:cNvPr name="AutoShape 9" id="9"/>
          <p:cNvSpPr/>
          <p:nvPr/>
        </p:nvSpPr>
        <p:spPr>
          <a:xfrm>
            <a:off x="8366554" y="2425433"/>
            <a:ext cx="3139646" cy="2662801"/>
          </a:xfrm>
          <a:prstGeom prst="roundRect">
            <a:avLst>
              <a:gd name="adj" fmla="val 5931"/>
            </a:avLst>
          </a:prstGeom>
          <a:solidFill>
            <a:srgbClr val="778495">
              <a:alpha val="10000"/>
            </a:srgbClr>
          </a:solidFill>
          <a:ln cap="flat">
            <a:prstDash val="solid"/>
          </a:ln>
        </p:spPr>
        <p:txBody>
          <a:bodyPr vert="horz" anchor="t" wrap="square" anchorCtr="true" tIns="108000" lIns="108000" bIns="108000" rIns="108000">
            <a:noAutofit/>
          </a:bodyPr>
          <a:p>
            <a:pPr algn="ctr" marL="0">
              <a:lnSpc>
                <a:spcPct val="120000"/>
              </a:lnSpc>
            </a:pPr>
            <a:r>
              <a:rPr lang="zh-CN" b="false" i="false" sz="1400" baseline="0" u="none" altLang="en-US">
                <a:solidFill>
                  <a:srgbClr val="000000"/>
                </a:solidFill>
                <a:latin typeface="微软雅黑"/>
                <a:ea typeface="微软雅黑"/>
              </a:rPr>
              <a:t>There is a growing demand for an interactive, immersive drawing experience that promotes creativity and allows users to express themselves freely without the limitations posed by traditional digital interfaces.</a:t>
            </a:r>
          </a:p>
        </p:txBody>
      </p:sp>
      <p:sp>
        <p:nvSpPr>
          <p:cNvPr name="AutoShape 10" id="10"/>
          <p:cNvSpPr/>
          <p:nvPr/>
        </p:nvSpPr>
        <p:spPr>
          <a:xfrm>
            <a:off x="8366552" y="1682056"/>
            <a:ext cx="3139646" cy="538768"/>
          </a:xfrm>
          <a:prstGeom prst="roundRect">
            <a:avLst>
              <a:gd name="adj" fmla="val 15900"/>
            </a:avLst>
          </a:prstGeom>
          <a:solidFill>
            <a:schemeClr val="accent3">
              <a:alpha val="15000"/>
            </a:schemeClr>
          </a:solidFill>
          <a:ln cap="flat" cmpd="sng">
            <a:prstDash val="solid"/>
          </a:ln>
        </p:spPr>
        <p:txBody>
          <a:bodyPr vert="horz" anchor="ctr" wrap="square" tIns="108000" lIns="108000" bIns="108000" rIns="108000">
            <a:noAutofit/>
          </a:bodyPr>
          <a:p>
            <a:pPr algn="ctr" marL="0"/>
            <a:r>
              <a:rPr lang="zh-CN" b="true" i="false" sz="1600" baseline="0" u="none" altLang="en-US">
                <a:solidFill>
                  <a:srgbClr val="000000"/>
                </a:solidFill>
                <a:latin typeface="微软雅黑"/>
                <a:ea typeface="微软雅黑"/>
              </a:rPr>
              <a:t>Interactive Experience Need</a:t>
            </a:r>
          </a:p>
        </p:txBody>
      </p:sp>
      <p:sp>
        <p:nvSpPr>
          <p:cNvPr name="AutoShape 11" id="11"/>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Problem Statement</a:t>
            </a:r>
          </a:p>
        </p:txBody>
      </p:sp>
    </p:spTree>
  </p:cSld>
  <p:clrMapOvr>
    <a:masterClrMapping/>
  </p:clrMapOvr>
  <p:transition spd="slow">
    <p:cover dir="d"/>
  </p:transition>
  <p:timing>
    <p:tnLst>
      <p:par>
        <p:cTn id="10503" dur="indefinite" repeatCount="1000" spd="100%" accel="0%" decel="0%" restart="never" nodeType="tmRoot">
          <p:childTnLst>
            <p:seq concurrent="true" nextAc="seek">
              <p:cTn id="10504" dur="indefinite" repeatCount="1000" spd="100%" accel="0%" decel="0%" nodeType="mainSeq">
                <p:childTnLst>
                  <p:par>
                    <p:cTn id="10505" repeatCount="1000" spd="100%" accel="0%" decel="0%" fill="hold">
                      <p:stCondLst>
                        <p:cond delay="indefinite"/>
                        <p:cond evt="onBegin" delay="0">
                          <p:tn val="10504"/>
                        </p:cond>
                      </p:stCondLst>
                      <p:childTnLst>
                        <p:par>
                          <p:cTn id="10506" repeatCount="1000" spd="100%" decel="0%" fill="hold">
                            <p:stCondLst>
                              <p:cond delay="0"/>
                            </p:stCondLst>
                            <p:childTnLst>
                              <p:par>
                                <p:cTn id="10507" presetID="42" presetClass="entr" presetSubtype="0" repeatCount="1000" spd="100%" decel="0%" fill="hold" nodeType="afterEffect">
                                  <p:stCondLst>
                                    <p:cond delay="0"/>
                                  </p:stCondLst>
                                  <p:childTnLst>
                                    <p:anim calcmode="lin" valueType="num">
                                      <p:cBhvr>
                                        <p:cTn id="10509" dur="1000" repeatCount="1000" spd="100%" accel="0%" decel="0%" fill="hold"/>
                                        <p:tgtEl>
                                          <p:spTgt spid="11"/>
                                        </p:tgtEl>
                                        <p:attrNameLst>
                                          <p:attrName>ppt_x</p:attrName>
                                        </p:attrNameLst>
                                      </p:cBhvr>
                                      <p:tavLst>
                                        <p:tav fmla="" tm="0">
                                          <p:val>
                                            <p:strVal val="#ppt_x"/>
                                          </p:val>
                                        </p:tav>
                                        <p:tav fmla="" tm="100000">
                                          <p:val>
                                            <p:strVal val="#ppt_x"/>
                                          </p:val>
                                        </p:tav>
                                      </p:tavLst>
                                    </p:anim>
                                    <p:anim calcmode="lin" valueType="num">
                                      <p:cBhvr>
                                        <p:cTn id="10510" dur="1000" repeatCount="1000" spd="100%" accel="0%" decel="0%" fill="hold"/>
                                        <p:tgtEl>
                                          <p:spTgt spid="11"/>
                                        </p:tgtEl>
                                        <p:attrNameLst>
                                          <p:attrName>ppt_y</p:attrName>
                                        </p:attrNameLst>
                                      </p:cBhvr>
                                      <p:tavLst>
                                        <p:tav fmla="" tm="0">
                                          <p:val>
                                            <p:strVal val="#ppt_y+.1"/>
                                          </p:val>
                                        </p:tav>
                                        <p:tav fmla="" tm="100000">
                                          <p:val>
                                            <p:strVal val="#ppt_y"/>
                                          </p:val>
                                        </p:tav>
                                      </p:tavLst>
                                    </p:anim>
                                    <p:animEffect filter="fade" transition="in">
                                      <p:cBhvr>
                                        <p:cTn id="10508" dur="1000" repeatCount="1000" spd="100%" accel="0%" decel="0%"/>
                                        <p:tgtEl>
                                          <p:spTgt spid="11"/>
                                        </p:tgtEl>
                                      </p:cBhvr>
                                    </p:animEffect>
                                    <p:set>
                                      <p:cBhvr>
                                        <p:cTn id="10511" dur="1" repeatCount="1000" spd="100%" accel="0%" decel="0%" fill="hold">
                                          <p:stCondLst>
                                            <p:cond delay="0"/>
                                          </p:stCondLst>
                                        </p:cTn>
                                        <p:tgtEl>
                                          <p:spTgt spid="11"/>
                                        </p:tgtEl>
                                        <p:attrNameLst>
                                          <p:attrName>style.visibility</p:attrName>
                                        </p:attrNameLst>
                                      </p:cBhvr>
                                      <p:to>
                                        <p:strVal val="visible"/>
                                      </p:to>
                                    </p:set>
                                  </p:childTnLst>
                                </p:cTn>
                              </p:par>
                            </p:childTnLst>
                          </p:cTn>
                        </p:par>
                        <p:par>
                          <p:cTn id="10512" repeatCount="1000" spd="100%" decel="0%" fill="hold">
                            <p:stCondLst>
                              <p:cond delay="0"/>
                            </p:stCondLst>
                            <p:childTnLst>
                              <p:par>
                                <p:cTn id="10513" presetID="8" presetClass="entr" presetSubtype="16" repeatCount="1000" spd="100%" decel="0%" fill="hold" nodeType="afterEffect">
                                  <p:stCondLst>
                                    <p:cond delay="0"/>
                                  </p:stCondLst>
                                  <p:childTnLst>
                                    <p:animEffect filter="diamond(in)" transition="in">
                                      <p:cBhvr>
                                        <p:cTn id="10514" dur="1000" repeatCount="1000" spd="100%" accel="0%" decel="0%"/>
                                        <p:tgtEl>
                                          <p:spTgt spid="6"/>
                                        </p:tgtEl>
                                      </p:cBhvr>
                                    </p:animEffect>
                                    <p:set>
                                      <p:cBhvr>
                                        <p:cTn id="10515" dur="1000" repeatCount="1000" spd="100%" accel="0%" decel="0%" fill="hold">
                                          <p:stCondLst>
                                            <p:cond delay="0"/>
                                          </p:stCondLst>
                                        </p:cTn>
                                        <p:tgtEl>
                                          <p:spTgt spid="6"/>
                                        </p:tgtEl>
                                        <p:attrNameLst>
                                          <p:attrName>style.visibility</p:attrName>
                                        </p:attrNameLst>
                                      </p:cBhvr>
                                      <p:to>
                                        <p:strVal val="visible"/>
                                      </p:to>
                                    </p:set>
                                  </p:childTnLst>
                                </p:cTn>
                              </p:par>
                            </p:childTnLst>
                          </p:cTn>
                        </p:par>
                        <p:par>
                          <p:cTn id="10516" repeatCount="1000" spd="100%" decel="0%" fill="hold">
                            <p:stCondLst>
                              <p:cond delay="0"/>
                            </p:stCondLst>
                            <p:childTnLst>
                              <p:par>
                                <p:cTn id="10517" presetID="50" presetClass="entr" presetSubtype="0" repeatCount="1000" spd="100%" decel="0%" fill="hold" nodeType="afterEffect">
                                  <p:stCondLst>
                                    <p:cond delay="0"/>
                                  </p:stCondLst>
                                  <p:childTnLst>
                                    <p:anim calcmode="lin" valueType="num">
                                      <p:cBhvr>
                                        <p:cTn id="10519" dur="1000" repeatCount="1000" spd="100%" accel="0%" decel="0%" fill="hold"/>
                                        <p:tgtEl>
                                          <p:spTgt spid="5"/>
                                        </p:tgtEl>
                                        <p:attrNameLst>
                                          <p:attrName>ppt_w</p:attrName>
                                        </p:attrNameLst>
                                      </p:cBhvr>
                                      <p:tavLst>
                                        <p:tav fmla="" tm="0">
                                          <p:val>
                                            <p:strVal val="#ppt_w+.3"/>
                                          </p:val>
                                        </p:tav>
                                        <p:tav fmla="" tm="100000">
                                          <p:val>
                                            <p:strVal val="#ppt_w"/>
                                          </p:val>
                                        </p:tav>
                                      </p:tavLst>
                                    </p:anim>
                                    <p:anim calcmode="lin" valueType="num">
                                      <p:cBhvr>
                                        <p:cTn id="10520" dur="1000" repeatCount="1000" spd="100%" accel="0%" decel="0%" fill="hold"/>
                                        <p:tgtEl>
                                          <p:spTgt spid="5"/>
                                        </p:tgtEl>
                                        <p:attrNameLst>
                                          <p:attrName>ppt_h</p:attrName>
                                        </p:attrNameLst>
                                      </p:cBhvr>
                                      <p:tavLst>
                                        <p:tav fmla="" tm="0">
                                          <p:val>
                                            <p:strVal val="#ppt_h"/>
                                          </p:val>
                                        </p:tav>
                                        <p:tav fmla="" tm="100000">
                                          <p:val>
                                            <p:strVal val="#ppt_h"/>
                                          </p:val>
                                        </p:tav>
                                      </p:tavLst>
                                    </p:anim>
                                    <p:animEffect filter="fade" transition="in">
                                      <p:cBhvr>
                                        <p:cTn id="10518" dur="1000" repeatCount="1000" spd="100%" accel="0%" decel="0%"/>
                                        <p:tgtEl>
                                          <p:spTgt spid="5"/>
                                        </p:tgtEl>
                                      </p:cBhvr>
                                    </p:animEffect>
                                    <p:set>
                                      <p:cBhvr>
                                        <p:cTn id="10521" dur="1" repeatCount="1000" spd="100%" accel="0%" decel="0%" fill="hold">
                                          <p:stCondLst>
                                            <p:cond delay="0"/>
                                          </p:stCondLst>
                                        </p:cTn>
                                        <p:tgtEl>
                                          <p:spTgt spid="5"/>
                                        </p:tgtEl>
                                        <p:attrNameLst>
                                          <p:attrName>style.visibility</p:attrName>
                                        </p:attrNameLst>
                                      </p:cBhvr>
                                      <p:to>
                                        <p:strVal val="visible"/>
                                      </p:to>
                                    </p:set>
                                  </p:childTnLst>
                                </p:cTn>
                              </p:par>
                            </p:childTnLst>
                          </p:cTn>
                        </p:par>
                        <p:par>
                          <p:cTn id="10522" repeatCount="1000" spd="100%" decel="0%" fill="hold">
                            <p:stCondLst>
                              <p:cond delay="0"/>
                            </p:stCondLst>
                            <p:childTnLst>
                              <p:par>
                                <p:cTn id="10523" presetID="22" presetClass="entr" presetSubtype="8" repeatCount="1000" spd="100%" decel="0%" fill="hold" nodeType="afterEffect">
                                  <p:stCondLst>
                                    <p:cond delay="0"/>
                                  </p:stCondLst>
                                  <p:childTnLst>
                                    <p:animEffect filter="wipe(left)" transition="in">
                                      <p:cBhvr>
                                        <p:cTn id="10524" dur="500" repeatCount="1000" spd="100%" accel="0%" decel="0%"/>
                                        <p:tgtEl>
                                          <p:spTgt spid="8"/>
                                        </p:tgtEl>
                                      </p:cBhvr>
                                    </p:animEffect>
                                    <p:set>
                                      <p:cBhvr>
                                        <p:cTn id="10525" dur="500" repeatCount="1000" spd="100%" accel="0%" decel="0%" fill="hold">
                                          <p:stCondLst>
                                            <p:cond delay="0"/>
                                          </p:stCondLst>
                                        </p:cTn>
                                        <p:tgtEl>
                                          <p:spTgt spid="8"/>
                                        </p:tgtEl>
                                        <p:attrNameLst>
                                          <p:attrName>style.visibility</p:attrName>
                                        </p:attrNameLst>
                                      </p:cBhvr>
                                      <p:to>
                                        <p:strVal val="visible"/>
                                      </p:to>
                                    </p:set>
                                  </p:childTnLst>
                                </p:cTn>
                              </p:par>
                            </p:childTnLst>
                          </p:cTn>
                        </p:par>
                        <p:par>
                          <p:cTn id="10526" repeatCount="1000" spd="100%" decel="0%" fill="hold">
                            <p:stCondLst>
                              <p:cond delay="0"/>
                            </p:stCondLst>
                            <p:childTnLst>
                              <p:par>
                                <p:cTn id="10527" presetID="43" presetClass="entr" presetSubtype="0" repeatCount="1000" spd="100%" decel="0%" fill="hold" nodeType="afterEffect">
                                  <p:stCondLst>
                                    <p:cond delay="0"/>
                                  </p:stCondLst>
                                  <p:childTnLst>
                                    <p:anim calcmode="lin" valueType="num">
                                      <p:cBhvr>
                                        <p:cTn id="10529" dur="400" repeatCount="1000" spd="100%" accel="0%" decel="0%" fill="hold"/>
                                        <p:tgtEl>
                                          <p:spTgt spid="7"/>
                                        </p:tgtEl>
                                        <p:attrNameLst>
                                          <p:attrName>ppt_x</p:attrName>
                                        </p:attrNameLst>
                                      </p:cBhvr>
                                      <p:tavLst>
                                        <p:tav fmla="" tm="0">
                                          <p:val>
                                            <p:strVal val="#ppt_x"/>
                                          </p:val>
                                        </p:tav>
                                        <p:tav fmla="" tm="100000">
                                          <p:val>
                                            <p:strVal val="#ppt_x"/>
                                          </p:val>
                                        </p:tav>
                                      </p:tavLst>
                                    </p:anim>
                                    <p:anim calcmode="lin" valueType="num">
                                      <p:cBhvr>
                                        <p:cTn id="10530" dur="400" repeatCount="1000" spd="100%" accel="0%" decel="0%" fill="hold"/>
                                        <p:tgtEl>
                                          <p:spTgt spid="7"/>
                                        </p:tgtEl>
                                        <p:attrNameLst>
                                          <p:attrName>ppt_y</p:attrName>
                                        </p:attrNameLst>
                                      </p:cBhvr>
                                      <p:tavLst>
                                        <p:tav fmla="" tm="0">
                                          <p:val>
                                            <p:strVal val="#ppt_y+0.31"/>
                                          </p:val>
                                        </p:tav>
                                        <p:tav fmla="" tm="100000">
                                          <p:val>
                                            <p:strVal val="#ppt_y+0.31"/>
                                          </p:val>
                                        </p:tav>
                                      </p:tavLst>
                                    </p:anim>
                                    <p:anim calcmode="lin" valueType="num">
                                      <p:cBhvr>
                                        <p:cTn id="10531" dur="600" repeatCount="1000" spd="100%" accel="0%" decel="50000" fill="hold">
                                          <p:stCondLst>
                                            <p:cond delay="400"/>
                                          </p:stCondLst>
                                        </p:cTn>
                                        <p:tgtEl>
                                          <p:spTgt spid="7"/>
                                        </p:tgtEl>
                                        <p:attrNameLst>
                                          <p:attrName>ppt_x</p:attrName>
                                        </p:attrNameLst>
                                      </p:cBhvr>
                                      <p:tavLst>
                                        <p:tav fmla="" tm="0">
                                          <p:val>
                                            <p:strVal val="#ppt_x"/>
                                          </p:val>
                                        </p:tav>
                                        <p:tav fmla="" tm="5000">
                                          <p:val>
                                            <p:strVal val="#ppt_x+0.0242"/>
                                          </p:val>
                                        </p:tav>
                                        <p:tav fmla="" tm="10000">
                                          <p:val>
                                            <p:strVal val="#ppt_x+0.0479"/>
                                          </p:val>
                                        </p:tav>
                                        <p:tav fmla="" tm="15000">
                                          <p:val>
                                            <p:strVal val="#ppt_x+0.0704"/>
                                          </p:val>
                                        </p:tav>
                                        <p:tav fmla="" tm="20000">
                                          <p:val>
                                            <p:strVal val="#ppt_x+0.0911"/>
                                          </p:val>
                                        </p:tav>
                                        <p:tav fmla="" tm="25000">
                                          <p:val>
                                            <p:strVal val="#ppt_x+0.1096"/>
                                          </p:val>
                                        </p:tav>
                                        <p:tav fmla="" tm="30000">
                                          <p:val>
                                            <p:strVal val="#ppt_x+0.1254"/>
                                          </p:val>
                                        </p:tav>
                                        <p:tav fmla="" tm="35000">
                                          <p:val>
                                            <p:strVal val="#ppt_x+0.1381"/>
                                          </p:val>
                                        </p:tav>
                                        <p:tav fmla="" tm="40000">
                                          <p:val>
                                            <p:strVal val="#ppt_x+0.1474"/>
                                          </p:val>
                                        </p:tav>
                                        <p:tav fmla="" tm="45000">
                                          <p:val>
                                            <p:strVal val="#ppt_x+0.1531"/>
                                          </p:val>
                                        </p:tav>
                                        <p:tav fmla="" tm="50000">
                                          <p:val>
                                            <p:strVal val="#ppt_x+0.1550"/>
                                          </p:val>
                                        </p:tav>
                                        <p:tav fmla="" tm="55000">
                                          <p:val>
                                            <p:strVal val="#ppt_x+0.1531"/>
                                          </p:val>
                                        </p:tav>
                                        <p:tav fmla="" tm="60000">
                                          <p:val>
                                            <p:strVal val="#ppt_x+0.1474"/>
                                          </p:val>
                                        </p:tav>
                                        <p:tav fmla="" tm="65000">
                                          <p:val>
                                            <p:strVal val="#ppt_x+0.1381"/>
                                          </p:val>
                                        </p:tav>
                                        <p:tav fmla="" tm="70000">
                                          <p:val>
                                            <p:strVal val="#ppt_x+0.1254"/>
                                          </p:val>
                                        </p:tav>
                                        <p:tav fmla="" tm="75000">
                                          <p:val>
                                            <p:strVal val="#ppt_x+0.1096"/>
                                          </p:val>
                                        </p:tav>
                                        <p:tav fmla="" tm="80000">
                                          <p:val>
                                            <p:strVal val="#ppt_x+0.0911"/>
                                          </p:val>
                                        </p:tav>
                                        <p:tav fmla="" tm="85000">
                                          <p:val>
                                            <p:strVal val="#ppt_x+0.0704"/>
                                          </p:val>
                                        </p:tav>
                                        <p:tav fmla="" tm="90000">
                                          <p:val>
                                            <p:strVal val="#ppt_x+0.0479"/>
                                          </p:val>
                                        </p:tav>
                                        <p:tav fmla="" tm="95000">
                                          <p:val>
                                            <p:strVal val="#ppt_x+0.0242"/>
                                          </p:val>
                                        </p:tav>
                                        <p:tav fmla="" tm="100000">
                                          <p:val>
                                            <p:strVal val="#ppt_x"/>
                                          </p:val>
                                        </p:tav>
                                      </p:tavLst>
                                    </p:anim>
                                    <p:anim calcmode="lin" valueType="num">
                                      <p:cBhvr>
                                        <p:cTn id="10532" dur="600" repeatCount="1000" spd="100%" accel="0%" decel="50000" fill="hold">
                                          <p:stCondLst>
                                            <p:cond delay="400"/>
                                          </p:stCondLst>
                                        </p:cTn>
                                        <p:tgtEl>
                                          <p:spTgt spid="7"/>
                                        </p:tgtEl>
                                        <p:attrNameLst>
                                          <p:attrName>ppt_y</p:attrName>
                                        </p:attrNameLst>
                                      </p:cBhvr>
                                      <p:tavLst>
                                        <p:tav fmla="" tm="0">
                                          <p:val>
                                            <p:strVal val="#ppt_y+0.31"/>
                                          </p:val>
                                        </p:tav>
                                        <p:tav fmla="" tm="5000">
                                          <p:val>
                                            <p:strVal val="#ppt_y+0.308"/>
                                          </p:val>
                                        </p:tav>
                                        <p:tav fmla="" tm="10000">
                                          <p:val>
                                            <p:strVal val="#ppt_y+0.3024"/>
                                          </p:val>
                                        </p:tav>
                                        <p:tav fmla="" tm="15000">
                                          <p:val>
                                            <p:strVal val="#ppt_y+0.2931"/>
                                          </p:val>
                                        </p:tav>
                                        <p:tav fmla="" tm="20000">
                                          <p:val>
                                            <p:strVal val="#ppt_y+0.2804"/>
                                          </p:val>
                                        </p:tav>
                                        <p:tav fmla="" tm="25000">
                                          <p:val>
                                            <p:strVal val="#ppt_y+0.2646"/>
                                          </p:val>
                                        </p:tav>
                                        <p:tav fmla="" tm="30000">
                                          <p:val>
                                            <p:strVal val="#ppt_y+0.2461"/>
                                          </p:val>
                                        </p:tav>
                                        <p:tav fmla="" tm="35000">
                                          <p:val>
                                            <p:strVal val="#ppt_y+0.2253"/>
                                          </p:val>
                                        </p:tav>
                                        <p:tav fmla="" tm="40000">
                                          <p:val>
                                            <p:strVal val="#ppt_y+0.2029"/>
                                          </p:val>
                                        </p:tav>
                                        <p:tav fmla="" tm="45000">
                                          <p:val>
                                            <p:strVal val="#ppt_y+0.1792"/>
                                          </p:val>
                                        </p:tav>
                                        <p:tav fmla="" tm="50000">
                                          <p:val>
                                            <p:strVal val="#ppt_y+0.155"/>
                                          </p:val>
                                        </p:tav>
                                        <p:tav fmla="" tm="55000">
                                          <p:val>
                                            <p:strVal val="#ppt_y+0.1307"/>
                                          </p:val>
                                        </p:tav>
                                        <p:tav fmla="" tm="60000">
                                          <p:val>
                                            <p:strVal val="#ppt_y+0.1071"/>
                                          </p:val>
                                        </p:tav>
                                        <p:tav fmla="" tm="65000">
                                          <p:val>
                                            <p:strVal val="#ppt_y+0.0846"/>
                                          </p:val>
                                        </p:tav>
                                        <p:tav fmla="" tm="70000">
                                          <p:val>
                                            <p:strVal val="#ppt_y+0.0639"/>
                                          </p:val>
                                        </p:tav>
                                        <p:tav fmla="" tm="75000">
                                          <p:val>
                                            <p:strVal val="#ppt_y+0.0454"/>
                                          </p:val>
                                        </p:tav>
                                        <p:tav fmla="" tm="80000">
                                          <p:val>
                                            <p:strVal val="#ppt_y+0.0296"/>
                                          </p:val>
                                        </p:tav>
                                        <p:tav fmla="" tm="85000">
                                          <p:val>
                                            <p:strVal val="#ppt_y+0.0169"/>
                                          </p:val>
                                        </p:tav>
                                        <p:tav fmla="" tm="90000">
                                          <p:val>
                                            <p:strVal val="#ppt_y+0.0076"/>
                                          </p:val>
                                        </p:tav>
                                        <p:tav fmla="" tm="95000">
                                          <p:val>
                                            <p:strVal val="#ppt_y+0.0019"/>
                                          </p:val>
                                        </p:tav>
                                        <p:tav fmla="" tm="100000">
                                          <p:val>
                                            <p:strVal val="#ppt_y"/>
                                          </p:val>
                                        </p:tav>
                                      </p:tavLst>
                                    </p:anim>
                                    <p:animEffect filter="fade" transition="in">
                                      <p:cBhvr>
                                        <p:cTn id="10528" dur="100" repeatCount="1000" spd="100%" accel="0%" decel="0%"/>
                                        <p:tgtEl>
                                          <p:spTgt spid="7"/>
                                        </p:tgtEl>
                                      </p:cBhvr>
                                    </p:animEffect>
                                    <p:set>
                                      <p:cBhvr>
                                        <p:cTn id="10533" dur="1" repeatCount="1000" spd="100%" accel="0%" decel="0%" fill="hold">
                                          <p:stCondLst>
                                            <p:cond delay="0"/>
                                          </p:stCondLst>
                                        </p:cTn>
                                        <p:tgtEl>
                                          <p:spTgt spid="7"/>
                                        </p:tgtEl>
                                        <p:attrNameLst>
                                          <p:attrName>style.visibility</p:attrName>
                                        </p:attrNameLst>
                                      </p:cBhvr>
                                      <p:to>
                                        <p:strVal val="visible"/>
                                      </p:to>
                                    </p:set>
                                  </p:childTnLst>
                                </p:cTn>
                              </p:par>
                            </p:childTnLst>
                          </p:cTn>
                        </p:par>
                        <p:par>
                          <p:cTn id="10534" repeatCount="1000" spd="100%" decel="0%" fill="hold">
                            <p:stCondLst>
                              <p:cond delay="0"/>
                            </p:stCondLst>
                            <p:childTnLst>
                              <p:par>
                                <p:cTn id="10535" presetID="2" presetClass="entr" presetSubtype="1" repeatCount="1000" spd="100%" decel="0%" fill="hold" nodeType="afterEffect">
                                  <p:stCondLst>
                                    <p:cond delay="0"/>
                                  </p:stCondLst>
                                  <p:childTnLst>
                                    <p:anim calcmode="lin" valueType="num">
                                      <p:cBhvr additive="base">
                                        <p:cTn id="10536" dur="1000" repeatCount="1000" spd="100%" accel="0%" decel="0%" fill="hold"/>
                                        <p:tgtEl>
                                          <p:spTgt spid="10"/>
                                        </p:tgtEl>
                                        <p:attrNameLst>
                                          <p:attrName>ppt_x</p:attrName>
                                        </p:attrNameLst>
                                      </p:cBhvr>
                                      <p:tavLst>
                                        <p:tav fmla="" tm="0">
                                          <p:val>
                                            <p:strVal val="#ppt_x"/>
                                          </p:val>
                                        </p:tav>
                                        <p:tav fmla="" tm="100000">
                                          <p:val>
                                            <p:strVal val="#ppt_x"/>
                                          </p:val>
                                        </p:tav>
                                      </p:tavLst>
                                    </p:anim>
                                    <p:anim calcmode="lin" valueType="num">
                                      <p:cBhvr additive="base">
                                        <p:cTn id="10537" dur="1000" repeatCount="1000" spd="100%" accel="0%" decel="0%" fill="hold"/>
                                        <p:tgtEl>
                                          <p:spTgt spid="10"/>
                                        </p:tgtEl>
                                        <p:attrNameLst>
                                          <p:attrName>ppt_y</p:attrName>
                                        </p:attrNameLst>
                                      </p:cBhvr>
                                      <p:tavLst>
                                        <p:tav fmla="" tm="0">
                                          <p:val>
                                            <p:strVal val="0-#ppt_h/2"/>
                                          </p:val>
                                        </p:tav>
                                        <p:tav fmla="" tm="100000">
                                          <p:val>
                                            <p:strVal val="#ppt_y"/>
                                          </p:val>
                                        </p:tav>
                                      </p:tavLst>
                                    </p:anim>
                                    <p:set>
                                      <p:cBhvr>
                                        <p:cTn id="10538" dur="1000" repeatCount="1000" spd="100%" accel="0%" decel="0%" fill="hold">
                                          <p:stCondLst>
                                            <p:cond delay="0"/>
                                          </p:stCondLst>
                                        </p:cTn>
                                        <p:tgtEl>
                                          <p:spTgt spid="10"/>
                                        </p:tgtEl>
                                        <p:attrNameLst>
                                          <p:attrName>style.visibility</p:attrName>
                                        </p:attrNameLst>
                                      </p:cBhvr>
                                      <p:to>
                                        <p:strVal val="visible"/>
                                      </p:to>
                                    </p:set>
                                  </p:childTnLst>
                                </p:cTn>
                              </p:par>
                            </p:childTnLst>
                          </p:cTn>
                        </p:par>
                        <p:par>
                          <p:cTn id="10539" repeatCount="1000" spd="100%" decel="0%" fill="hold">
                            <p:stCondLst>
                              <p:cond delay="0"/>
                            </p:stCondLst>
                            <p:childTnLst>
                              <p:par>
                                <p:cTn id="10540" presetID="53" presetClass="entr" presetSubtype="16" repeatCount="1000" spd="100%" decel="0%" fill="hold" nodeType="afterEffect">
                                  <p:stCondLst>
                                    <p:cond delay="0"/>
                                  </p:stCondLst>
                                  <p:childTnLst>
                                    <p:anim calcmode="lin" valueType="num">
                                      <p:cBhvr>
                                        <p:cTn id="10542" dur="1000" repeatCount="1000" spd="100%" accel="0%" decel="0%" fill="hold"/>
                                        <p:tgtEl>
                                          <p:spTgt spid="9"/>
                                        </p:tgtEl>
                                        <p:attrNameLst>
                                          <p:attrName>ppt_w</p:attrName>
                                        </p:attrNameLst>
                                      </p:cBhvr>
                                      <p:tavLst>
                                        <p:tav fmla="" tm="0">
                                          <p:val>
                                            <p:fltVal val="0.0"/>
                                          </p:val>
                                        </p:tav>
                                        <p:tav fmla="" tm="100000">
                                          <p:val>
                                            <p:strVal val="#ppt_w"/>
                                          </p:val>
                                        </p:tav>
                                      </p:tavLst>
                                    </p:anim>
                                    <p:anim calcmode="lin" valueType="num">
                                      <p:cBhvr>
                                        <p:cTn id="10543" dur="1000" repeatCount="1000" spd="100%" accel="0%" decel="0%" fill="hold"/>
                                        <p:tgtEl>
                                          <p:spTgt spid="9"/>
                                        </p:tgtEl>
                                        <p:attrNameLst>
                                          <p:attrName>ppt_h</p:attrName>
                                        </p:attrNameLst>
                                      </p:cBhvr>
                                      <p:tavLst>
                                        <p:tav fmla="" tm="0">
                                          <p:val>
                                            <p:fltVal val="0.0"/>
                                          </p:val>
                                        </p:tav>
                                        <p:tav fmla="" tm="100000">
                                          <p:val>
                                            <p:strVal val="#ppt_h"/>
                                          </p:val>
                                        </p:tav>
                                      </p:tavLst>
                                    </p:anim>
                                    <p:animEffect filter="fade" transition="in">
                                      <p:cBhvr>
                                        <p:cTn id="10541" dur="1000" repeatCount="1000" spd="100%" accel="0%" decel="0%"/>
                                        <p:tgtEl>
                                          <p:spTgt spid="9"/>
                                        </p:tgtEl>
                                      </p:cBhvr>
                                    </p:animEffect>
                                    <p:set>
                                      <p:cBhvr>
                                        <p:cTn id="10544" dur="1000" repeatCount="1000" spd="100%" accel="0%" decel="0%"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ph type="title"/>
          </p:nvPr>
        </p:nvSpPr>
        <p:spPr>
          <a:xfrm>
            <a:off x="660402" y="2687736"/>
            <a:ext cx="10858498" cy="923330"/>
          </a:xfrm>
        </p:spPr>
        <p:txBody>
          <a:bodyPr vert="horz" anchor="t" tIns="45720" lIns="91440" bIns="45720" rIns="91440">
            <a:spAutoFit/>
          </a:bodyPr>
          <a:p>
            <a:pPr algn="ctr">
              <a:lnSpc>
                <a:spcPct val="100000"/>
              </a:lnSpc>
              <a:spcBef>
                <a:spcPct val="0"/>
              </a:spcBef>
            </a:pPr>
            <a:r>
              <a:rPr lang="zh-CN" b="true" i="false" sz="5400" baseline="0" u="none" altLang="en-US">
                <a:solidFill>
                  <a:srgbClr val="000000"/>
                </a:solidFill>
                <a:latin typeface="微软雅黑"/>
                <a:ea typeface="微软雅黑"/>
              </a:rPr>
              <a:t>Objectives and Goals</a:t>
            </a:r>
          </a:p>
        </p:txBody>
      </p:sp>
      <p:sp>
        <p:nvSpPr>
          <p:cNvPr name="TextBox 3" id="3"/>
          <p:cNvSpPr txBox="true"/>
          <p:nvPr/>
        </p:nvSpPr>
        <p:spPr>
          <a:xfrm>
            <a:off x="5430672" y="1579740"/>
            <a:ext cx="1330656" cy="1107996"/>
          </a:xfrm>
          <a:prstGeom prst="rect">
            <a:avLst/>
          </a:prstGeom>
        </p:spPr>
        <p:txBody>
          <a:bodyPr anchor="b" rtlCol="false" vert="horz" wrap="square" tIns="45720" lIns="91440" bIns="45720" rIns="91440">
            <a:spAutoFit/>
          </a:bodyPr>
          <a:lstStyle/>
          <a:p>
            <a:pPr algn="l" marL="0">
              <a:defRPr/>
            </a:pPr>
            <a:r>
              <a:rPr lang="en-US" b="false" i="false" sz="6600" baseline="0" u="none">
                <a:solidFill>
                  <a:srgbClr val="000000"/>
                </a:solidFill>
                <a:latin typeface="Arial"/>
                <a:ea typeface="Arial"/>
              </a:rPr>
              <a:t>02</a:t>
            </a:r>
            <a:endParaRPr lang="en-US" sz="1100"/>
          </a:p>
        </p:txBody>
      </p:sp>
    </p:spTree>
  </p:cSld>
  <p:clrMapOvr>
    <a:masterClrMapping/>
  </p:clrMapOvr>
  <p:transition spd="med">
    <p:pull dir="l"/>
  </p:transition>
  <p:timing>
    <p:tnLst>
      <p:par>
        <p:cTn id="12937" dur="indefinite" repeatCount="1000" spd="100%" accel="0%" decel="0%" restart="never" nodeType="tmRoot">
          <p:childTnLst>
            <p:seq concurrent="true" nextAc="seek">
              <p:cTn id="12938" dur="indefinite" repeatCount="1000" spd="100%" accel="0%" decel="0%" nodeType="mainSeq">
                <p:childTnLst>
                  <p:par>
                    <p:cTn id="12939" repeatCount="1000" spd="100%" accel="0%" decel="0%" fill="hold">
                      <p:stCondLst>
                        <p:cond delay="indefinite"/>
                        <p:cond evt="onBegin" delay="0">
                          <p:tn val="12938"/>
                        </p:cond>
                      </p:stCondLst>
                      <p:childTnLst>
                        <p:par>
                          <p:cTn id="12940" repeatCount="1000" spd="100%" decel="0%" fill="hold">
                            <p:stCondLst>
                              <p:cond delay="0"/>
                            </p:stCondLst>
                            <p:childTnLst>
                              <p:par>
                                <p:cTn id="12941" presetID="29" presetClass="entr" presetSubtype="0" repeatCount="1000" spd="100%" decel="0%" fill="hold" nodeType="afterEffect">
                                  <p:stCondLst>
                                    <p:cond delay="0"/>
                                  </p:stCondLst>
                                  <p:childTnLst>
                                    <p:anim calcmode="lin" valueType="num">
                                      <p:cBhvr>
                                        <p:cTn id="12943" dur="1000" repeatCount="1000" spd="100%" accel="0%" decel="0%" fill="hold"/>
                                        <p:tgtEl>
                                          <p:spTgt spid="3"/>
                                        </p:tgtEl>
                                        <p:attrNameLst>
                                          <p:attrName>ppt_x</p:attrName>
                                        </p:attrNameLst>
                                      </p:cBhvr>
                                      <p:tavLst>
                                        <p:tav fmla="" tm="0">
                                          <p:val>
                                            <p:strVal val="#ppt_x-.2"/>
                                          </p:val>
                                        </p:tav>
                                        <p:tav fmla="" tm="100000">
                                          <p:val>
                                            <p:strVal val="#ppt_x"/>
                                          </p:val>
                                        </p:tav>
                                      </p:tavLst>
                                    </p:anim>
                                    <p:anim calcmode="lin" valueType="num">
                                      <p:cBhvr>
                                        <p:cTn id="12944" dur="1000" repeatCount="1000" spd="100%" accel="0%" decel="0%" fill="hold"/>
                                        <p:tgtEl>
                                          <p:spTgt spid="3"/>
                                        </p:tgtEl>
                                        <p:attrNameLst>
                                          <p:attrName>ppt_y</p:attrName>
                                        </p:attrNameLst>
                                      </p:cBhvr>
                                      <p:tavLst>
                                        <p:tav fmla="" tm="0">
                                          <p:val>
                                            <p:strVal val="#ppt_y"/>
                                          </p:val>
                                        </p:tav>
                                        <p:tav fmla="" tm="100000">
                                          <p:val>
                                            <p:strVal val="#ppt_y"/>
                                          </p:val>
                                        </p:tav>
                                      </p:tavLst>
                                    </p:anim>
                                    <p:animEffect filter="wipe(right)" transition="in" prLst="gradientSize: 0.1">
                                      <p:cBhvr>
                                        <p:cTn id="12942" dur="1000" repeatCount="1000" spd="100%" accel="0%" decel="0%"/>
                                        <p:tgtEl>
                                          <p:spTgt spid="3"/>
                                        </p:tgtEl>
                                      </p:cBhvr>
                                    </p:animEffect>
                                    <p:set>
                                      <p:cBhvr>
                                        <p:cTn id="12945" dur="1" repeatCount="1000" spd="100%" accel="0%" decel="0%" fill="hold">
                                          <p:stCondLst>
                                            <p:cond delay="0"/>
                                          </p:stCondLst>
                                        </p:cTn>
                                        <p:tgtEl>
                                          <p:spTgt spid="3"/>
                                        </p:tgtEl>
                                        <p:attrNameLst>
                                          <p:attrName>style.visibility</p:attrName>
                                        </p:attrNameLst>
                                      </p:cBhvr>
                                      <p:to>
                                        <p:strVal val="visible"/>
                                      </p:to>
                                    </p:set>
                                  </p:childTnLst>
                                </p:cTn>
                              </p:par>
                            </p:childTnLst>
                          </p:cTn>
                        </p:par>
                        <p:par>
                          <p:cTn id="12946" repeatCount="1000" spd="100%" decel="0%" fill="hold">
                            <p:stCondLst>
                              <p:cond delay="0"/>
                            </p:stCondLst>
                            <p:childTnLst>
                              <p:par>
                                <p:cTn id="12947" presetID="18" presetClass="entr" presetSubtype="12" repeatCount="1000" spd="100%" decel="0%" fill="hold" nodeType="afterEffect">
                                  <p:stCondLst>
                                    <p:cond delay="0"/>
                                  </p:stCondLst>
                                  <p:childTnLst>
                                    <p:animEffect filter="strips(downLeft)" transition="in">
                                      <p:cBhvr>
                                        <p:cTn id="12948" dur="500" repeatCount="1000" spd="100%" accel="0%" decel="0%"/>
                                        <p:tgtEl>
                                          <p:spTgt spid="2"/>
                                        </p:tgtEl>
                                      </p:cBhvr>
                                    </p:animEffect>
                                    <p:set>
                                      <p:cBhvr>
                                        <p:cTn id="12949" dur="500" repeatCount="1000" spd="100%" accel="0%" decel="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Freeform 2" id="2"/>
          <p:cNvSpPr/>
          <p:nvPr/>
        </p:nvSpPr>
        <p:spPr>
          <a:xfrm>
            <a:off x="9136021" y="2800176"/>
            <a:ext cx="2382879" cy="3137798"/>
          </a:xfrm>
          <a:custGeom>
            <a:avLst/>
            <a:gdLst/>
            <a:ahLst/>
            <a:cxnLst/>
            <a:rect r="r" b="b" t="t" l="l"/>
            <a:pathLst>
              <a:path w="2382879" h="3137798" stroke="true" fill="norm" extrusionOk="true">
                <a:moveTo>
                  <a:pt x="83178" y="1254114"/>
                </a:moveTo>
                <a:cubicBezTo>
                  <a:pt x="324256" y="405341"/>
                  <a:pt x="1015866" y="-141680"/>
                  <a:pt x="1627943" y="32247"/>
                </a:cubicBezTo>
                <a:cubicBezTo>
                  <a:pt x="2240019" y="206078"/>
                  <a:pt x="2540723" y="1035039"/>
                  <a:pt x="2299741" y="1883716"/>
                </a:cubicBezTo>
                <a:cubicBezTo>
                  <a:pt x="2058663" y="2732394"/>
                  <a:pt x="1367053" y="3279415"/>
                  <a:pt x="754976" y="3105583"/>
                </a:cubicBezTo>
                <a:cubicBezTo>
                  <a:pt x="142900" y="2931752"/>
                  <a:pt x="-157900" y="2102791"/>
                  <a:pt x="83178" y="1254114"/>
                </a:cubicBezTo>
                <a:close/>
              </a:path>
            </a:pathLst>
          </a:custGeom>
          <a:solidFill>
            <a:schemeClr val="accent2">
              <a:lumMod val="40000"/>
              <a:lumOff val="60000"/>
            </a:schemeClr>
          </a:solidFill>
          <a:ln cap="flat">
            <a:prstDash val="solid"/>
          </a:ln>
        </p:spPr>
        <p:txBody>
          <a:bodyPr vert="horz" anchor="ctr" tIns="45720" lIns="91440" bIns="45720" rIns="91440">
            <a:normAutofit/>
          </a:bodyPr>
          <a:p>
            <a:pPr algn="l" marL="0"/>
          </a:p>
        </p:txBody>
      </p:sp>
      <p:sp>
        <p:nvSpPr>
          <p:cNvPr name="Freeform 3" id="3"/>
          <p:cNvSpPr/>
          <p:nvPr/>
        </p:nvSpPr>
        <p:spPr>
          <a:xfrm>
            <a:off x="9705831" y="2486112"/>
            <a:ext cx="67913" cy="43415"/>
          </a:xfrm>
          <a:custGeom>
            <a:avLst/>
            <a:gdLst/>
            <a:ahLst/>
            <a:cxnLst/>
            <a:rect r="r" b="b" t="t" l="l"/>
            <a:pathLst>
              <a:path w="67913" h="43415" stroke="true" fill="norm" extrusionOk="true">
                <a:moveTo>
                  <a:pt x="0" y="43415"/>
                </a:moveTo>
                <a:cubicBezTo>
                  <a:pt x="0" y="43415"/>
                  <a:pt x="10668" y="-2114"/>
                  <a:pt x="25241" y="77"/>
                </a:cubicBezTo>
                <a:cubicBezTo>
                  <a:pt x="39815" y="2172"/>
                  <a:pt x="67913" y="41987"/>
                  <a:pt x="67913" y="41987"/>
                </a:cubicBezTo>
                <a:lnTo>
                  <a:pt x="0" y="43415"/>
                </a:ln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4" id="4"/>
          <p:cNvSpPr/>
          <p:nvPr/>
        </p:nvSpPr>
        <p:spPr>
          <a:xfrm>
            <a:off x="9665151" y="6005569"/>
            <a:ext cx="647265" cy="86770"/>
          </a:xfrm>
          <a:custGeom>
            <a:avLst/>
            <a:gdLst/>
            <a:ahLst/>
            <a:cxnLst/>
            <a:rect r="r" b="b" t="t" l="l"/>
            <a:pathLst>
              <a:path w="647265" h="86770" stroke="true" fill="norm" extrusionOk="true">
                <a:moveTo>
                  <a:pt x="626468" y="53448"/>
                </a:moveTo>
                <a:cubicBezTo>
                  <a:pt x="465876" y="59258"/>
                  <a:pt x="59730" y="139744"/>
                  <a:pt x="1247" y="27349"/>
                </a:cubicBezTo>
                <a:cubicBezTo>
                  <a:pt x="-36282" y="-44660"/>
                  <a:pt x="787059" y="47637"/>
                  <a:pt x="626468" y="53448"/>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 id="5"/>
          <p:cNvSpPr/>
          <p:nvPr/>
        </p:nvSpPr>
        <p:spPr>
          <a:xfrm>
            <a:off x="10227415" y="5970947"/>
            <a:ext cx="649403" cy="61379"/>
          </a:xfrm>
          <a:custGeom>
            <a:avLst/>
            <a:gdLst/>
            <a:ahLst/>
            <a:cxnLst/>
            <a:rect r="r" b="b" t="t" l="l"/>
            <a:pathLst>
              <a:path w="649403" h="61379" stroke="true" fill="norm" extrusionOk="true">
                <a:moveTo>
                  <a:pt x="628655" y="44731"/>
                </a:moveTo>
                <a:cubicBezTo>
                  <a:pt x="528262" y="48350"/>
                  <a:pt x="335381" y="64257"/>
                  <a:pt x="188029" y="60923"/>
                </a:cubicBezTo>
                <a:cubicBezTo>
                  <a:pt x="99542" y="58923"/>
                  <a:pt x="23151" y="71782"/>
                  <a:pt x="1244" y="29586"/>
                </a:cubicBezTo>
                <a:cubicBezTo>
                  <a:pt x="-36285" y="-42423"/>
                  <a:pt x="789247" y="38921"/>
                  <a:pt x="628655" y="44731"/>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6" id="6"/>
          <p:cNvSpPr/>
          <p:nvPr/>
        </p:nvSpPr>
        <p:spPr>
          <a:xfrm>
            <a:off x="10508767" y="6083754"/>
            <a:ext cx="646913" cy="45585"/>
          </a:xfrm>
          <a:custGeom>
            <a:avLst/>
            <a:gdLst/>
            <a:ahLst/>
            <a:cxnLst/>
            <a:rect r="r" b="b" t="t" l="l"/>
            <a:pathLst>
              <a:path w="646913" h="45585" stroke="true" fill="norm" extrusionOk="true">
                <a:moveTo>
                  <a:pt x="626576" y="40414"/>
                </a:moveTo>
                <a:cubicBezTo>
                  <a:pt x="516563" y="44319"/>
                  <a:pt x="283391" y="50605"/>
                  <a:pt x="133658" y="38604"/>
                </a:cubicBezTo>
                <a:cubicBezTo>
                  <a:pt x="64792" y="33175"/>
                  <a:pt x="19834" y="49653"/>
                  <a:pt x="1355" y="14315"/>
                </a:cubicBezTo>
                <a:cubicBezTo>
                  <a:pt x="-11694" y="-10831"/>
                  <a:pt x="70888" y="3933"/>
                  <a:pt x="188807" y="8124"/>
                </a:cubicBezTo>
                <a:cubicBezTo>
                  <a:pt x="409216" y="15934"/>
                  <a:pt x="731161" y="36604"/>
                  <a:pt x="626576" y="40414"/>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 id="7"/>
          <p:cNvSpPr/>
          <p:nvPr/>
        </p:nvSpPr>
        <p:spPr>
          <a:xfrm>
            <a:off x="9636421" y="4118964"/>
            <a:ext cx="736702" cy="232890"/>
          </a:xfrm>
          <a:custGeom>
            <a:avLst/>
            <a:gdLst/>
            <a:ahLst/>
            <a:cxnLst/>
            <a:rect r="r" b="b" t="t" l="l"/>
            <a:pathLst>
              <a:path w="736702" h="232890" stroke="true" fill="norm" extrusionOk="true">
                <a:moveTo>
                  <a:pt x="60457" y="0"/>
                </a:moveTo>
                <a:cubicBezTo>
                  <a:pt x="60457" y="0"/>
                  <a:pt x="-3647" y="124016"/>
                  <a:pt x="163" y="150209"/>
                </a:cubicBezTo>
                <a:cubicBezTo>
                  <a:pt x="3878" y="176403"/>
                  <a:pt x="328014" y="253746"/>
                  <a:pt x="437742" y="227552"/>
                </a:cubicBezTo>
                <a:cubicBezTo>
                  <a:pt x="547470" y="201359"/>
                  <a:pt x="751305" y="129635"/>
                  <a:pt x="735874" y="95059"/>
                </a:cubicBezTo>
                <a:cubicBezTo>
                  <a:pt x="720444" y="60579"/>
                  <a:pt x="60457" y="0"/>
                  <a:pt x="60457" y="0"/>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8" id="8"/>
          <p:cNvSpPr/>
          <p:nvPr/>
        </p:nvSpPr>
        <p:spPr>
          <a:xfrm>
            <a:off x="9632376" y="3671590"/>
            <a:ext cx="712778" cy="116381"/>
          </a:xfrm>
          <a:custGeom>
            <a:avLst/>
            <a:gdLst/>
            <a:ahLst/>
            <a:cxnLst/>
            <a:rect r="r" b="b" t="t" l="l"/>
            <a:pathLst>
              <a:path w="712778" h="116381" stroke="true" fill="norm" extrusionOk="true">
                <a:moveTo>
                  <a:pt x="538942" y="110380"/>
                </a:moveTo>
                <a:cubicBezTo>
                  <a:pt x="538942" y="110380"/>
                  <a:pt x="710487" y="102093"/>
                  <a:pt x="712773" y="62945"/>
                </a:cubicBezTo>
                <a:cubicBezTo>
                  <a:pt x="715059" y="23798"/>
                  <a:pt x="-10365" y="-20018"/>
                  <a:pt x="112" y="9891"/>
                </a:cubicBezTo>
                <a:cubicBezTo>
                  <a:pt x="10685" y="39799"/>
                  <a:pt x="370254" y="142003"/>
                  <a:pt x="538942" y="110380"/>
                </a:cubicBezTo>
                <a:close/>
              </a:path>
            </a:pathLst>
          </a:custGeom>
          <a:solidFill>
            <a:srgbClr val="12130F"/>
          </a:solidFill>
          <a:ln cap="flat">
            <a:prstDash val="solid"/>
          </a:ln>
        </p:spPr>
        <p:txBody>
          <a:bodyPr vert="horz" anchor="ctr" tIns="45720" lIns="91440" bIns="45720" rIns="91440">
            <a:normAutofit/>
          </a:bodyPr>
          <a:p>
            <a:pPr algn="l" marL="0"/>
          </a:p>
        </p:txBody>
      </p:sp>
      <p:sp>
        <p:nvSpPr>
          <p:cNvPr name="Freeform 9" id="9"/>
          <p:cNvSpPr/>
          <p:nvPr/>
        </p:nvSpPr>
        <p:spPr>
          <a:xfrm>
            <a:off x="10068257" y="4119536"/>
            <a:ext cx="404841" cy="1772697"/>
          </a:xfrm>
          <a:custGeom>
            <a:avLst/>
            <a:gdLst/>
            <a:ahLst/>
            <a:cxnLst/>
            <a:rect r="r" b="b" t="t" l="l"/>
            <a:pathLst>
              <a:path w="404841" h="1772697" stroke="true" fill="norm" extrusionOk="true">
                <a:moveTo>
                  <a:pt x="0" y="128111"/>
                </a:moveTo>
                <a:cubicBezTo>
                  <a:pt x="0" y="128111"/>
                  <a:pt x="4191" y="601409"/>
                  <a:pt x="11811" y="651796"/>
                </a:cubicBezTo>
                <a:cubicBezTo>
                  <a:pt x="19431" y="702278"/>
                  <a:pt x="310229" y="1772698"/>
                  <a:pt x="310229" y="1772698"/>
                </a:cubicBezTo>
                <a:cubicBezTo>
                  <a:pt x="310229" y="1772698"/>
                  <a:pt x="408813" y="1740027"/>
                  <a:pt x="404717" y="1700498"/>
                </a:cubicBezTo>
                <a:cubicBezTo>
                  <a:pt x="400621" y="1660969"/>
                  <a:pt x="354140" y="934402"/>
                  <a:pt x="325850" y="822293"/>
                </a:cubicBezTo>
                <a:cubicBezTo>
                  <a:pt x="297466" y="710184"/>
                  <a:pt x="254508" y="625221"/>
                  <a:pt x="254508" y="625221"/>
                </a:cubicBezTo>
                <a:lnTo>
                  <a:pt x="293179" y="0"/>
                </a:lnTo>
                <a:lnTo>
                  <a:pt x="0" y="128111"/>
                </a:lnTo>
                <a:close/>
              </a:path>
            </a:pathLst>
          </a:custGeom>
          <a:solidFill>
            <a:srgbClr val="FFBFBE"/>
          </a:solidFill>
          <a:ln cap="flat">
            <a:prstDash val="solid"/>
          </a:ln>
        </p:spPr>
        <p:txBody>
          <a:bodyPr vert="horz" anchor="ctr" tIns="45720" lIns="91440" bIns="45720" rIns="91440">
            <a:normAutofit/>
          </a:bodyPr>
          <a:p>
            <a:pPr algn="l" marL="0"/>
          </a:p>
        </p:txBody>
      </p:sp>
      <p:sp>
        <p:nvSpPr>
          <p:cNvPr name="Freeform 10" id="10"/>
          <p:cNvSpPr/>
          <p:nvPr/>
        </p:nvSpPr>
        <p:spPr>
          <a:xfrm>
            <a:off x="10067781" y="4202594"/>
            <a:ext cx="288607" cy="209169"/>
          </a:xfrm>
          <a:custGeom>
            <a:avLst/>
            <a:gdLst/>
            <a:ahLst/>
            <a:cxnLst/>
            <a:rect r="r" b="b" t="t" l="l"/>
            <a:pathLst>
              <a:path w="288607" h="209169" stroke="true" fill="norm" extrusionOk="true">
                <a:moveTo>
                  <a:pt x="0" y="62293"/>
                </a:moveTo>
                <a:lnTo>
                  <a:pt x="4572" y="209169"/>
                </a:lnTo>
                <a:cubicBezTo>
                  <a:pt x="4572" y="209169"/>
                  <a:pt x="95060" y="117062"/>
                  <a:pt x="165449" y="88868"/>
                </a:cubicBezTo>
                <a:cubicBezTo>
                  <a:pt x="250889" y="54674"/>
                  <a:pt x="283083" y="83058"/>
                  <a:pt x="283083" y="83058"/>
                </a:cubicBezTo>
                <a:lnTo>
                  <a:pt x="288607" y="0"/>
                </a:lnTo>
                <a:lnTo>
                  <a:pt x="0" y="62293"/>
                </a:lnTo>
                <a:close/>
              </a:path>
            </a:pathLst>
          </a:custGeom>
          <a:solidFill>
            <a:srgbClr val="EF5E7F"/>
          </a:solidFill>
          <a:ln cap="flat">
            <a:prstDash val="solid"/>
          </a:ln>
        </p:spPr>
        <p:txBody>
          <a:bodyPr vert="horz" anchor="ctr" tIns="45720" lIns="91440" bIns="45720" rIns="91440">
            <a:normAutofit/>
          </a:bodyPr>
          <a:p>
            <a:pPr algn="l" marL="0"/>
          </a:p>
        </p:txBody>
      </p:sp>
      <p:sp>
        <p:nvSpPr>
          <p:cNvPr name="Freeform 11" id="11"/>
          <p:cNvSpPr/>
          <p:nvPr/>
        </p:nvSpPr>
        <p:spPr>
          <a:xfrm>
            <a:off x="9715712" y="4119440"/>
            <a:ext cx="297440" cy="1681422"/>
          </a:xfrm>
          <a:custGeom>
            <a:avLst/>
            <a:gdLst/>
            <a:ahLst/>
            <a:cxnLst/>
            <a:rect r="r" b="b" t="t" l="l"/>
            <a:pathLst>
              <a:path w="297440" h="1681422" stroke="true" fill="norm" extrusionOk="true">
                <a:moveTo>
                  <a:pt x="596" y="0"/>
                </a:moveTo>
                <a:cubicBezTo>
                  <a:pt x="596" y="0"/>
                  <a:pt x="-2357" y="406241"/>
                  <a:pt x="4882" y="469964"/>
                </a:cubicBezTo>
                <a:cubicBezTo>
                  <a:pt x="6883" y="487204"/>
                  <a:pt x="6216" y="550164"/>
                  <a:pt x="11645" y="582644"/>
                </a:cubicBezTo>
                <a:cubicBezTo>
                  <a:pt x="26314" y="670274"/>
                  <a:pt x="55650" y="775335"/>
                  <a:pt x="73653" y="975170"/>
                </a:cubicBezTo>
                <a:cubicBezTo>
                  <a:pt x="98418" y="1249014"/>
                  <a:pt x="116229" y="1666113"/>
                  <a:pt x="116229" y="1666113"/>
                </a:cubicBezTo>
                <a:cubicBezTo>
                  <a:pt x="116229" y="1666113"/>
                  <a:pt x="191763" y="1698498"/>
                  <a:pt x="221957" y="1669066"/>
                </a:cubicBezTo>
                <a:cubicBezTo>
                  <a:pt x="252246" y="1639634"/>
                  <a:pt x="325970" y="834295"/>
                  <a:pt x="285679" y="688848"/>
                </a:cubicBezTo>
                <a:cubicBezTo>
                  <a:pt x="245389" y="543401"/>
                  <a:pt x="236149" y="470440"/>
                  <a:pt x="236149" y="470440"/>
                </a:cubicBezTo>
                <a:lnTo>
                  <a:pt x="287775" y="114967"/>
                </a:lnTo>
                <a:lnTo>
                  <a:pt x="596" y="0"/>
                </a:lnTo>
                <a:close/>
              </a:path>
            </a:pathLst>
          </a:custGeom>
          <a:solidFill>
            <a:srgbClr val="FFBFBE"/>
          </a:solidFill>
          <a:ln cap="flat">
            <a:prstDash val="solid"/>
          </a:ln>
        </p:spPr>
        <p:txBody>
          <a:bodyPr vert="horz" anchor="ctr" tIns="45720" lIns="91440" bIns="45720" rIns="91440">
            <a:normAutofit/>
          </a:bodyPr>
          <a:p>
            <a:pPr algn="l" marL="0"/>
          </a:p>
        </p:txBody>
      </p:sp>
      <p:sp>
        <p:nvSpPr>
          <p:cNvPr name="Freeform 12" id="12"/>
          <p:cNvSpPr/>
          <p:nvPr/>
        </p:nvSpPr>
        <p:spPr>
          <a:xfrm>
            <a:off x="9715642" y="4241265"/>
            <a:ext cx="286966" cy="187071"/>
          </a:xfrm>
          <a:custGeom>
            <a:avLst/>
            <a:gdLst/>
            <a:ahLst/>
            <a:cxnLst/>
            <a:rect r="r" b="b" t="t" l="l"/>
            <a:pathLst>
              <a:path w="286966" h="187071" stroke="true" fill="norm" extrusionOk="true">
                <a:moveTo>
                  <a:pt x="0" y="33814"/>
                </a:moveTo>
                <a:cubicBezTo>
                  <a:pt x="0" y="33814"/>
                  <a:pt x="177641" y="50292"/>
                  <a:pt x="222695" y="106966"/>
                </a:cubicBezTo>
                <a:cubicBezTo>
                  <a:pt x="249365" y="140494"/>
                  <a:pt x="258890" y="187071"/>
                  <a:pt x="258890" y="187071"/>
                </a:cubicBezTo>
                <a:cubicBezTo>
                  <a:pt x="258890" y="187071"/>
                  <a:pt x="291560" y="35909"/>
                  <a:pt x="286417" y="27527"/>
                </a:cubicBezTo>
                <a:cubicBezTo>
                  <a:pt x="281273" y="19145"/>
                  <a:pt x="381" y="0"/>
                  <a:pt x="381" y="0"/>
                </a:cubicBezTo>
                <a:lnTo>
                  <a:pt x="0" y="33814"/>
                </a:lnTo>
                <a:close/>
              </a:path>
            </a:pathLst>
          </a:custGeom>
          <a:solidFill>
            <a:srgbClr val="EF5E7F"/>
          </a:solidFill>
          <a:ln cap="flat">
            <a:prstDash val="solid"/>
          </a:ln>
        </p:spPr>
        <p:txBody>
          <a:bodyPr vert="horz" anchor="ctr" tIns="45720" lIns="91440" bIns="45720" rIns="91440">
            <a:normAutofit/>
          </a:bodyPr>
          <a:p>
            <a:pPr algn="l" marL="0"/>
          </a:p>
        </p:txBody>
      </p:sp>
      <p:sp>
        <p:nvSpPr>
          <p:cNvPr name="Freeform 13" id="13"/>
          <p:cNvSpPr/>
          <p:nvPr/>
        </p:nvSpPr>
        <p:spPr>
          <a:xfrm>
            <a:off x="9800605" y="5241962"/>
            <a:ext cx="202025" cy="558943"/>
          </a:xfrm>
          <a:custGeom>
            <a:avLst/>
            <a:gdLst/>
            <a:ahLst/>
            <a:cxnLst/>
            <a:rect r="r" b="b" t="t" l="l"/>
            <a:pathLst>
              <a:path w="202025" h="558943" stroke="true" fill="norm" extrusionOk="true">
                <a:moveTo>
                  <a:pt x="202025" y="0"/>
                </a:moveTo>
                <a:cubicBezTo>
                  <a:pt x="173165" y="6382"/>
                  <a:pt x="136112" y="13811"/>
                  <a:pt x="101346" y="18478"/>
                </a:cubicBezTo>
                <a:cubicBezTo>
                  <a:pt x="71914" y="22384"/>
                  <a:pt x="34195" y="12668"/>
                  <a:pt x="0" y="190"/>
                </a:cubicBezTo>
                <a:cubicBezTo>
                  <a:pt x="18479" y="255556"/>
                  <a:pt x="31337" y="543592"/>
                  <a:pt x="31337" y="543592"/>
                </a:cubicBezTo>
                <a:cubicBezTo>
                  <a:pt x="31337" y="543592"/>
                  <a:pt x="106871" y="576072"/>
                  <a:pt x="137160" y="546544"/>
                </a:cubicBezTo>
                <a:cubicBezTo>
                  <a:pt x="154591" y="529590"/>
                  <a:pt x="185833" y="256889"/>
                  <a:pt x="202025" y="0"/>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14" id="14"/>
          <p:cNvSpPr/>
          <p:nvPr/>
        </p:nvSpPr>
        <p:spPr>
          <a:xfrm>
            <a:off x="10495799" y="4068755"/>
            <a:ext cx="157493" cy="117989"/>
          </a:xfrm>
          <a:custGeom>
            <a:avLst/>
            <a:gdLst/>
            <a:ahLst/>
            <a:cxnLst/>
            <a:rect r="r" b="b" t="t" l="l"/>
            <a:pathLst>
              <a:path w="157493" h="117989" stroke="true" fill="norm" extrusionOk="true">
                <a:moveTo>
                  <a:pt x="134148" y="116503"/>
                </a:moveTo>
                <a:cubicBezTo>
                  <a:pt x="134148" y="116503"/>
                  <a:pt x="-2536" y="34207"/>
                  <a:pt x="36" y="19444"/>
                </a:cubicBezTo>
                <a:cubicBezTo>
                  <a:pt x="2608" y="4680"/>
                  <a:pt x="46899" y="-4750"/>
                  <a:pt x="58424" y="2489"/>
                </a:cubicBezTo>
                <a:cubicBezTo>
                  <a:pt x="69854" y="9728"/>
                  <a:pt x="161008" y="71831"/>
                  <a:pt x="157389" y="86500"/>
                </a:cubicBezTo>
                <a:cubicBezTo>
                  <a:pt x="153674" y="101263"/>
                  <a:pt x="150055" y="124028"/>
                  <a:pt x="134148" y="116503"/>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15" id="15"/>
          <p:cNvSpPr/>
          <p:nvPr/>
        </p:nvSpPr>
        <p:spPr>
          <a:xfrm>
            <a:off x="10461917" y="3965907"/>
            <a:ext cx="200689" cy="220838"/>
          </a:xfrm>
          <a:custGeom>
            <a:avLst/>
            <a:gdLst/>
            <a:ahLst/>
            <a:cxnLst/>
            <a:rect r="r" b="b" t="t" l="l"/>
            <a:pathLst>
              <a:path w="200689" h="220838" stroke="true" fill="norm" extrusionOk="true">
                <a:moveTo>
                  <a:pt x="51158" y="28375"/>
                </a:moveTo>
                <a:cubicBezTo>
                  <a:pt x="51158" y="28375"/>
                  <a:pt x="9248" y="69142"/>
                  <a:pt x="3723" y="85049"/>
                </a:cubicBezTo>
                <a:cubicBezTo>
                  <a:pt x="-1706" y="100956"/>
                  <a:pt x="-4278" y="135341"/>
                  <a:pt x="18392" y="142675"/>
                </a:cubicBezTo>
                <a:cubicBezTo>
                  <a:pt x="41061" y="150009"/>
                  <a:pt x="67065" y="178013"/>
                  <a:pt x="70208" y="161535"/>
                </a:cubicBezTo>
                <a:cubicBezTo>
                  <a:pt x="72113" y="151438"/>
                  <a:pt x="45252" y="139722"/>
                  <a:pt x="41061" y="128007"/>
                </a:cubicBezTo>
                <a:cubicBezTo>
                  <a:pt x="38394" y="120577"/>
                  <a:pt x="54301" y="110481"/>
                  <a:pt x="62207" y="109242"/>
                </a:cubicBezTo>
                <a:cubicBezTo>
                  <a:pt x="82590" y="105813"/>
                  <a:pt x="142883" y="122768"/>
                  <a:pt x="132978" y="154200"/>
                </a:cubicBezTo>
                <a:cubicBezTo>
                  <a:pt x="126405" y="175060"/>
                  <a:pt x="98402" y="175727"/>
                  <a:pt x="91544" y="170012"/>
                </a:cubicBezTo>
                <a:cubicBezTo>
                  <a:pt x="86591" y="165821"/>
                  <a:pt x="80685" y="158106"/>
                  <a:pt x="76304" y="159153"/>
                </a:cubicBezTo>
                <a:cubicBezTo>
                  <a:pt x="64683" y="161916"/>
                  <a:pt x="64112" y="187157"/>
                  <a:pt x="66112" y="198682"/>
                </a:cubicBezTo>
                <a:cubicBezTo>
                  <a:pt x="67255" y="205540"/>
                  <a:pt x="79161" y="206683"/>
                  <a:pt x="92877" y="210683"/>
                </a:cubicBezTo>
                <a:cubicBezTo>
                  <a:pt x="106784" y="214684"/>
                  <a:pt x="122595" y="221542"/>
                  <a:pt x="136407" y="220780"/>
                </a:cubicBezTo>
                <a:cubicBezTo>
                  <a:pt x="152885" y="219828"/>
                  <a:pt x="175840" y="177441"/>
                  <a:pt x="186222" y="166678"/>
                </a:cubicBezTo>
                <a:cubicBezTo>
                  <a:pt x="213940" y="137722"/>
                  <a:pt x="199462" y="90478"/>
                  <a:pt x="162886" y="36090"/>
                </a:cubicBezTo>
                <a:cubicBezTo>
                  <a:pt x="154980" y="24279"/>
                  <a:pt x="146979" y="12182"/>
                  <a:pt x="138407" y="7039"/>
                </a:cubicBezTo>
                <a:cubicBezTo>
                  <a:pt x="107450" y="-11821"/>
                  <a:pt x="73827" y="11325"/>
                  <a:pt x="51158" y="28375"/>
                </a:cubicBezTo>
                <a:close/>
              </a:path>
            </a:pathLst>
          </a:custGeom>
          <a:solidFill>
            <a:srgbClr val="FFBFBE"/>
          </a:solidFill>
          <a:ln cap="flat">
            <a:prstDash val="solid"/>
          </a:ln>
        </p:spPr>
        <p:txBody>
          <a:bodyPr vert="horz" anchor="ctr" tIns="45720" lIns="91440" bIns="45720" rIns="91440">
            <a:normAutofit/>
          </a:bodyPr>
          <a:p>
            <a:pPr algn="l" marL="0"/>
          </a:p>
        </p:txBody>
      </p:sp>
      <p:sp>
        <p:nvSpPr>
          <p:cNvPr name="Freeform 16" id="16"/>
          <p:cNvSpPr/>
          <p:nvPr/>
        </p:nvSpPr>
        <p:spPr>
          <a:xfrm>
            <a:off x="9635632" y="3540751"/>
            <a:ext cx="734568" cy="768554"/>
          </a:xfrm>
          <a:custGeom>
            <a:avLst/>
            <a:gdLst/>
            <a:ahLst/>
            <a:cxnLst/>
            <a:rect r="r" b="b" t="t" l="l"/>
            <a:pathLst>
              <a:path w="734568" h="768554" stroke="true" fill="norm" extrusionOk="true">
                <a:moveTo>
                  <a:pt x="37338" y="73864"/>
                </a:moveTo>
                <a:lnTo>
                  <a:pt x="0" y="719945"/>
                </a:lnTo>
                <a:cubicBezTo>
                  <a:pt x="0" y="719945"/>
                  <a:pt x="27527" y="702038"/>
                  <a:pt x="75057" y="702514"/>
                </a:cubicBezTo>
                <a:cubicBezTo>
                  <a:pt x="160496" y="703371"/>
                  <a:pt x="299752" y="726612"/>
                  <a:pt x="383858" y="755759"/>
                </a:cubicBezTo>
                <a:cubicBezTo>
                  <a:pt x="539877" y="809861"/>
                  <a:pt x="734568" y="674892"/>
                  <a:pt x="734568" y="674892"/>
                </a:cubicBezTo>
                <a:cubicBezTo>
                  <a:pt x="734568" y="674892"/>
                  <a:pt x="726853" y="169495"/>
                  <a:pt x="660368" y="48051"/>
                </a:cubicBezTo>
                <a:cubicBezTo>
                  <a:pt x="593693" y="-73488"/>
                  <a:pt x="37338" y="73864"/>
                  <a:pt x="37338" y="73864"/>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17" id="17"/>
          <p:cNvSpPr/>
          <p:nvPr/>
        </p:nvSpPr>
        <p:spPr>
          <a:xfrm>
            <a:off x="10140242" y="1791335"/>
            <a:ext cx="264233" cy="934693"/>
          </a:xfrm>
          <a:custGeom>
            <a:avLst/>
            <a:gdLst/>
            <a:ahLst/>
            <a:cxnLst/>
            <a:rect r="r" b="b" t="t" l="l"/>
            <a:pathLst>
              <a:path w="264233" h="934693" stroke="true" fill="norm" extrusionOk="true">
                <a:moveTo>
                  <a:pt x="256818" y="934694"/>
                </a:moveTo>
                <a:cubicBezTo>
                  <a:pt x="256723" y="934694"/>
                  <a:pt x="256723" y="934694"/>
                  <a:pt x="256627" y="934694"/>
                </a:cubicBezTo>
                <a:cubicBezTo>
                  <a:pt x="253960" y="934598"/>
                  <a:pt x="251960" y="932408"/>
                  <a:pt x="252055" y="929741"/>
                </a:cubicBezTo>
                <a:cubicBezTo>
                  <a:pt x="252246" y="923740"/>
                  <a:pt x="273201" y="326808"/>
                  <a:pt x="189571" y="165455"/>
                </a:cubicBezTo>
                <a:cubicBezTo>
                  <a:pt x="127849" y="46106"/>
                  <a:pt x="78605" y="15245"/>
                  <a:pt x="48125" y="10292"/>
                </a:cubicBezTo>
                <a:cubicBezTo>
                  <a:pt x="22693" y="6196"/>
                  <a:pt x="8692" y="19532"/>
                  <a:pt x="8120" y="20103"/>
                </a:cubicBezTo>
                <a:cubicBezTo>
                  <a:pt x="6215" y="21913"/>
                  <a:pt x="3262" y="21913"/>
                  <a:pt x="1357" y="20008"/>
                </a:cubicBezTo>
                <a:cubicBezTo>
                  <a:pt x="-452" y="18103"/>
                  <a:pt x="-452" y="15150"/>
                  <a:pt x="1357" y="13340"/>
                </a:cubicBezTo>
                <a:cubicBezTo>
                  <a:pt x="2024" y="12578"/>
                  <a:pt x="19169" y="-3900"/>
                  <a:pt x="49173" y="862"/>
                </a:cubicBezTo>
                <a:cubicBezTo>
                  <a:pt x="81844" y="6006"/>
                  <a:pt x="134136" y="37915"/>
                  <a:pt x="197953" y="161073"/>
                </a:cubicBezTo>
                <a:cubicBezTo>
                  <a:pt x="282726" y="324617"/>
                  <a:pt x="262342" y="905452"/>
                  <a:pt x="261485" y="930121"/>
                </a:cubicBezTo>
                <a:cubicBezTo>
                  <a:pt x="261485" y="932598"/>
                  <a:pt x="259390" y="934694"/>
                  <a:pt x="256818" y="934694"/>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18" id="18"/>
          <p:cNvSpPr/>
          <p:nvPr/>
        </p:nvSpPr>
        <p:spPr>
          <a:xfrm>
            <a:off x="9770904" y="1791371"/>
            <a:ext cx="484710" cy="809022"/>
          </a:xfrm>
          <a:custGeom>
            <a:avLst/>
            <a:gdLst/>
            <a:ahLst/>
            <a:cxnLst/>
            <a:rect r="r" b="b" t="t" l="l"/>
            <a:pathLst>
              <a:path w="484710" h="809022" stroke="true" fill="norm" extrusionOk="true">
                <a:moveTo>
                  <a:pt x="459" y="809022"/>
                </a:moveTo>
                <a:cubicBezTo>
                  <a:pt x="459" y="809022"/>
                  <a:pt x="-16210" y="384493"/>
                  <a:pt x="151335" y="148654"/>
                </a:cubicBezTo>
                <a:cubicBezTo>
                  <a:pt x="227916" y="40736"/>
                  <a:pt x="392032" y="-29749"/>
                  <a:pt x="416321" y="12351"/>
                </a:cubicBezTo>
                <a:cubicBezTo>
                  <a:pt x="440609" y="54452"/>
                  <a:pt x="484710" y="718535"/>
                  <a:pt x="484710" y="718535"/>
                </a:cubicBezTo>
                <a:lnTo>
                  <a:pt x="459" y="809022"/>
                </a:lnTo>
                <a:close/>
              </a:path>
            </a:pathLst>
          </a:custGeom>
          <a:solidFill>
            <a:srgbClr val="12130F"/>
          </a:solidFill>
          <a:ln cap="flat">
            <a:prstDash val="solid"/>
          </a:ln>
        </p:spPr>
        <p:txBody>
          <a:bodyPr vert="horz" anchor="ctr" tIns="45720" lIns="91440" bIns="45720" rIns="91440">
            <a:normAutofit/>
          </a:bodyPr>
          <a:p>
            <a:pPr algn="l" marL="0"/>
          </a:p>
        </p:txBody>
      </p:sp>
      <p:sp>
        <p:nvSpPr>
          <p:cNvPr name="Freeform 19" id="19"/>
          <p:cNvSpPr/>
          <p:nvPr/>
        </p:nvSpPr>
        <p:spPr>
          <a:xfrm>
            <a:off x="9510937" y="2490476"/>
            <a:ext cx="1097864" cy="1545525"/>
          </a:xfrm>
          <a:custGeom>
            <a:avLst/>
            <a:gdLst/>
            <a:ahLst/>
            <a:cxnLst/>
            <a:rect r="r" b="b" t="t" l="l"/>
            <a:pathLst>
              <a:path w="1097864" h="1545525" stroke="true" fill="norm" extrusionOk="true">
                <a:moveTo>
                  <a:pt x="162033" y="929830"/>
                </a:moveTo>
                <a:cubicBezTo>
                  <a:pt x="162033" y="929830"/>
                  <a:pt x="127743" y="1011459"/>
                  <a:pt x="65068" y="982027"/>
                </a:cubicBezTo>
                <a:cubicBezTo>
                  <a:pt x="2394" y="952595"/>
                  <a:pt x="-12846" y="646175"/>
                  <a:pt x="10109" y="531304"/>
                </a:cubicBezTo>
                <a:cubicBezTo>
                  <a:pt x="32969" y="416432"/>
                  <a:pt x="123266" y="49148"/>
                  <a:pt x="192703" y="19526"/>
                </a:cubicBezTo>
                <a:cubicBezTo>
                  <a:pt x="262141" y="-10192"/>
                  <a:pt x="649332" y="22764"/>
                  <a:pt x="729913" y="5048"/>
                </a:cubicBezTo>
                <a:cubicBezTo>
                  <a:pt x="810495" y="-12574"/>
                  <a:pt x="899458" y="8096"/>
                  <a:pt x="925271" y="195167"/>
                </a:cubicBezTo>
                <a:cubicBezTo>
                  <a:pt x="937844" y="286321"/>
                  <a:pt x="1003090" y="605027"/>
                  <a:pt x="1042143" y="896778"/>
                </a:cubicBezTo>
                <a:cubicBezTo>
                  <a:pt x="1083291" y="1204055"/>
                  <a:pt x="1097864" y="1482661"/>
                  <a:pt x="1097864" y="1482661"/>
                </a:cubicBezTo>
                <a:lnTo>
                  <a:pt x="1038142" y="1500473"/>
                </a:lnTo>
                <a:lnTo>
                  <a:pt x="964419" y="1545526"/>
                </a:lnTo>
                <a:cubicBezTo>
                  <a:pt x="964419" y="1545526"/>
                  <a:pt x="883361" y="1100518"/>
                  <a:pt x="869074" y="1030414"/>
                </a:cubicBezTo>
                <a:cubicBezTo>
                  <a:pt x="854786" y="960310"/>
                  <a:pt x="792302" y="676751"/>
                  <a:pt x="792302" y="676751"/>
                </a:cubicBezTo>
                <a:cubicBezTo>
                  <a:pt x="792302" y="676751"/>
                  <a:pt x="764203" y="839342"/>
                  <a:pt x="778491" y="907065"/>
                </a:cubicBezTo>
                <a:cubicBezTo>
                  <a:pt x="792874" y="974788"/>
                  <a:pt x="840499" y="1238440"/>
                  <a:pt x="840499" y="1238440"/>
                </a:cubicBezTo>
                <a:cubicBezTo>
                  <a:pt x="840499" y="1238440"/>
                  <a:pt x="509314" y="1216247"/>
                  <a:pt x="351104" y="1227010"/>
                </a:cubicBezTo>
                <a:cubicBezTo>
                  <a:pt x="253568" y="1233677"/>
                  <a:pt x="121361" y="1190339"/>
                  <a:pt x="121361" y="1190339"/>
                </a:cubicBezTo>
                <a:cubicBezTo>
                  <a:pt x="121361" y="1190339"/>
                  <a:pt x="133744" y="979836"/>
                  <a:pt x="162033" y="929830"/>
                </a:cubicBezTo>
                <a:close/>
              </a:path>
            </a:pathLst>
          </a:custGeom>
          <a:solidFill>
            <a:srgbClr val="FC9F07"/>
          </a:solidFill>
          <a:ln cap="flat">
            <a:prstDash val="solid"/>
          </a:ln>
        </p:spPr>
        <p:txBody>
          <a:bodyPr vert="horz" anchor="ctr" tIns="45720" lIns="91440" bIns="45720" rIns="91440">
            <a:normAutofit/>
          </a:bodyPr>
          <a:p>
            <a:pPr algn="l" marL="0"/>
          </a:p>
        </p:txBody>
      </p:sp>
      <p:sp>
        <p:nvSpPr>
          <p:cNvPr name="Freeform 20" id="20"/>
          <p:cNvSpPr/>
          <p:nvPr/>
        </p:nvSpPr>
        <p:spPr>
          <a:xfrm>
            <a:off x="9965102" y="2193867"/>
            <a:ext cx="225170" cy="363464"/>
          </a:xfrm>
          <a:custGeom>
            <a:avLst/>
            <a:gdLst/>
            <a:ahLst/>
            <a:cxnLst/>
            <a:rect r="r" b="b" t="t" l="l"/>
            <a:pathLst>
              <a:path w="225170" h="363464" stroke="true" fill="norm" extrusionOk="true">
                <a:moveTo>
                  <a:pt x="16288" y="101155"/>
                </a:moveTo>
                <a:cubicBezTo>
                  <a:pt x="16288" y="101155"/>
                  <a:pt x="13049" y="201168"/>
                  <a:pt x="14954" y="239744"/>
                </a:cubicBezTo>
                <a:cubicBezTo>
                  <a:pt x="16954" y="278320"/>
                  <a:pt x="0" y="355854"/>
                  <a:pt x="0" y="355854"/>
                </a:cubicBezTo>
                <a:cubicBezTo>
                  <a:pt x="0" y="355854"/>
                  <a:pt x="124873" y="373951"/>
                  <a:pt x="161163" y="354330"/>
                </a:cubicBezTo>
                <a:cubicBezTo>
                  <a:pt x="197548" y="334708"/>
                  <a:pt x="225171" y="274034"/>
                  <a:pt x="225171" y="274034"/>
                </a:cubicBezTo>
                <a:lnTo>
                  <a:pt x="218123" y="0"/>
                </a:lnTo>
                <a:lnTo>
                  <a:pt x="16288" y="101155"/>
                </a:lnTo>
                <a:close/>
              </a:path>
            </a:pathLst>
          </a:custGeom>
          <a:solidFill>
            <a:srgbClr val="FFBFBE"/>
          </a:solidFill>
          <a:ln cap="flat">
            <a:prstDash val="solid"/>
          </a:ln>
        </p:spPr>
        <p:txBody>
          <a:bodyPr vert="horz" anchor="ctr" tIns="45720" lIns="91440" bIns="45720" rIns="91440">
            <a:normAutofit/>
          </a:bodyPr>
          <a:p>
            <a:pPr algn="l" marL="0"/>
          </a:p>
        </p:txBody>
      </p:sp>
      <p:sp>
        <p:nvSpPr>
          <p:cNvPr name="Freeform 21" id="21"/>
          <p:cNvSpPr/>
          <p:nvPr/>
        </p:nvSpPr>
        <p:spPr>
          <a:xfrm>
            <a:off x="9943766" y="2262161"/>
            <a:ext cx="204787" cy="160591"/>
          </a:xfrm>
          <a:custGeom>
            <a:avLst/>
            <a:gdLst/>
            <a:ahLst/>
            <a:cxnLst/>
            <a:rect r="r" b="b" t="t" l="l"/>
            <a:pathLst>
              <a:path w="204787" h="160591" stroke="true" fill="norm" extrusionOk="true">
                <a:moveTo>
                  <a:pt x="8001" y="63913"/>
                </a:moveTo>
                <a:lnTo>
                  <a:pt x="0" y="160592"/>
                </a:lnTo>
                <a:cubicBezTo>
                  <a:pt x="0" y="160592"/>
                  <a:pt x="97631" y="157067"/>
                  <a:pt x="155162" y="91821"/>
                </a:cubicBezTo>
                <a:cubicBezTo>
                  <a:pt x="195548" y="46006"/>
                  <a:pt x="204788" y="0"/>
                  <a:pt x="204788" y="0"/>
                </a:cubicBezTo>
                <a:lnTo>
                  <a:pt x="8001" y="63913"/>
                </a:lnTo>
                <a:close/>
              </a:path>
            </a:pathLst>
          </a:custGeom>
          <a:solidFill>
            <a:srgbClr val="12130F"/>
          </a:solidFill>
          <a:ln cap="flat">
            <a:prstDash val="solid"/>
          </a:ln>
        </p:spPr>
        <p:txBody>
          <a:bodyPr vert="horz" anchor="ctr" tIns="45720" lIns="91440" bIns="45720" rIns="91440">
            <a:normAutofit/>
          </a:bodyPr>
          <a:p>
            <a:pPr algn="l" marL="0"/>
          </a:p>
        </p:txBody>
      </p:sp>
      <p:sp>
        <p:nvSpPr>
          <p:cNvPr name="Freeform 22" id="22"/>
          <p:cNvSpPr/>
          <p:nvPr/>
        </p:nvSpPr>
        <p:spPr>
          <a:xfrm>
            <a:off x="9845292" y="1846116"/>
            <a:ext cx="400129" cy="513273"/>
          </a:xfrm>
          <a:custGeom>
            <a:avLst/>
            <a:gdLst/>
            <a:ahLst/>
            <a:cxnLst/>
            <a:rect r="r" b="b" t="t" l="l"/>
            <a:pathLst>
              <a:path w="400129" h="513273" stroke="true" fill="norm" extrusionOk="true">
                <a:moveTo>
                  <a:pt x="98664" y="97528"/>
                </a:moveTo>
                <a:cubicBezTo>
                  <a:pt x="98664" y="97528"/>
                  <a:pt x="-31162" y="315460"/>
                  <a:pt x="7033" y="418235"/>
                </a:cubicBezTo>
                <a:cubicBezTo>
                  <a:pt x="45324" y="521105"/>
                  <a:pt x="118952" y="523867"/>
                  <a:pt x="187913" y="502817"/>
                </a:cubicBezTo>
                <a:cubicBezTo>
                  <a:pt x="256874" y="481672"/>
                  <a:pt x="400130" y="300316"/>
                  <a:pt x="400130" y="300316"/>
                </a:cubicBezTo>
                <a:cubicBezTo>
                  <a:pt x="400130" y="300316"/>
                  <a:pt x="358791" y="-24011"/>
                  <a:pt x="271066" y="1421"/>
                </a:cubicBezTo>
                <a:cubicBezTo>
                  <a:pt x="183341" y="26948"/>
                  <a:pt x="82757" y="110292"/>
                  <a:pt x="82757" y="110292"/>
                </a:cubicBezTo>
                <a:lnTo>
                  <a:pt x="98664" y="97528"/>
                </a:lnTo>
                <a:close/>
              </a:path>
            </a:pathLst>
          </a:custGeom>
          <a:solidFill>
            <a:srgbClr val="FFBFBE"/>
          </a:solidFill>
          <a:ln cap="flat">
            <a:prstDash val="solid"/>
          </a:ln>
        </p:spPr>
        <p:txBody>
          <a:bodyPr vert="horz" anchor="ctr" tIns="45720" lIns="91440" bIns="45720" rIns="91440">
            <a:normAutofit/>
          </a:bodyPr>
          <a:p>
            <a:pPr algn="l" marL="0"/>
          </a:p>
        </p:txBody>
      </p:sp>
      <p:sp>
        <p:nvSpPr>
          <p:cNvPr name="Freeform 23" id="23"/>
          <p:cNvSpPr/>
          <p:nvPr/>
        </p:nvSpPr>
        <p:spPr>
          <a:xfrm>
            <a:off x="10127789" y="1791293"/>
            <a:ext cx="235285" cy="1005696"/>
          </a:xfrm>
          <a:custGeom>
            <a:avLst/>
            <a:gdLst/>
            <a:ahLst/>
            <a:cxnLst/>
            <a:rect r="r" b="b" t="t" l="l"/>
            <a:pathLst>
              <a:path w="235285" h="1005696" stroke="true" fill="norm" extrusionOk="true">
                <a:moveTo>
                  <a:pt x="0" y="3952"/>
                </a:moveTo>
                <a:cubicBezTo>
                  <a:pt x="0" y="3952"/>
                  <a:pt x="36290" y="138350"/>
                  <a:pt x="39529" y="325326"/>
                </a:cubicBezTo>
                <a:cubicBezTo>
                  <a:pt x="42767" y="512301"/>
                  <a:pt x="22003" y="1005696"/>
                  <a:pt x="22003" y="1005696"/>
                </a:cubicBezTo>
                <a:lnTo>
                  <a:pt x="85249" y="1000362"/>
                </a:lnTo>
                <a:lnTo>
                  <a:pt x="108299" y="911970"/>
                </a:lnTo>
                <a:lnTo>
                  <a:pt x="118491" y="1003506"/>
                </a:lnTo>
                <a:lnTo>
                  <a:pt x="202120" y="990456"/>
                </a:lnTo>
                <a:cubicBezTo>
                  <a:pt x="202120" y="990456"/>
                  <a:pt x="238982" y="692229"/>
                  <a:pt x="234982" y="455342"/>
                </a:cubicBezTo>
                <a:cubicBezTo>
                  <a:pt x="228981" y="94630"/>
                  <a:pt x="85249" y="-24147"/>
                  <a:pt x="0" y="395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24" id="24"/>
          <p:cNvSpPr/>
          <p:nvPr/>
        </p:nvSpPr>
        <p:spPr>
          <a:xfrm>
            <a:off x="9884615" y="1785412"/>
            <a:ext cx="294001" cy="215382"/>
          </a:xfrm>
          <a:custGeom>
            <a:avLst/>
            <a:gdLst/>
            <a:ahLst/>
            <a:cxnLst/>
            <a:rect r="r" b="b" t="t" l="l"/>
            <a:pathLst>
              <a:path w="294001" h="215382" stroke="true" fill="norm" extrusionOk="true">
                <a:moveTo>
                  <a:pt x="0" y="215382"/>
                </a:moveTo>
                <a:cubicBezTo>
                  <a:pt x="0" y="215382"/>
                  <a:pt x="273368" y="81747"/>
                  <a:pt x="291941" y="56696"/>
                </a:cubicBezTo>
                <a:cubicBezTo>
                  <a:pt x="301085" y="44409"/>
                  <a:pt x="278892" y="10023"/>
                  <a:pt x="243078" y="3642"/>
                </a:cubicBezTo>
                <a:cubicBezTo>
                  <a:pt x="206407" y="-2835"/>
                  <a:pt x="151638" y="-5312"/>
                  <a:pt x="104489" y="37455"/>
                </a:cubicBezTo>
                <a:cubicBezTo>
                  <a:pt x="31242" y="104130"/>
                  <a:pt x="0" y="215382"/>
                  <a:pt x="0" y="21538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25" id="25"/>
          <p:cNvSpPr/>
          <p:nvPr/>
        </p:nvSpPr>
        <p:spPr>
          <a:xfrm>
            <a:off x="10198178" y="2071419"/>
            <a:ext cx="89693" cy="149657"/>
          </a:xfrm>
          <a:custGeom>
            <a:avLst/>
            <a:gdLst/>
            <a:ahLst/>
            <a:cxnLst/>
            <a:rect r="r" b="b" t="t" l="l"/>
            <a:pathLst>
              <a:path w="89693" h="149657" stroke="true" fill="norm" extrusionOk="true">
                <a:moveTo>
                  <a:pt x="857" y="59773"/>
                </a:moveTo>
                <a:cubicBezTo>
                  <a:pt x="857" y="59773"/>
                  <a:pt x="47530" y="-21666"/>
                  <a:pt x="80867" y="5575"/>
                </a:cubicBezTo>
                <a:cubicBezTo>
                  <a:pt x="114205" y="32817"/>
                  <a:pt x="43720" y="147022"/>
                  <a:pt x="24765" y="149498"/>
                </a:cubicBezTo>
                <a:cubicBezTo>
                  <a:pt x="5810" y="151975"/>
                  <a:pt x="0" y="124828"/>
                  <a:pt x="0" y="124828"/>
                </a:cubicBezTo>
                <a:lnTo>
                  <a:pt x="857" y="59773"/>
                </a:lnTo>
                <a:close/>
              </a:path>
            </a:pathLst>
          </a:custGeom>
          <a:solidFill>
            <a:srgbClr val="FFBFBE"/>
          </a:solidFill>
          <a:ln cap="flat">
            <a:prstDash val="solid"/>
          </a:ln>
        </p:spPr>
        <p:txBody>
          <a:bodyPr vert="horz" anchor="ctr" tIns="45720" lIns="91440" bIns="45720" rIns="91440">
            <a:normAutofit/>
          </a:bodyPr>
          <a:p>
            <a:pPr algn="l" marL="0"/>
          </a:p>
        </p:txBody>
      </p:sp>
      <p:sp>
        <p:nvSpPr>
          <p:cNvPr name="Freeform 26" id="26"/>
          <p:cNvSpPr/>
          <p:nvPr/>
        </p:nvSpPr>
        <p:spPr>
          <a:xfrm>
            <a:off x="10040680" y="2074447"/>
            <a:ext cx="112798" cy="57411"/>
          </a:xfrm>
          <a:custGeom>
            <a:avLst/>
            <a:gdLst/>
            <a:ahLst/>
            <a:cxnLst/>
            <a:rect r="r" b="b" t="t" l="l"/>
            <a:pathLst>
              <a:path w="112798" h="57411" stroke="true" fill="norm" extrusionOk="true">
                <a:moveTo>
                  <a:pt x="107968" y="57412"/>
                </a:moveTo>
                <a:cubicBezTo>
                  <a:pt x="107587" y="57412"/>
                  <a:pt x="107111" y="57317"/>
                  <a:pt x="106730" y="57221"/>
                </a:cubicBezTo>
                <a:cubicBezTo>
                  <a:pt x="94633" y="53888"/>
                  <a:pt x="83775" y="45029"/>
                  <a:pt x="72345" y="35504"/>
                </a:cubicBezTo>
                <a:cubicBezTo>
                  <a:pt x="61772" y="26741"/>
                  <a:pt x="50723" y="17788"/>
                  <a:pt x="38150" y="12549"/>
                </a:cubicBezTo>
                <a:cubicBezTo>
                  <a:pt x="16433" y="3596"/>
                  <a:pt x="9861" y="17121"/>
                  <a:pt x="9099" y="18740"/>
                </a:cubicBezTo>
                <a:cubicBezTo>
                  <a:pt x="8051" y="21122"/>
                  <a:pt x="5289" y="22360"/>
                  <a:pt x="2907" y="21217"/>
                </a:cubicBezTo>
                <a:cubicBezTo>
                  <a:pt x="526" y="20169"/>
                  <a:pt x="-617" y="17502"/>
                  <a:pt x="336" y="15026"/>
                </a:cubicBezTo>
                <a:cubicBezTo>
                  <a:pt x="621" y="14359"/>
                  <a:pt x="3098" y="8549"/>
                  <a:pt x="9575" y="4358"/>
                </a:cubicBezTo>
                <a:cubicBezTo>
                  <a:pt x="15480" y="452"/>
                  <a:pt x="25863" y="-2786"/>
                  <a:pt x="41769" y="3691"/>
                </a:cubicBezTo>
                <a:cubicBezTo>
                  <a:pt x="55676" y="9406"/>
                  <a:pt x="67296" y="18931"/>
                  <a:pt x="78441" y="28075"/>
                </a:cubicBezTo>
                <a:cubicBezTo>
                  <a:pt x="89109" y="36838"/>
                  <a:pt x="99205" y="45125"/>
                  <a:pt x="109302" y="47887"/>
                </a:cubicBezTo>
                <a:cubicBezTo>
                  <a:pt x="111873" y="48554"/>
                  <a:pt x="113302" y="51221"/>
                  <a:pt x="112635" y="53697"/>
                </a:cubicBezTo>
                <a:cubicBezTo>
                  <a:pt x="111969" y="55983"/>
                  <a:pt x="110064" y="57412"/>
                  <a:pt x="107968" y="5741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27" id="27"/>
          <p:cNvSpPr/>
          <p:nvPr/>
        </p:nvSpPr>
        <p:spPr>
          <a:xfrm>
            <a:off x="9895025" y="2010830"/>
            <a:ext cx="94651" cy="59592"/>
          </a:xfrm>
          <a:custGeom>
            <a:avLst/>
            <a:gdLst/>
            <a:ahLst/>
            <a:cxnLst/>
            <a:rect r="r" b="b" t="t" l="l"/>
            <a:pathLst>
              <a:path w="94651" h="59592" stroke="true" fill="norm" extrusionOk="true">
                <a:moveTo>
                  <a:pt x="89889" y="59593"/>
                </a:moveTo>
                <a:cubicBezTo>
                  <a:pt x="87222" y="59593"/>
                  <a:pt x="85126" y="57497"/>
                  <a:pt x="85126" y="54830"/>
                </a:cubicBezTo>
                <a:cubicBezTo>
                  <a:pt x="85126" y="53592"/>
                  <a:pt x="84745" y="23874"/>
                  <a:pt x="61409" y="20540"/>
                </a:cubicBezTo>
                <a:cubicBezTo>
                  <a:pt x="26071" y="15587"/>
                  <a:pt x="4449" y="9587"/>
                  <a:pt x="3497" y="9396"/>
                </a:cubicBezTo>
                <a:cubicBezTo>
                  <a:pt x="925" y="8729"/>
                  <a:pt x="-504" y="6062"/>
                  <a:pt x="163" y="3491"/>
                </a:cubicBezTo>
                <a:cubicBezTo>
                  <a:pt x="830" y="1014"/>
                  <a:pt x="3497" y="-510"/>
                  <a:pt x="6069" y="157"/>
                </a:cubicBezTo>
                <a:cubicBezTo>
                  <a:pt x="6259" y="252"/>
                  <a:pt x="28167" y="6158"/>
                  <a:pt x="62742" y="11111"/>
                </a:cubicBezTo>
                <a:cubicBezTo>
                  <a:pt x="87888" y="14730"/>
                  <a:pt x="94556" y="41210"/>
                  <a:pt x="94651" y="54830"/>
                </a:cubicBezTo>
                <a:cubicBezTo>
                  <a:pt x="94651" y="57402"/>
                  <a:pt x="92460" y="59593"/>
                  <a:pt x="89889" y="59593"/>
                </a:cubicBezTo>
                <a:cubicBezTo>
                  <a:pt x="89889" y="59593"/>
                  <a:pt x="89889" y="59593"/>
                  <a:pt x="89889" y="59593"/>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28" id="28"/>
          <p:cNvSpPr/>
          <p:nvPr/>
        </p:nvSpPr>
        <p:spPr>
          <a:xfrm>
            <a:off x="9892474" y="2215869"/>
            <a:ext cx="140826" cy="76300"/>
          </a:xfrm>
          <a:custGeom>
            <a:avLst/>
            <a:gdLst/>
            <a:ahLst/>
            <a:cxnLst/>
            <a:rect r="r" b="b" t="t" l="l"/>
            <a:pathLst>
              <a:path w="140826" h="76300" stroke="true" fill="norm" extrusionOk="true">
                <a:moveTo>
                  <a:pt x="1476" y="0"/>
                </a:moveTo>
                <a:cubicBezTo>
                  <a:pt x="1476" y="0"/>
                  <a:pt x="25670" y="19812"/>
                  <a:pt x="54721" y="20384"/>
                </a:cubicBezTo>
                <a:cubicBezTo>
                  <a:pt x="83867" y="20955"/>
                  <a:pt x="140827" y="24765"/>
                  <a:pt x="140827" y="24765"/>
                </a:cubicBezTo>
                <a:cubicBezTo>
                  <a:pt x="140827" y="24765"/>
                  <a:pt x="77200" y="82106"/>
                  <a:pt x="33385" y="75819"/>
                </a:cubicBezTo>
                <a:cubicBezTo>
                  <a:pt x="-10430" y="69533"/>
                  <a:pt x="1476" y="0"/>
                  <a:pt x="1476" y="0"/>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29" id="29"/>
          <p:cNvSpPr/>
          <p:nvPr/>
        </p:nvSpPr>
        <p:spPr>
          <a:xfrm>
            <a:off x="9903665" y="2225013"/>
            <a:ext cx="108108" cy="37358"/>
          </a:xfrm>
          <a:custGeom>
            <a:avLst/>
            <a:gdLst/>
            <a:ahLst/>
            <a:cxnLst/>
            <a:rect r="r" b="b" t="t" l="l"/>
            <a:pathLst>
              <a:path w="108108" h="37358" stroke="true" fill="norm" extrusionOk="true">
                <a:moveTo>
                  <a:pt x="4667" y="0"/>
                </a:moveTo>
                <a:lnTo>
                  <a:pt x="0" y="21145"/>
                </a:lnTo>
                <a:cubicBezTo>
                  <a:pt x="0" y="21145"/>
                  <a:pt x="10573" y="34576"/>
                  <a:pt x="29528" y="36862"/>
                </a:cubicBezTo>
                <a:cubicBezTo>
                  <a:pt x="48578" y="39243"/>
                  <a:pt x="100584" y="32290"/>
                  <a:pt x="100584" y="32290"/>
                </a:cubicBezTo>
                <a:lnTo>
                  <a:pt x="108109" y="14478"/>
                </a:lnTo>
                <a:cubicBezTo>
                  <a:pt x="90678" y="13335"/>
                  <a:pt x="65437" y="11525"/>
                  <a:pt x="43625" y="11144"/>
                </a:cubicBezTo>
                <a:cubicBezTo>
                  <a:pt x="27813" y="10858"/>
                  <a:pt x="14478" y="5429"/>
                  <a:pt x="4667" y="0"/>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30" id="30"/>
          <p:cNvSpPr/>
          <p:nvPr/>
        </p:nvSpPr>
        <p:spPr>
          <a:xfrm>
            <a:off x="9875757" y="2786512"/>
            <a:ext cx="43809" cy="107473"/>
          </a:xfrm>
          <a:custGeom>
            <a:avLst/>
            <a:gdLst/>
            <a:ahLst/>
            <a:cxnLst/>
            <a:rect r="r" b="b" t="t" l="l"/>
            <a:pathLst>
              <a:path w="43809" h="107473" stroke="true" fill="norm" extrusionOk="true">
                <a:moveTo>
                  <a:pt x="38671" y="0"/>
                </a:moveTo>
                <a:cubicBezTo>
                  <a:pt x="38671" y="0"/>
                  <a:pt x="46006" y="56293"/>
                  <a:pt x="43148" y="69628"/>
                </a:cubicBezTo>
                <a:cubicBezTo>
                  <a:pt x="40291" y="82963"/>
                  <a:pt x="22288" y="110204"/>
                  <a:pt x="14573" y="107252"/>
                </a:cubicBezTo>
                <a:cubicBezTo>
                  <a:pt x="6858" y="104299"/>
                  <a:pt x="0" y="48101"/>
                  <a:pt x="0" y="48101"/>
                </a:cubicBezTo>
                <a:lnTo>
                  <a:pt x="38671" y="0"/>
                </a:lnTo>
                <a:close/>
              </a:path>
            </a:pathLst>
          </a:custGeom>
          <a:solidFill>
            <a:srgbClr val="EF5E7F"/>
          </a:solidFill>
          <a:ln cap="flat">
            <a:prstDash val="solid"/>
          </a:ln>
        </p:spPr>
        <p:txBody>
          <a:bodyPr vert="horz" anchor="ctr" tIns="45720" lIns="91440" bIns="45720" rIns="91440">
            <a:normAutofit/>
          </a:bodyPr>
          <a:p>
            <a:pPr algn="l" marL="0"/>
          </a:p>
        </p:txBody>
      </p:sp>
      <p:sp>
        <p:nvSpPr>
          <p:cNvPr name="Freeform 31" id="31"/>
          <p:cNvSpPr/>
          <p:nvPr/>
        </p:nvSpPr>
        <p:spPr>
          <a:xfrm>
            <a:off x="9507616" y="3042725"/>
            <a:ext cx="386057" cy="442064"/>
          </a:xfrm>
          <a:custGeom>
            <a:avLst/>
            <a:gdLst/>
            <a:ahLst/>
            <a:cxnLst/>
            <a:rect r="r" b="b" t="t" l="l"/>
            <a:pathLst>
              <a:path w="386057" h="442064" stroke="true" fill="norm" extrusionOk="true">
                <a:moveTo>
                  <a:pt x="90297" y="442064"/>
                </a:moveTo>
                <a:cubicBezTo>
                  <a:pt x="83344" y="442064"/>
                  <a:pt x="76772" y="440255"/>
                  <a:pt x="70771" y="436730"/>
                </a:cubicBezTo>
                <a:cubicBezTo>
                  <a:pt x="4096" y="397202"/>
                  <a:pt x="95" y="152123"/>
                  <a:pt x="0" y="141741"/>
                </a:cubicBezTo>
                <a:cubicBezTo>
                  <a:pt x="0" y="139074"/>
                  <a:pt x="2096" y="136979"/>
                  <a:pt x="4667" y="136883"/>
                </a:cubicBezTo>
                <a:cubicBezTo>
                  <a:pt x="4667" y="136883"/>
                  <a:pt x="4667" y="136883"/>
                  <a:pt x="4763" y="136883"/>
                </a:cubicBezTo>
                <a:cubicBezTo>
                  <a:pt x="7334" y="136883"/>
                  <a:pt x="9525" y="138979"/>
                  <a:pt x="9525" y="141551"/>
                </a:cubicBezTo>
                <a:cubicBezTo>
                  <a:pt x="9525" y="144027"/>
                  <a:pt x="13526" y="391677"/>
                  <a:pt x="75629" y="428444"/>
                </a:cubicBezTo>
                <a:cubicBezTo>
                  <a:pt x="83439" y="433016"/>
                  <a:pt x="92107" y="433682"/>
                  <a:pt x="102299" y="430444"/>
                </a:cubicBezTo>
                <a:cubicBezTo>
                  <a:pt x="203549" y="397773"/>
                  <a:pt x="375190" y="6867"/>
                  <a:pt x="376904" y="2867"/>
                </a:cubicBezTo>
                <a:cubicBezTo>
                  <a:pt x="377952" y="485"/>
                  <a:pt x="380810" y="-658"/>
                  <a:pt x="383191" y="390"/>
                </a:cubicBezTo>
                <a:cubicBezTo>
                  <a:pt x="385572" y="1438"/>
                  <a:pt x="386715" y="4295"/>
                  <a:pt x="385667" y="6677"/>
                </a:cubicBezTo>
                <a:cubicBezTo>
                  <a:pt x="378524" y="22964"/>
                  <a:pt x="210503" y="405488"/>
                  <a:pt x="105251" y="439493"/>
                </a:cubicBezTo>
                <a:cubicBezTo>
                  <a:pt x="100108" y="441302"/>
                  <a:pt x="95155" y="442064"/>
                  <a:pt x="90297" y="442064"/>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32" id="32"/>
          <p:cNvSpPr/>
          <p:nvPr/>
        </p:nvSpPr>
        <p:spPr>
          <a:xfrm>
            <a:off x="9728977" y="2470853"/>
            <a:ext cx="171837" cy="501777"/>
          </a:xfrm>
          <a:custGeom>
            <a:avLst/>
            <a:gdLst/>
            <a:ahLst/>
            <a:cxnLst/>
            <a:rect r="r" b="b" t="t" l="l"/>
            <a:pathLst>
              <a:path w="171837" h="501777" stroke="true" fill="norm" extrusionOk="true">
                <a:moveTo>
                  <a:pt x="0" y="16002"/>
                </a:moveTo>
                <a:cubicBezTo>
                  <a:pt x="0" y="16002"/>
                  <a:pt x="43244" y="100013"/>
                  <a:pt x="74486" y="213836"/>
                </a:cubicBezTo>
                <a:cubicBezTo>
                  <a:pt x="105727" y="327565"/>
                  <a:pt x="136588" y="501777"/>
                  <a:pt x="136588" y="501777"/>
                </a:cubicBezTo>
                <a:cubicBezTo>
                  <a:pt x="136588" y="501777"/>
                  <a:pt x="171164" y="497300"/>
                  <a:pt x="171831" y="420243"/>
                </a:cubicBezTo>
                <a:cubicBezTo>
                  <a:pt x="172212" y="384905"/>
                  <a:pt x="156305" y="275844"/>
                  <a:pt x="151638" y="251555"/>
                </a:cubicBezTo>
                <a:cubicBezTo>
                  <a:pt x="128873" y="134779"/>
                  <a:pt x="85058" y="0"/>
                  <a:pt x="85058" y="0"/>
                </a:cubicBezTo>
                <a:lnTo>
                  <a:pt x="0" y="16002"/>
                </a:ln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33" id="33"/>
          <p:cNvSpPr/>
          <p:nvPr/>
        </p:nvSpPr>
        <p:spPr>
          <a:xfrm>
            <a:off x="10165845" y="2619158"/>
            <a:ext cx="129012" cy="575976"/>
          </a:xfrm>
          <a:custGeom>
            <a:avLst/>
            <a:gdLst/>
            <a:ahLst/>
            <a:cxnLst/>
            <a:rect r="r" b="b" t="t" l="l"/>
            <a:pathLst>
              <a:path w="129012" h="575976" stroke="true" fill="norm" extrusionOk="true">
                <a:moveTo>
                  <a:pt x="129012" y="575977"/>
                </a:moveTo>
                <a:cubicBezTo>
                  <a:pt x="129012" y="575977"/>
                  <a:pt x="9187" y="409384"/>
                  <a:pt x="139" y="143256"/>
                </a:cubicBezTo>
                <a:cubicBezTo>
                  <a:pt x="-2909" y="51721"/>
                  <a:pt x="45287" y="0"/>
                  <a:pt x="45287" y="0"/>
                </a:cubicBezTo>
                <a:cubicBezTo>
                  <a:pt x="45287" y="0"/>
                  <a:pt x="48240" y="203264"/>
                  <a:pt x="64528" y="324136"/>
                </a:cubicBezTo>
                <a:cubicBezTo>
                  <a:pt x="80720" y="444913"/>
                  <a:pt x="129012" y="575977"/>
                  <a:pt x="129012" y="575977"/>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34" id="34"/>
          <p:cNvSpPr/>
          <p:nvPr/>
        </p:nvSpPr>
        <p:spPr>
          <a:xfrm>
            <a:off x="10084304" y="1844296"/>
            <a:ext cx="69204" cy="888114"/>
          </a:xfrm>
          <a:custGeom>
            <a:avLst/>
            <a:gdLst/>
            <a:ahLst/>
            <a:cxnLst/>
            <a:rect r="r" b="b" t="t" l="l"/>
            <a:pathLst>
              <a:path w="69204" h="888114" stroke="true" fill="norm" extrusionOk="true">
                <a:moveTo>
                  <a:pt x="4718" y="888114"/>
                </a:moveTo>
                <a:cubicBezTo>
                  <a:pt x="3670" y="888114"/>
                  <a:pt x="2717" y="887828"/>
                  <a:pt x="1860" y="887162"/>
                </a:cubicBezTo>
                <a:cubicBezTo>
                  <a:pt x="-235" y="885542"/>
                  <a:pt x="-616" y="882590"/>
                  <a:pt x="1003" y="880494"/>
                </a:cubicBezTo>
                <a:cubicBezTo>
                  <a:pt x="18910" y="857158"/>
                  <a:pt x="59582" y="630177"/>
                  <a:pt x="59677" y="464633"/>
                </a:cubicBezTo>
                <a:cubicBezTo>
                  <a:pt x="59867" y="306232"/>
                  <a:pt x="47866" y="7909"/>
                  <a:pt x="47771" y="4956"/>
                </a:cubicBezTo>
                <a:cubicBezTo>
                  <a:pt x="47675" y="2289"/>
                  <a:pt x="49676" y="98"/>
                  <a:pt x="52343" y="3"/>
                </a:cubicBezTo>
                <a:cubicBezTo>
                  <a:pt x="54819" y="-92"/>
                  <a:pt x="57200" y="2003"/>
                  <a:pt x="57296" y="4575"/>
                </a:cubicBezTo>
                <a:cubicBezTo>
                  <a:pt x="57391" y="7528"/>
                  <a:pt x="69392" y="306041"/>
                  <a:pt x="69202" y="464633"/>
                </a:cubicBezTo>
                <a:cubicBezTo>
                  <a:pt x="69107" y="625796"/>
                  <a:pt x="29578" y="858872"/>
                  <a:pt x="8528" y="886304"/>
                </a:cubicBezTo>
                <a:cubicBezTo>
                  <a:pt x="7480" y="887447"/>
                  <a:pt x="6146" y="888114"/>
                  <a:pt x="4718" y="888114"/>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35" id="35"/>
          <p:cNvSpPr/>
          <p:nvPr/>
        </p:nvSpPr>
        <p:spPr>
          <a:xfrm>
            <a:off x="10421662" y="2892233"/>
            <a:ext cx="25186" cy="65823"/>
          </a:xfrm>
          <a:custGeom>
            <a:avLst/>
            <a:gdLst/>
            <a:ahLst/>
            <a:cxnLst/>
            <a:rect r="r" b="b" t="t" l="l"/>
            <a:pathLst>
              <a:path w="25186" h="65823" stroke="true" fill="norm" extrusionOk="true">
                <a:moveTo>
                  <a:pt x="20356" y="65824"/>
                </a:moveTo>
                <a:cubicBezTo>
                  <a:pt x="18261" y="65824"/>
                  <a:pt x="16356" y="64490"/>
                  <a:pt x="15784" y="62300"/>
                </a:cubicBezTo>
                <a:lnTo>
                  <a:pt x="163" y="6102"/>
                </a:lnTo>
                <a:cubicBezTo>
                  <a:pt x="-504" y="3530"/>
                  <a:pt x="925" y="959"/>
                  <a:pt x="3497" y="197"/>
                </a:cubicBezTo>
                <a:cubicBezTo>
                  <a:pt x="6069" y="-565"/>
                  <a:pt x="8640" y="959"/>
                  <a:pt x="9402" y="3530"/>
                </a:cubicBezTo>
                <a:lnTo>
                  <a:pt x="25023" y="59728"/>
                </a:lnTo>
                <a:cubicBezTo>
                  <a:pt x="25690" y="62300"/>
                  <a:pt x="24261" y="64871"/>
                  <a:pt x="21690" y="65633"/>
                </a:cubicBezTo>
                <a:cubicBezTo>
                  <a:pt x="21213" y="65729"/>
                  <a:pt x="20737" y="65824"/>
                  <a:pt x="20356" y="65824"/>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36" id="36"/>
          <p:cNvSpPr/>
          <p:nvPr/>
        </p:nvSpPr>
        <p:spPr>
          <a:xfrm>
            <a:off x="10461584" y="3127197"/>
            <a:ext cx="23637" cy="66128"/>
          </a:xfrm>
          <a:custGeom>
            <a:avLst/>
            <a:gdLst/>
            <a:ahLst/>
            <a:cxnLst/>
            <a:rect r="r" b="b" t="t" l="l"/>
            <a:pathLst>
              <a:path w="23637" h="66128" stroke="true" fill="norm" extrusionOk="true">
                <a:moveTo>
                  <a:pt x="18915" y="66128"/>
                </a:moveTo>
                <a:cubicBezTo>
                  <a:pt x="16819" y="66128"/>
                  <a:pt x="14819" y="64699"/>
                  <a:pt x="14248" y="62509"/>
                </a:cubicBezTo>
                <a:lnTo>
                  <a:pt x="151" y="5930"/>
                </a:lnTo>
                <a:cubicBezTo>
                  <a:pt x="-516" y="3358"/>
                  <a:pt x="1103" y="787"/>
                  <a:pt x="3580" y="120"/>
                </a:cubicBezTo>
                <a:cubicBezTo>
                  <a:pt x="6151" y="-452"/>
                  <a:pt x="8723" y="1072"/>
                  <a:pt x="9390" y="3549"/>
                </a:cubicBezTo>
                <a:lnTo>
                  <a:pt x="23487" y="60127"/>
                </a:lnTo>
                <a:cubicBezTo>
                  <a:pt x="24154" y="62699"/>
                  <a:pt x="22534" y="65271"/>
                  <a:pt x="20058" y="65938"/>
                </a:cubicBezTo>
                <a:cubicBezTo>
                  <a:pt x="19677" y="66033"/>
                  <a:pt x="19296" y="66128"/>
                  <a:pt x="18915" y="66128"/>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37" id="37"/>
          <p:cNvSpPr/>
          <p:nvPr/>
        </p:nvSpPr>
        <p:spPr>
          <a:xfrm>
            <a:off x="10447583" y="3258421"/>
            <a:ext cx="23636" cy="66253"/>
          </a:xfrm>
          <a:custGeom>
            <a:avLst/>
            <a:gdLst/>
            <a:ahLst/>
            <a:cxnLst/>
            <a:rect r="r" b="b" t="t" l="l"/>
            <a:pathLst>
              <a:path w="23636" h="66253" stroke="true" fill="norm" extrusionOk="true">
                <a:moveTo>
                  <a:pt x="18819" y="66254"/>
                </a:moveTo>
                <a:cubicBezTo>
                  <a:pt x="16724" y="66254"/>
                  <a:pt x="14724" y="64825"/>
                  <a:pt x="14152" y="62634"/>
                </a:cubicBezTo>
                <a:lnTo>
                  <a:pt x="150" y="5961"/>
                </a:lnTo>
                <a:cubicBezTo>
                  <a:pt x="-517" y="3389"/>
                  <a:pt x="1103" y="817"/>
                  <a:pt x="3675" y="150"/>
                </a:cubicBezTo>
                <a:cubicBezTo>
                  <a:pt x="6246" y="-517"/>
                  <a:pt x="8818" y="1103"/>
                  <a:pt x="9485" y="3675"/>
                </a:cubicBezTo>
                <a:lnTo>
                  <a:pt x="23487" y="60348"/>
                </a:lnTo>
                <a:cubicBezTo>
                  <a:pt x="24153" y="62920"/>
                  <a:pt x="22534" y="65492"/>
                  <a:pt x="19962" y="66158"/>
                </a:cubicBezTo>
                <a:cubicBezTo>
                  <a:pt x="19581" y="66158"/>
                  <a:pt x="19200" y="66254"/>
                  <a:pt x="18819" y="66254"/>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38" id="38"/>
          <p:cNvSpPr/>
          <p:nvPr/>
        </p:nvSpPr>
        <p:spPr>
          <a:xfrm>
            <a:off x="10504094" y="3556509"/>
            <a:ext cx="15008" cy="67535"/>
          </a:xfrm>
          <a:custGeom>
            <a:avLst/>
            <a:gdLst/>
            <a:ahLst/>
            <a:cxnLst/>
            <a:rect r="r" b="b" t="t" l="l"/>
            <a:pathLst>
              <a:path w="15008" h="67535" stroke="true" fill="norm" extrusionOk="true">
                <a:moveTo>
                  <a:pt x="10314" y="67536"/>
                </a:moveTo>
                <a:cubicBezTo>
                  <a:pt x="7933" y="67536"/>
                  <a:pt x="5837" y="65726"/>
                  <a:pt x="5552" y="63250"/>
                </a:cubicBezTo>
                <a:lnTo>
                  <a:pt x="27" y="5147"/>
                </a:lnTo>
                <a:cubicBezTo>
                  <a:pt x="-259" y="2576"/>
                  <a:pt x="1742" y="194"/>
                  <a:pt x="4313" y="4"/>
                </a:cubicBezTo>
                <a:cubicBezTo>
                  <a:pt x="6790" y="-92"/>
                  <a:pt x="9266" y="1623"/>
                  <a:pt x="9457" y="4290"/>
                </a:cubicBezTo>
                <a:lnTo>
                  <a:pt x="14981" y="62393"/>
                </a:lnTo>
                <a:cubicBezTo>
                  <a:pt x="15267" y="64964"/>
                  <a:pt x="13267" y="67345"/>
                  <a:pt x="10695" y="67536"/>
                </a:cubicBezTo>
                <a:cubicBezTo>
                  <a:pt x="10600" y="67536"/>
                  <a:pt x="10505" y="67536"/>
                  <a:pt x="10314" y="67536"/>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39" id="39"/>
          <p:cNvSpPr/>
          <p:nvPr/>
        </p:nvSpPr>
        <p:spPr>
          <a:xfrm>
            <a:off x="10270446" y="3614612"/>
            <a:ext cx="15008" cy="67536"/>
          </a:xfrm>
          <a:custGeom>
            <a:avLst/>
            <a:gdLst/>
            <a:ahLst/>
            <a:cxnLst/>
            <a:rect r="r" b="b" t="t" l="l"/>
            <a:pathLst>
              <a:path w="15008" h="67536" stroke="true" fill="norm" extrusionOk="true">
                <a:moveTo>
                  <a:pt x="10314" y="67536"/>
                </a:moveTo>
                <a:cubicBezTo>
                  <a:pt x="7933" y="67536"/>
                  <a:pt x="5837" y="65726"/>
                  <a:pt x="5552" y="63250"/>
                </a:cubicBezTo>
                <a:lnTo>
                  <a:pt x="27" y="5147"/>
                </a:lnTo>
                <a:cubicBezTo>
                  <a:pt x="-259" y="2576"/>
                  <a:pt x="1742" y="194"/>
                  <a:pt x="4314" y="4"/>
                </a:cubicBezTo>
                <a:cubicBezTo>
                  <a:pt x="6790" y="-91"/>
                  <a:pt x="9266" y="1623"/>
                  <a:pt x="9457" y="4290"/>
                </a:cubicBezTo>
                <a:lnTo>
                  <a:pt x="14981" y="62393"/>
                </a:lnTo>
                <a:cubicBezTo>
                  <a:pt x="15267" y="64964"/>
                  <a:pt x="13267" y="67346"/>
                  <a:pt x="10695" y="67536"/>
                </a:cubicBezTo>
                <a:cubicBezTo>
                  <a:pt x="10600" y="67536"/>
                  <a:pt x="10410" y="67536"/>
                  <a:pt x="10314" y="67536"/>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0" id="40"/>
          <p:cNvSpPr/>
          <p:nvPr/>
        </p:nvSpPr>
        <p:spPr>
          <a:xfrm>
            <a:off x="10499880" y="3386251"/>
            <a:ext cx="17531" cy="67201"/>
          </a:xfrm>
          <a:custGeom>
            <a:avLst/>
            <a:gdLst/>
            <a:ahLst/>
            <a:cxnLst/>
            <a:rect r="r" b="b" t="t" l="l"/>
            <a:pathLst>
              <a:path w="17531" h="67201" stroke="true" fill="norm" extrusionOk="true">
                <a:moveTo>
                  <a:pt x="12719" y="67202"/>
                </a:moveTo>
                <a:cubicBezTo>
                  <a:pt x="10338" y="67202"/>
                  <a:pt x="8337" y="65487"/>
                  <a:pt x="8052" y="63106"/>
                </a:cubicBezTo>
                <a:lnTo>
                  <a:pt x="51" y="5385"/>
                </a:lnTo>
                <a:cubicBezTo>
                  <a:pt x="-330" y="2813"/>
                  <a:pt x="1479" y="336"/>
                  <a:pt x="4146" y="51"/>
                </a:cubicBezTo>
                <a:cubicBezTo>
                  <a:pt x="6528" y="-330"/>
                  <a:pt x="9195" y="1479"/>
                  <a:pt x="9480" y="4146"/>
                </a:cubicBezTo>
                <a:lnTo>
                  <a:pt x="17481" y="61868"/>
                </a:lnTo>
                <a:cubicBezTo>
                  <a:pt x="17862" y="64440"/>
                  <a:pt x="16053" y="66916"/>
                  <a:pt x="13386" y="67202"/>
                </a:cubicBezTo>
                <a:cubicBezTo>
                  <a:pt x="13195" y="67202"/>
                  <a:pt x="13005" y="67202"/>
                  <a:pt x="12719" y="67202"/>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1" id="41"/>
          <p:cNvSpPr/>
          <p:nvPr/>
        </p:nvSpPr>
        <p:spPr>
          <a:xfrm>
            <a:off x="10212606" y="3536099"/>
            <a:ext cx="17531" cy="67277"/>
          </a:xfrm>
          <a:custGeom>
            <a:avLst/>
            <a:gdLst/>
            <a:ahLst/>
            <a:cxnLst/>
            <a:rect r="r" b="b" t="t" l="l"/>
            <a:pathLst>
              <a:path w="17531" h="67277" stroke="true" fill="norm" extrusionOk="true">
                <a:moveTo>
                  <a:pt x="12719" y="67277"/>
                </a:moveTo>
                <a:cubicBezTo>
                  <a:pt x="10338" y="67277"/>
                  <a:pt x="8337" y="65563"/>
                  <a:pt x="8052" y="63182"/>
                </a:cubicBezTo>
                <a:lnTo>
                  <a:pt x="51" y="5365"/>
                </a:lnTo>
                <a:cubicBezTo>
                  <a:pt x="-330" y="2793"/>
                  <a:pt x="1479" y="317"/>
                  <a:pt x="4146" y="31"/>
                </a:cubicBezTo>
                <a:cubicBezTo>
                  <a:pt x="6718" y="-255"/>
                  <a:pt x="9195" y="1460"/>
                  <a:pt x="9480" y="4127"/>
                </a:cubicBezTo>
                <a:lnTo>
                  <a:pt x="17481" y="61944"/>
                </a:lnTo>
                <a:cubicBezTo>
                  <a:pt x="17862" y="64515"/>
                  <a:pt x="16053" y="66992"/>
                  <a:pt x="13386" y="67277"/>
                </a:cubicBezTo>
                <a:cubicBezTo>
                  <a:pt x="13100" y="67182"/>
                  <a:pt x="12909" y="67277"/>
                  <a:pt x="12719" y="6727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2" id="42"/>
          <p:cNvSpPr/>
          <p:nvPr/>
        </p:nvSpPr>
        <p:spPr>
          <a:xfrm>
            <a:off x="10368054" y="2658731"/>
            <a:ext cx="17531" cy="67297"/>
          </a:xfrm>
          <a:custGeom>
            <a:avLst/>
            <a:gdLst/>
            <a:ahLst/>
            <a:cxnLst/>
            <a:rect r="r" b="b" t="t" l="l"/>
            <a:pathLst>
              <a:path w="17531" h="67297" stroke="true" fill="norm" extrusionOk="true">
                <a:moveTo>
                  <a:pt x="12719" y="67297"/>
                </a:moveTo>
                <a:cubicBezTo>
                  <a:pt x="10338" y="67297"/>
                  <a:pt x="8337" y="65583"/>
                  <a:pt x="8052" y="63201"/>
                </a:cubicBezTo>
                <a:lnTo>
                  <a:pt x="51" y="5385"/>
                </a:lnTo>
                <a:cubicBezTo>
                  <a:pt x="-330" y="2813"/>
                  <a:pt x="1479" y="336"/>
                  <a:pt x="4146" y="51"/>
                </a:cubicBezTo>
                <a:cubicBezTo>
                  <a:pt x="6718" y="-330"/>
                  <a:pt x="9195" y="1479"/>
                  <a:pt x="9480" y="4146"/>
                </a:cubicBezTo>
                <a:lnTo>
                  <a:pt x="17481" y="61963"/>
                </a:lnTo>
                <a:cubicBezTo>
                  <a:pt x="17862" y="64535"/>
                  <a:pt x="16053" y="67011"/>
                  <a:pt x="13386" y="67297"/>
                </a:cubicBezTo>
                <a:cubicBezTo>
                  <a:pt x="13100" y="67202"/>
                  <a:pt x="12909" y="67297"/>
                  <a:pt x="12719" y="6729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3" id="43"/>
          <p:cNvSpPr/>
          <p:nvPr/>
        </p:nvSpPr>
        <p:spPr>
          <a:xfrm>
            <a:off x="10413678" y="2748552"/>
            <a:ext cx="17531" cy="67297"/>
          </a:xfrm>
          <a:custGeom>
            <a:avLst/>
            <a:gdLst/>
            <a:ahLst/>
            <a:cxnLst/>
            <a:rect r="r" b="b" t="t" l="l"/>
            <a:pathLst>
              <a:path w="17531" h="67297" stroke="true" fill="norm" extrusionOk="true">
                <a:moveTo>
                  <a:pt x="12719" y="67297"/>
                </a:moveTo>
                <a:cubicBezTo>
                  <a:pt x="10338" y="67297"/>
                  <a:pt x="8337" y="65583"/>
                  <a:pt x="8052" y="63201"/>
                </a:cubicBezTo>
                <a:lnTo>
                  <a:pt x="51" y="5385"/>
                </a:lnTo>
                <a:cubicBezTo>
                  <a:pt x="-330" y="2813"/>
                  <a:pt x="1479" y="336"/>
                  <a:pt x="4146" y="51"/>
                </a:cubicBezTo>
                <a:cubicBezTo>
                  <a:pt x="6623" y="-330"/>
                  <a:pt x="9195" y="1479"/>
                  <a:pt x="9480" y="4146"/>
                </a:cubicBezTo>
                <a:lnTo>
                  <a:pt x="17481" y="61963"/>
                </a:lnTo>
                <a:cubicBezTo>
                  <a:pt x="17862" y="64535"/>
                  <a:pt x="16053" y="67011"/>
                  <a:pt x="13386" y="67297"/>
                </a:cubicBezTo>
                <a:cubicBezTo>
                  <a:pt x="13100" y="67297"/>
                  <a:pt x="12909" y="67297"/>
                  <a:pt x="12719" y="6729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4" id="44"/>
          <p:cNvSpPr/>
          <p:nvPr/>
        </p:nvSpPr>
        <p:spPr>
          <a:xfrm>
            <a:off x="10451874" y="3472833"/>
            <a:ext cx="17531" cy="67297"/>
          </a:xfrm>
          <a:custGeom>
            <a:avLst/>
            <a:gdLst/>
            <a:ahLst/>
            <a:cxnLst/>
            <a:rect r="r" b="b" t="t" l="l"/>
            <a:pathLst>
              <a:path w="17531" h="67297" stroke="true" fill="norm" extrusionOk="true">
                <a:moveTo>
                  <a:pt x="12719" y="67297"/>
                </a:moveTo>
                <a:cubicBezTo>
                  <a:pt x="10338" y="67297"/>
                  <a:pt x="8337" y="65583"/>
                  <a:pt x="8052" y="63201"/>
                </a:cubicBezTo>
                <a:lnTo>
                  <a:pt x="51" y="5385"/>
                </a:lnTo>
                <a:cubicBezTo>
                  <a:pt x="-330" y="2813"/>
                  <a:pt x="1479" y="336"/>
                  <a:pt x="4146" y="51"/>
                </a:cubicBezTo>
                <a:cubicBezTo>
                  <a:pt x="6718" y="-330"/>
                  <a:pt x="9195" y="1479"/>
                  <a:pt x="9480" y="4146"/>
                </a:cubicBezTo>
                <a:lnTo>
                  <a:pt x="17481" y="61963"/>
                </a:lnTo>
                <a:cubicBezTo>
                  <a:pt x="17862" y="64535"/>
                  <a:pt x="16053" y="67011"/>
                  <a:pt x="13386" y="67297"/>
                </a:cubicBezTo>
                <a:cubicBezTo>
                  <a:pt x="13100" y="67297"/>
                  <a:pt x="12909" y="67297"/>
                  <a:pt x="12719" y="6729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5" id="45"/>
          <p:cNvSpPr/>
          <p:nvPr/>
        </p:nvSpPr>
        <p:spPr>
          <a:xfrm>
            <a:off x="10264612" y="3478282"/>
            <a:ext cx="17531" cy="67277"/>
          </a:xfrm>
          <a:custGeom>
            <a:avLst/>
            <a:gdLst/>
            <a:ahLst/>
            <a:cxnLst/>
            <a:rect r="r" b="b" t="t" l="l"/>
            <a:pathLst>
              <a:path w="17531" h="67277" stroke="true" fill="norm" extrusionOk="true">
                <a:moveTo>
                  <a:pt x="12719" y="67277"/>
                </a:moveTo>
                <a:cubicBezTo>
                  <a:pt x="10338" y="67277"/>
                  <a:pt x="8337" y="65563"/>
                  <a:pt x="8052" y="63182"/>
                </a:cubicBezTo>
                <a:lnTo>
                  <a:pt x="51" y="5365"/>
                </a:lnTo>
                <a:cubicBezTo>
                  <a:pt x="-330" y="2793"/>
                  <a:pt x="1479" y="317"/>
                  <a:pt x="4146" y="31"/>
                </a:cubicBezTo>
                <a:cubicBezTo>
                  <a:pt x="6623" y="-255"/>
                  <a:pt x="9195" y="1460"/>
                  <a:pt x="9480" y="4127"/>
                </a:cubicBezTo>
                <a:lnTo>
                  <a:pt x="17481" y="61944"/>
                </a:lnTo>
                <a:cubicBezTo>
                  <a:pt x="17862" y="64515"/>
                  <a:pt x="16053" y="66992"/>
                  <a:pt x="13386" y="67277"/>
                </a:cubicBezTo>
                <a:cubicBezTo>
                  <a:pt x="13195" y="67182"/>
                  <a:pt x="13005" y="67277"/>
                  <a:pt x="12719" y="6727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6" id="46"/>
          <p:cNvSpPr/>
          <p:nvPr/>
        </p:nvSpPr>
        <p:spPr>
          <a:xfrm>
            <a:off x="10571889" y="3877550"/>
            <a:ext cx="17531" cy="67297"/>
          </a:xfrm>
          <a:custGeom>
            <a:avLst/>
            <a:gdLst/>
            <a:ahLst/>
            <a:cxnLst/>
            <a:rect r="r" b="b" t="t" l="l"/>
            <a:pathLst>
              <a:path w="17531" h="67297" stroke="true" fill="norm" extrusionOk="true">
                <a:moveTo>
                  <a:pt x="12719" y="67297"/>
                </a:moveTo>
                <a:cubicBezTo>
                  <a:pt x="10338" y="67297"/>
                  <a:pt x="8337" y="65583"/>
                  <a:pt x="8052" y="63201"/>
                </a:cubicBezTo>
                <a:lnTo>
                  <a:pt x="51" y="5385"/>
                </a:lnTo>
                <a:cubicBezTo>
                  <a:pt x="-330" y="2813"/>
                  <a:pt x="1479" y="336"/>
                  <a:pt x="4146" y="51"/>
                </a:cubicBezTo>
                <a:cubicBezTo>
                  <a:pt x="6718" y="-330"/>
                  <a:pt x="9195" y="1479"/>
                  <a:pt x="9480" y="4146"/>
                </a:cubicBezTo>
                <a:lnTo>
                  <a:pt x="17481" y="61963"/>
                </a:lnTo>
                <a:cubicBezTo>
                  <a:pt x="17862" y="64535"/>
                  <a:pt x="16053" y="67011"/>
                  <a:pt x="13386" y="67297"/>
                </a:cubicBezTo>
                <a:cubicBezTo>
                  <a:pt x="13100" y="67297"/>
                  <a:pt x="12909" y="67297"/>
                  <a:pt x="12719" y="6729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7" id="47"/>
          <p:cNvSpPr/>
          <p:nvPr/>
        </p:nvSpPr>
        <p:spPr>
          <a:xfrm>
            <a:off x="10535884" y="3790777"/>
            <a:ext cx="17531" cy="67297"/>
          </a:xfrm>
          <a:custGeom>
            <a:avLst/>
            <a:gdLst/>
            <a:ahLst/>
            <a:cxnLst/>
            <a:rect r="r" b="b" t="t" l="l"/>
            <a:pathLst>
              <a:path w="17531" h="67297" stroke="true" fill="norm" extrusionOk="true">
                <a:moveTo>
                  <a:pt x="12719" y="67297"/>
                </a:moveTo>
                <a:cubicBezTo>
                  <a:pt x="10338" y="67297"/>
                  <a:pt x="8337" y="65583"/>
                  <a:pt x="8052" y="63201"/>
                </a:cubicBezTo>
                <a:lnTo>
                  <a:pt x="51" y="5385"/>
                </a:lnTo>
                <a:cubicBezTo>
                  <a:pt x="-330" y="2813"/>
                  <a:pt x="1479" y="336"/>
                  <a:pt x="4146" y="51"/>
                </a:cubicBezTo>
                <a:cubicBezTo>
                  <a:pt x="6718" y="-330"/>
                  <a:pt x="9195" y="1479"/>
                  <a:pt x="9480" y="4146"/>
                </a:cubicBezTo>
                <a:lnTo>
                  <a:pt x="17481" y="61963"/>
                </a:lnTo>
                <a:cubicBezTo>
                  <a:pt x="17862" y="64535"/>
                  <a:pt x="16053" y="67011"/>
                  <a:pt x="13386" y="67297"/>
                </a:cubicBezTo>
                <a:cubicBezTo>
                  <a:pt x="13195" y="67297"/>
                  <a:pt x="12909" y="67297"/>
                  <a:pt x="12719" y="6729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8" id="48"/>
          <p:cNvSpPr/>
          <p:nvPr/>
        </p:nvSpPr>
        <p:spPr>
          <a:xfrm>
            <a:off x="10487878" y="3704100"/>
            <a:ext cx="17531" cy="67297"/>
          </a:xfrm>
          <a:custGeom>
            <a:avLst/>
            <a:gdLst/>
            <a:ahLst/>
            <a:cxnLst/>
            <a:rect r="r" b="b" t="t" l="l"/>
            <a:pathLst>
              <a:path w="17531" h="67297" stroke="true" fill="norm" extrusionOk="true">
                <a:moveTo>
                  <a:pt x="12719" y="67297"/>
                </a:moveTo>
                <a:cubicBezTo>
                  <a:pt x="10338" y="67297"/>
                  <a:pt x="8337" y="65583"/>
                  <a:pt x="8052" y="63201"/>
                </a:cubicBezTo>
                <a:lnTo>
                  <a:pt x="51" y="5385"/>
                </a:lnTo>
                <a:cubicBezTo>
                  <a:pt x="-330" y="2813"/>
                  <a:pt x="1479" y="336"/>
                  <a:pt x="4146" y="51"/>
                </a:cubicBezTo>
                <a:cubicBezTo>
                  <a:pt x="6623" y="-330"/>
                  <a:pt x="9195" y="1479"/>
                  <a:pt x="9480" y="4146"/>
                </a:cubicBezTo>
                <a:lnTo>
                  <a:pt x="17481" y="61963"/>
                </a:lnTo>
                <a:cubicBezTo>
                  <a:pt x="17862" y="64535"/>
                  <a:pt x="16053" y="67011"/>
                  <a:pt x="13386" y="67297"/>
                </a:cubicBezTo>
                <a:cubicBezTo>
                  <a:pt x="13195" y="67297"/>
                  <a:pt x="12909" y="67297"/>
                  <a:pt x="12719" y="6729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49" id="49"/>
          <p:cNvSpPr/>
          <p:nvPr/>
        </p:nvSpPr>
        <p:spPr>
          <a:xfrm>
            <a:off x="10539885" y="3646283"/>
            <a:ext cx="17531" cy="67297"/>
          </a:xfrm>
          <a:custGeom>
            <a:avLst/>
            <a:gdLst/>
            <a:ahLst/>
            <a:cxnLst/>
            <a:rect r="r" b="b" t="t" l="l"/>
            <a:pathLst>
              <a:path w="17531" h="67297" stroke="true" fill="norm" extrusionOk="true">
                <a:moveTo>
                  <a:pt x="12719" y="67297"/>
                </a:moveTo>
                <a:cubicBezTo>
                  <a:pt x="10338" y="67297"/>
                  <a:pt x="8337" y="65583"/>
                  <a:pt x="8052" y="63201"/>
                </a:cubicBezTo>
                <a:lnTo>
                  <a:pt x="51" y="5385"/>
                </a:lnTo>
                <a:cubicBezTo>
                  <a:pt x="-330" y="2813"/>
                  <a:pt x="1479" y="336"/>
                  <a:pt x="4146" y="51"/>
                </a:cubicBezTo>
                <a:cubicBezTo>
                  <a:pt x="6718" y="-330"/>
                  <a:pt x="9195" y="1479"/>
                  <a:pt x="9480" y="4146"/>
                </a:cubicBezTo>
                <a:lnTo>
                  <a:pt x="17481" y="61963"/>
                </a:lnTo>
                <a:cubicBezTo>
                  <a:pt x="17862" y="64535"/>
                  <a:pt x="16053" y="67011"/>
                  <a:pt x="13386" y="67297"/>
                </a:cubicBezTo>
                <a:cubicBezTo>
                  <a:pt x="13100" y="67297"/>
                  <a:pt x="12909" y="67297"/>
                  <a:pt x="12719" y="67297"/>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50" id="50"/>
          <p:cNvSpPr/>
          <p:nvPr/>
        </p:nvSpPr>
        <p:spPr>
          <a:xfrm>
            <a:off x="10405946" y="3028631"/>
            <a:ext cx="25281" cy="65823"/>
          </a:xfrm>
          <a:custGeom>
            <a:avLst/>
            <a:gdLst/>
            <a:ahLst/>
            <a:cxnLst/>
            <a:rect r="r" b="b" t="t" l="l"/>
            <a:pathLst>
              <a:path w="25281" h="65823" stroke="true" fill="norm" extrusionOk="true">
                <a:moveTo>
                  <a:pt x="20451" y="65824"/>
                </a:moveTo>
                <a:cubicBezTo>
                  <a:pt x="18356" y="65824"/>
                  <a:pt x="16451" y="64490"/>
                  <a:pt x="15879" y="62300"/>
                </a:cubicBezTo>
                <a:lnTo>
                  <a:pt x="163" y="6102"/>
                </a:lnTo>
                <a:cubicBezTo>
                  <a:pt x="-504" y="3530"/>
                  <a:pt x="925" y="959"/>
                  <a:pt x="3497" y="197"/>
                </a:cubicBezTo>
                <a:cubicBezTo>
                  <a:pt x="6069" y="-565"/>
                  <a:pt x="8640" y="959"/>
                  <a:pt x="9402" y="3530"/>
                </a:cubicBezTo>
                <a:lnTo>
                  <a:pt x="25119" y="59728"/>
                </a:lnTo>
                <a:cubicBezTo>
                  <a:pt x="25785" y="62300"/>
                  <a:pt x="24357" y="64871"/>
                  <a:pt x="21785" y="65633"/>
                </a:cubicBezTo>
                <a:cubicBezTo>
                  <a:pt x="21309" y="65824"/>
                  <a:pt x="20832" y="65824"/>
                  <a:pt x="20451" y="65824"/>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51" id="51"/>
          <p:cNvSpPr/>
          <p:nvPr/>
        </p:nvSpPr>
        <p:spPr>
          <a:xfrm>
            <a:off x="9949104" y="2048412"/>
            <a:ext cx="68678" cy="104782"/>
          </a:xfrm>
          <a:custGeom>
            <a:avLst/>
            <a:gdLst/>
            <a:ahLst/>
            <a:cxnLst/>
            <a:rect r="r" b="b" t="t" l="l"/>
            <a:pathLst>
              <a:path w="68678" h="104782" stroke="true" fill="norm" extrusionOk="true">
                <a:moveTo>
                  <a:pt x="4758" y="104782"/>
                </a:moveTo>
                <a:cubicBezTo>
                  <a:pt x="3044" y="104782"/>
                  <a:pt x="1425" y="103925"/>
                  <a:pt x="567" y="102306"/>
                </a:cubicBezTo>
                <a:cubicBezTo>
                  <a:pt x="-671" y="100020"/>
                  <a:pt x="186" y="97067"/>
                  <a:pt x="2472" y="95829"/>
                </a:cubicBezTo>
                <a:cubicBezTo>
                  <a:pt x="22475" y="85066"/>
                  <a:pt x="50478" y="25153"/>
                  <a:pt x="59527" y="2960"/>
                </a:cubicBezTo>
                <a:cubicBezTo>
                  <a:pt x="60480" y="484"/>
                  <a:pt x="63337" y="-659"/>
                  <a:pt x="65718" y="388"/>
                </a:cubicBezTo>
                <a:cubicBezTo>
                  <a:pt x="68195" y="1341"/>
                  <a:pt x="69338" y="4198"/>
                  <a:pt x="68290" y="6580"/>
                </a:cubicBezTo>
                <a:cubicBezTo>
                  <a:pt x="66861" y="10009"/>
                  <a:pt x="34095" y="89542"/>
                  <a:pt x="6949" y="104211"/>
                </a:cubicBezTo>
                <a:cubicBezTo>
                  <a:pt x="6282" y="104592"/>
                  <a:pt x="5520" y="104782"/>
                  <a:pt x="4758" y="104782"/>
                </a:cubicBezTo>
                <a:close/>
              </a:path>
            </a:pathLst>
          </a:custGeom>
          <a:solidFill>
            <a:srgbClr val="12130F"/>
          </a:solidFill>
          <a:ln cap="flat">
            <a:prstDash val="solid"/>
          </a:ln>
        </p:spPr>
        <p:txBody>
          <a:bodyPr vert="horz" anchor="ctr" tIns="45720" lIns="91440" bIns="45720" rIns="91440">
            <a:normAutofit/>
          </a:bodyPr>
          <a:p>
            <a:pPr algn="l" marL="0"/>
          </a:p>
        </p:txBody>
      </p:sp>
      <p:sp>
        <p:nvSpPr>
          <p:cNvPr name="Freeform 52" id="52"/>
          <p:cNvSpPr/>
          <p:nvPr/>
        </p:nvSpPr>
        <p:spPr>
          <a:xfrm>
            <a:off x="10507265" y="4238122"/>
            <a:ext cx="64198" cy="1640205"/>
          </a:xfrm>
          <a:custGeom>
            <a:avLst/>
            <a:gdLst/>
            <a:ahLst/>
            <a:cxnLst/>
            <a:rect r="r" b="b" t="t" l="l"/>
            <a:pathLst>
              <a:path w="64198" h="1640205" stroke="true" fill="norm" extrusionOk="true">
                <a:moveTo>
                  <a:pt x="32099" y="0"/>
                </a:moveTo>
                <a:lnTo>
                  <a:pt x="32099" y="0"/>
                </a:lnTo>
                <a:cubicBezTo>
                  <a:pt x="49816" y="0"/>
                  <a:pt x="64198" y="16288"/>
                  <a:pt x="64198" y="36386"/>
                </a:cubicBezTo>
                <a:lnTo>
                  <a:pt x="64198" y="1603820"/>
                </a:lnTo>
                <a:cubicBezTo>
                  <a:pt x="64198" y="1623822"/>
                  <a:pt x="49911" y="1640205"/>
                  <a:pt x="32099" y="1640205"/>
                </a:cubicBezTo>
                <a:lnTo>
                  <a:pt x="32099" y="1640205"/>
                </a:lnTo>
                <a:cubicBezTo>
                  <a:pt x="14478" y="1640205"/>
                  <a:pt x="0" y="1623917"/>
                  <a:pt x="0" y="1603820"/>
                </a:cubicBezTo>
                <a:lnTo>
                  <a:pt x="0" y="36290"/>
                </a:lnTo>
                <a:cubicBezTo>
                  <a:pt x="0" y="16288"/>
                  <a:pt x="14383" y="0"/>
                  <a:pt x="32099" y="0"/>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3" id="53"/>
          <p:cNvSpPr/>
          <p:nvPr/>
        </p:nvSpPr>
        <p:spPr>
          <a:xfrm>
            <a:off x="10520695" y="5822320"/>
            <a:ext cx="37337" cy="226599"/>
          </a:xfrm>
          <a:custGeom>
            <a:avLst/>
            <a:gdLst/>
            <a:ahLst/>
            <a:cxnLst/>
            <a:rect r="r" b="b" t="t" l="l"/>
            <a:pathLst>
              <a:path w="37337" h="226599" stroke="true" fill="norm" extrusionOk="true">
                <a:moveTo>
                  <a:pt x="18669" y="0"/>
                </a:moveTo>
                <a:lnTo>
                  <a:pt x="18669" y="0"/>
                </a:lnTo>
                <a:cubicBezTo>
                  <a:pt x="28956" y="0"/>
                  <a:pt x="37338" y="8477"/>
                  <a:pt x="37338" y="18955"/>
                </a:cubicBezTo>
                <a:lnTo>
                  <a:pt x="37338" y="207645"/>
                </a:lnTo>
                <a:cubicBezTo>
                  <a:pt x="37338" y="218027"/>
                  <a:pt x="28956" y="226600"/>
                  <a:pt x="18669" y="226600"/>
                </a:cubicBezTo>
                <a:lnTo>
                  <a:pt x="18669" y="226600"/>
                </a:lnTo>
                <a:cubicBezTo>
                  <a:pt x="8382" y="226600"/>
                  <a:pt x="0" y="218122"/>
                  <a:pt x="0" y="207645"/>
                </a:cubicBezTo>
                <a:lnTo>
                  <a:pt x="0" y="18955"/>
                </a:lnTo>
                <a:cubicBezTo>
                  <a:pt x="0" y="8572"/>
                  <a:pt x="8382" y="0"/>
                  <a:pt x="18669" y="0"/>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4" id="54"/>
          <p:cNvSpPr/>
          <p:nvPr/>
        </p:nvSpPr>
        <p:spPr>
          <a:xfrm>
            <a:off x="10510312" y="6024682"/>
            <a:ext cx="61055" cy="89388"/>
          </a:xfrm>
          <a:custGeom>
            <a:avLst/>
            <a:gdLst/>
            <a:ahLst/>
            <a:cxnLst/>
            <a:rect r="r" b="b" t="t" l="l"/>
            <a:pathLst>
              <a:path w="61055" h="89388" stroke="true" fill="norm" extrusionOk="true">
                <a:moveTo>
                  <a:pt x="7525" y="3759"/>
                </a:moveTo>
                <a:lnTo>
                  <a:pt x="0" y="72339"/>
                </a:lnTo>
                <a:cubicBezTo>
                  <a:pt x="0" y="72339"/>
                  <a:pt x="11049" y="89389"/>
                  <a:pt x="26956" y="89389"/>
                </a:cubicBezTo>
                <a:cubicBezTo>
                  <a:pt x="42863" y="89389"/>
                  <a:pt x="61055" y="73768"/>
                  <a:pt x="61055" y="73768"/>
                </a:cubicBezTo>
                <a:lnTo>
                  <a:pt x="51245" y="3092"/>
                </a:lnTo>
                <a:cubicBezTo>
                  <a:pt x="51245" y="3092"/>
                  <a:pt x="44863" y="-432"/>
                  <a:pt x="29337" y="44"/>
                </a:cubicBezTo>
                <a:cubicBezTo>
                  <a:pt x="13716" y="425"/>
                  <a:pt x="7525" y="3759"/>
                  <a:pt x="7525" y="3759"/>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5" id="55"/>
          <p:cNvSpPr/>
          <p:nvPr/>
        </p:nvSpPr>
        <p:spPr>
          <a:xfrm>
            <a:off x="10490647" y="4012805"/>
            <a:ext cx="331758" cy="285678"/>
          </a:xfrm>
          <a:custGeom>
            <a:avLst/>
            <a:gdLst/>
            <a:ahLst/>
            <a:cxnLst/>
            <a:rect r="r" b="b" t="t" l="l"/>
            <a:pathLst>
              <a:path w="331758" h="285678" stroke="true" fill="norm" extrusionOk="true">
                <a:moveTo>
                  <a:pt x="187972" y="336"/>
                </a:moveTo>
                <a:lnTo>
                  <a:pt x="34429" y="29387"/>
                </a:lnTo>
                <a:cubicBezTo>
                  <a:pt x="13569" y="32245"/>
                  <a:pt x="-2528" y="43580"/>
                  <a:pt x="329" y="64820"/>
                </a:cubicBezTo>
                <a:cubicBezTo>
                  <a:pt x="3092" y="85966"/>
                  <a:pt x="20808" y="91872"/>
                  <a:pt x="41763" y="89014"/>
                </a:cubicBezTo>
                <a:lnTo>
                  <a:pt x="170922" y="80822"/>
                </a:lnTo>
                <a:lnTo>
                  <a:pt x="237216" y="217983"/>
                </a:lnTo>
                <a:lnTo>
                  <a:pt x="67481" y="222459"/>
                </a:lnTo>
                <a:cubicBezTo>
                  <a:pt x="46335" y="223031"/>
                  <a:pt x="29666" y="240747"/>
                  <a:pt x="30143" y="262178"/>
                </a:cubicBezTo>
                <a:cubicBezTo>
                  <a:pt x="30714" y="283610"/>
                  <a:pt x="48716" y="286182"/>
                  <a:pt x="69862" y="285610"/>
                </a:cubicBezTo>
                <a:lnTo>
                  <a:pt x="288842" y="277800"/>
                </a:lnTo>
                <a:cubicBezTo>
                  <a:pt x="314750" y="277133"/>
                  <a:pt x="330752" y="273894"/>
                  <a:pt x="331704" y="250844"/>
                </a:cubicBezTo>
                <a:cubicBezTo>
                  <a:pt x="332085" y="243128"/>
                  <a:pt x="330466" y="235127"/>
                  <a:pt x="326751" y="227317"/>
                </a:cubicBezTo>
                <a:lnTo>
                  <a:pt x="227405" y="21863"/>
                </a:lnTo>
                <a:cubicBezTo>
                  <a:pt x="220071" y="6813"/>
                  <a:pt x="204164" y="-1855"/>
                  <a:pt x="187972" y="336"/>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6" id="56"/>
          <p:cNvSpPr/>
          <p:nvPr/>
        </p:nvSpPr>
        <p:spPr>
          <a:xfrm>
            <a:off x="10473248" y="3967152"/>
            <a:ext cx="139918" cy="76660"/>
          </a:xfrm>
          <a:custGeom>
            <a:avLst/>
            <a:gdLst/>
            <a:ahLst/>
            <a:cxnLst/>
            <a:rect r="r" b="b" t="t" l="l"/>
            <a:pathLst>
              <a:path w="139918" h="76660" stroke="true" fill="norm" extrusionOk="true">
                <a:moveTo>
                  <a:pt x="4775" y="76661"/>
                </a:moveTo>
                <a:cubicBezTo>
                  <a:pt x="3536" y="76661"/>
                  <a:pt x="2393" y="76184"/>
                  <a:pt x="1441" y="75327"/>
                </a:cubicBezTo>
                <a:cubicBezTo>
                  <a:pt x="-464" y="73517"/>
                  <a:pt x="-464" y="70469"/>
                  <a:pt x="1346" y="68564"/>
                </a:cubicBezTo>
                <a:cubicBezTo>
                  <a:pt x="3536" y="66374"/>
                  <a:pt x="55638" y="14176"/>
                  <a:pt x="134315" y="79"/>
                </a:cubicBezTo>
                <a:cubicBezTo>
                  <a:pt x="136791" y="-397"/>
                  <a:pt x="139363" y="1318"/>
                  <a:pt x="139839" y="3890"/>
                </a:cubicBezTo>
                <a:cubicBezTo>
                  <a:pt x="140315" y="6461"/>
                  <a:pt x="138601" y="8938"/>
                  <a:pt x="136029" y="9414"/>
                </a:cubicBezTo>
                <a:cubicBezTo>
                  <a:pt x="60401" y="22940"/>
                  <a:pt x="8680" y="74660"/>
                  <a:pt x="8204" y="75232"/>
                </a:cubicBezTo>
                <a:cubicBezTo>
                  <a:pt x="7251" y="76184"/>
                  <a:pt x="6013" y="76661"/>
                  <a:pt x="4775" y="76661"/>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7" id="57"/>
          <p:cNvSpPr/>
          <p:nvPr/>
        </p:nvSpPr>
        <p:spPr>
          <a:xfrm>
            <a:off x="10264548" y="3009092"/>
            <a:ext cx="219272" cy="1035768"/>
          </a:xfrm>
          <a:custGeom>
            <a:avLst/>
            <a:gdLst/>
            <a:ahLst/>
            <a:cxnLst/>
            <a:rect r="r" b="b" t="t" l="l"/>
            <a:pathLst>
              <a:path w="219272" h="1035768" stroke="true" fill="norm" extrusionOk="true">
                <a:moveTo>
                  <a:pt x="214522" y="1035768"/>
                </a:moveTo>
                <a:cubicBezTo>
                  <a:pt x="212332" y="1035768"/>
                  <a:pt x="210331" y="1034244"/>
                  <a:pt x="209855" y="1031958"/>
                </a:cubicBezTo>
                <a:cubicBezTo>
                  <a:pt x="209093" y="1028053"/>
                  <a:pt x="129083" y="636861"/>
                  <a:pt x="120225" y="569805"/>
                </a:cubicBezTo>
                <a:cubicBezTo>
                  <a:pt x="111367" y="503130"/>
                  <a:pt x="1258" y="10783"/>
                  <a:pt x="115" y="5830"/>
                </a:cubicBezTo>
                <a:cubicBezTo>
                  <a:pt x="-457" y="3258"/>
                  <a:pt x="1162" y="686"/>
                  <a:pt x="3734" y="115"/>
                </a:cubicBezTo>
                <a:cubicBezTo>
                  <a:pt x="6306" y="-457"/>
                  <a:pt x="8878" y="1162"/>
                  <a:pt x="9449" y="3734"/>
                </a:cubicBezTo>
                <a:cubicBezTo>
                  <a:pt x="14021" y="24023"/>
                  <a:pt x="120797" y="501416"/>
                  <a:pt x="129655" y="568567"/>
                </a:cubicBezTo>
                <a:cubicBezTo>
                  <a:pt x="138513" y="635242"/>
                  <a:pt x="218332" y="1026053"/>
                  <a:pt x="219190" y="1030053"/>
                </a:cubicBezTo>
                <a:cubicBezTo>
                  <a:pt x="219666" y="1032625"/>
                  <a:pt x="218047" y="1035196"/>
                  <a:pt x="215475" y="1035673"/>
                </a:cubicBezTo>
                <a:cubicBezTo>
                  <a:pt x="215189" y="1035768"/>
                  <a:pt x="214808" y="1035768"/>
                  <a:pt x="214522" y="1035768"/>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8" id="58"/>
          <p:cNvSpPr/>
          <p:nvPr/>
        </p:nvSpPr>
        <p:spPr>
          <a:xfrm>
            <a:off x="10524191" y="3967751"/>
            <a:ext cx="153567" cy="226842"/>
          </a:xfrm>
          <a:custGeom>
            <a:avLst/>
            <a:gdLst/>
            <a:ahLst/>
            <a:cxnLst/>
            <a:rect r="r" b="b" t="t" l="l"/>
            <a:pathLst>
              <a:path w="153567" h="226842" stroke="true" fill="norm" extrusionOk="true">
                <a:moveTo>
                  <a:pt x="76324" y="226842"/>
                </a:moveTo>
                <a:cubicBezTo>
                  <a:pt x="75943" y="226842"/>
                  <a:pt x="75562" y="226842"/>
                  <a:pt x="75181" y="226652"/>
                </a:cubicBezTo>
                <a:lnTo>
                  <a:pt x="7363" y="209126"/>
                </a:lnTo>
                <a:cubicBezTo>
                  <a:pt x="5458" y="208650"/>
                  <a:pt x="4029" y="207030"/>
                  <a:pt x="3838" y="205030"/>
                </a:cubicBezTo>
                <a:lnTo>
                  <a:pt x="28" y="169978"/>
                </a:lnTo>
                <a:cubicBezTo>
                  <a:pt x="-257" y="167406"/>
                  <a:pt x="1648" y="165025"/>
                  <a:pt x="4219" y="164739"/>
                </a:cubicBezTo>
                <a:cubicBezTo>
                  <a:pt x="6696" y="164454"/>
                  <a:pt x="9172" y="166359"/>
                  <a:pt x="9458" y="168930"/>
                </a:cubicBezTo>
                <a:lnTo>
                  <a:pt x="12887" y="200648"/>
                </a:lnTo>
                <a:lnTo>
                  <a:pt x="74704" y="216555"/>
                </a:lnTo>
                <a:lnTo>
                  <a:pt x="127854" y="154547"/>
                </a:lnTo>
                <a:lnTo>
                  <a:pt x="143475" y="101779"/>
                </a:lnTo>
                <a:lnTo>
                  <a:pt x="78133" y="7481"/>
                </a:lnTo>
                <a:cubicBezTo>
                  <a:pt x="76609" y="5291"/>
                  <a:pt x="77181" y="2338"/>
                  <a:pt x="79372" y="814"/>
                </a:cubicBezTo>
                <a:cubicBezTo>
                  <a:pt x="81562" y="-615"/>
                  <a:pt x="84515" y="-138"/>
                  <a:pt x="86039" y="2052"/>
                </a:cubicBezTo>
                <a:lnTo>
                  <a:pt x="152714" y="98255"/>
                </a:lnTo>
                <a:cubicBezTo>
                  <a:pt x="153571" y="99398"/>
                  <a:pt x="153762" y="100922"/>
                  <a:pt x="153381" y="102350"/>
                </a:cubicBezTo>
                <a:lnTo>
                  <a:pt x="136807" y="158358"/>
                </a:lnTo>
                <a:cubicBezTo>
                  <a:pt x="136617" y="159024"/>
                  <a:pt x="136331" y="159596"/>
                  <a:pt x="135855" y="160072"/>
                </a:cubicBezTo>
                <a:lnTo>
                  <a:pt x="80134" y="225128"/>
                </a:lnTo>
                <a:cubicBezTo>
                  <a:pt x="79086" y="226176"/>
                  <a:pt x="77752" y="226842"/>
                  <a:pt x="76324" y="22684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59" id="59"/>
          <p:cNvSpPr/>
          <p:nvPr/>
        </p:nvSpPr>
        <p:spPr>
          <a:xfrm>
            <a:off x="10276053" y="3169055"/>
            <a:ext cx="80009" cy="571861"/>
          </a:xfrm>
          <a:custGeom>
            <a:avLst/>
            <a:gdLst/>
            <a:ahLst/>
            <a:cxnLst/>
            <a:rect r="r" b="b" t="t" l="l"/>
            <a:pathLst>
              <a:path w="80009" h="571861" stroke="true" fill="norm" extrusionOk="true">
                <a:moveTo>
                  <a:pt x="75287" y="571862"/>
                </a:moveTo>
                <a:cubicBezTo>
                  <a:pt x="75192" y="571862"/>
                  <a:pt x="75001" y="571862"/>
                  <a:pt x="74906" y="571862"/>
                </a:cubicBezTo>
                <a:cubicBezTo>
                  <a:pt x="72239" y="571671"/>
                  <a:pt x="70334" y="569385"/>
                  <a:pt x="70524" y="566718"/>
                </a:cubicBezTo>
                <a:cubicBezTo>
                  <a:pt x="72429" y="542716"/>
                  <a:pt x="11184" y="257442"/>
                  <a:pt x="1373" y="216865"/>
                </a:cubicBezTo>
                <a:cubicBezTo>
                  <a:pt x="-6628" y="183623"/>
                  <a:pt x="22899" y="11316"/>
                  <a:pt x="24138" y="3981"/>
                </a:cubicBezTo>
                <a:cubicBezTo>
                  <a:pt x="24614" y="1410"/>
                  <a:pt x="27090" y="-400"/>
                  <a:pt x="29662" y="76"/>
                </a:cubicBezTo>
                <a:cubicBezTo>
                  <a:pt x="32234" y="553"/>
                  <a:pt x="34044" y="3029"/>
                  <a:pt x="33567" y="5601"/>
                </a:cubicBezTo>
                <a:cubicBezTo>
                  <a:pt x="22995" y="66942"/>
                  <a:pt x="4611" y="189528"/>
                  <a:pt x="10612" y="214579"/>
                </a:cubicBezTo>
                <a:cubicBezTo>
                  <a:pt x="18613" y="247536"/>
                  <a:pt x="82145" y="540429"/>
                  <a:pt x="79954" y="567480"/>
                </a:cubicBezTo>
                <a:cubicBezTo>
                  <a:pt x="79764" y="569957"/>
                  <a:pt x="77668" y="571862"/>
                  <a:pt x="75287" y="57186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60" id="60"/>
          <p:cNvSpPr/>
          <p:nvPr/>
        </p:nvSpPr>
        <p:spPr>
          <a:xfrm>
            <a:off x="9639918" y="3172084"/>
            <a:ext cx="183451" cy="410337"/>
          </a:xfrm>
          <a:custGeom>
            <a:avLst/>
            <a:gdLst/>
            <a:ahLst/>
            <a:cxnLst/>
            <a:rect r="r" b="b" t="t" l="l"/>
            <a:pathLst>
              <a:path w="183451" h="410337" stroke="true" fill="norm" extrusionOk="true">
                <a:moveTo>
                  <a:pt x="183452" y="0"/>
                </a:moveTo>
                <a:cubicBezTo>
                  <a:pt x="183452" y="0"/>
                  <a:pt x="126206" y="237077"/>
                  <a:pt x="83153" y="312325"/>
                </a:cubicBezTo>
                <a:cubicBezTo>
                  <a:pt x="65722" y="342805"/>
                  <a:pt x="0" y="410337"/>
                  <a:pt x="0" y="410337"/>
                </a:cubicBezTo>
                <a:lnTo>
                  <a:pt x="8191" y="343567"/>
                </a:lnTo>
                <a:lnTo>
                  <a:pt x="21717" y="274130"/>
                </a:lnTo>
                <a:cubicBezTo>
                  <a:pt x="21717" y="274130"/>
                  <a:pt x="81439" y="184213"/>
                  <a:pt x="106871" y="144780"/>
                </a:cubicBezTo>
                <a:cubicBezTo>
                  <a:pt x="132398" y="105251"/>
                  <a:pt x="183452" y="0"/>
                  <a:pt x="183452" y="0"/>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61" id="61"/>
          <p:cNvSpPr/>
          <p:nvPr/>
        </p:nvSpPr>
        <p:spPr>
          <a:xfrm>
            <a:off x="9578642" y="2955263"/>
            <a:ext cx="187323" cy="240157"/>
          </a:xfrm>
          <a:custGeom>
            <a:avLst/>
            <a:gdLst/>
            <a:ahLst/>
            <a:cxnLst/>
            <a:rect r="r" b="b" t="t" l="l"/>
            <a:pathLst>
              <a:path w="187323" h="240157" stroke="true" fill="norm" extrusionOk="true">
                <a:moveTo>
                  <a:pt x="4793" y="240157"/>
                </a:moveTo>
                <a:cubicBezTo>
                  <a:pt x="3840" y="240157"/>
                  <a:pt x="2888" y="239872"/>
                  <a:pt x="2030" y="239300"/>
                </a:cubicBezTo>
                <a:cubicBezTo>
                  <a:pt x="-160" y="237776"/>
                  <a:pt x="-637" y="234824"/>
                  <a:pt x="887" y="232633"/>
                </a:cubicBezTo>
                <a:cubicBezTo>
                  <a:pt x="6602" y="224537"/>
                  <a:pt x="142048" y="34036"/>
                  <a:pt x="179386" y="1175"/>
                </a:cubicBezTo>
                <a:cubicBezTo>
                  <a:pt x="181386" y="-539"/>
                  <a:pt x="184339" y="-349"/>
                  <a:pt x="186149" y="1556"/>
                </a:cubicBezTo>
                <a:cubicBezTo>
                  <a:pt x="187863" y="3557"/>
                  <a:pt x="187673" y="6509"/>
                  <a:pt x="185768" y="8319"/>
                </a:cubicBezTo>
                <a:cubicBezTo>
                  <a:pt x="149287" y="40513"/>
                  <a:pt x="10127" y="236252"/>
                  <a:pt x="8793" y="238157"/>
                </a:cubicBezTo>
                <a:cubicBezTo>
                  <a:pt x="7745" y="239491"/>
                  <a:pt x="6317" y="240157"/>
                  <a:pt x="4793" y="240157"/>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62" id="62"/>
          <p:cNvSpPr/>
          <p:nvPr/>
        </p:nvSpPr>
        <p:spPr>
          <a:xfrm>
            <a:off x="9757388" y="2956765"/>
            <a:ext cx="142432" cy="82719"/>
          </a:xfrm>
          <a:custGeom>
            <a:avLst/>
            <a:gdLst/>
            <a:ahLst/>
            <a:cxnLst/>
            <a:rect r="r" b="b" t="t" l="l"/>
            <a:pathLst>
              <a:path w="142432" h="82719" stroke="true" fill="norm" extrusionOk="true">
                <a:moveTo>
                  <a:pt x="47408" y="18057"/>
                </a:moveTo>
                <a:cubicBezTo>
                  <a:pt x="47408" y="18057"/>
                  <a:pt x="6450" y="-10042"/>
                  <a:pt x="164" y="3864"/>
                </a:cubicBezTo>
                <a:cubicBezTo>
                  <a:pt x="-5456" y="16247"/>
                  <a:pt x="135514" y="93304"/>
                  <a:pt x="141515" y="81493"/>
                </a:cubicBezTo>
                <a:cubicBezTo>
                  <a:pt x="147420" y="69682"/>
                  <a:pt x="123417" y="58824"/>
                  <a:pt x="109606" y="51870"/>
                </a:cubicBezTo>
                <a:cubicBezTo>
                  <a:pt x="95795" y="45012"/>
                  <a:pt x="47408" y="18057"/>
                  <a:pt x="47408" y="18057"/>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63" id="63"/>
          <p:cNvSpPr/>
          <p:nvPr/>
        </p:nvSpPr>
        <p:spPr>
          <a:xfrm>
            <a:off x="9774989" y="2710633"/>
            <a:ext cx="140591" cy="317909"/>
          </a:xfrm>
          <a:custGeom>
            <a:avLst/>
            <a:gdLst/>
            <a:ahLst/>
            <a:cxnLst/>
            <a:rect r="r" b="b" t="t" l="l"/>
            <a:pathLst>
              <a:path w="140591" h="317909" stroke="true" fill="norm" extrusionOk="true">
                <a:moveTo>
                  <a:pt x="13424" y="267713"/>
                </a:moveTo>
                <a:cubicBezTo>
                  <a:pt x="13424" y="267713"/>
                  <a:pt x="-7436" y="168176"/>
                  <a:pt x="2851" y="130457"/>
                </a:cubicBezTo>
                <a:cubicBezTo>
                  <a:pt x="13043" y="92834"/>
                  <a:pt x="66478" y="25492"/>
                  <a:pt x="71907" y="8442"/>
                </a:cubicBezTo>
                <a:cubicBezTo>
                  <a:pt x="77336" y="-8512"/>
                  <a:pt x="97244" y="2537"/>
                  <a:pt x="94196" y="19872"/>
                </a:cubicBezTo>
                <a:cubicBezTo>
                  <a:pt x="91148" y="37208"/>
                  <a:pt x="72098" y="71879"/>
                  <a:pt x="72098" y="71879"/>
                </a:cubicBezTo>
                <a:cubicBezTo>
                  <a:pt x="72098" y="71879"/>
                  <a:pt x="121151" y="8633"/>
                  <a:pt x="122294" y="29016"/>
                </a:cubicBezTo>
                <a:cubicBezTo>
                  <a:pt x="123437" y="49400"/>
                  <a:pt x="114103" y="84356"/>
                  <a:pt x="107340" y="93215"/>
                </a:cubicBezTo>
                <a:cubicBezTo>
                  <a:pt x="100577" y="102073"/>
                  <a:pt x="142964" y="51781"/>
                  <a:pt x="140487" y="81975"/>
                </a:cubicBezTo>
                <a:cubicBezTo>
                  <a:pt x="138011" y="112169"/>
                  <a:pt x="88862" y="169700"/>
                  <a:pt x="91433" y="185321"/>
                </a:cubicBezTo>
                <a:cubicBezTo>
                  <a:pt x="94005" y="200942"/>
                  <a:pt x="114960" y="210372"/>
                  <a:pt x="120961" y="241424"/>
                </a:cubicBezTo>
                <a:cubicBezTo>
                  <a:pt x="126962" y="272380"/>
                  <a:pt x="108007" y="317909"/>
                  <a:pt x="108007" y="317909"/>
                </a:cubicBezTo>
                <a:lnTo>
                  <a:pt x="13424" y="267713"/>
                </a:lnTo>
                <a:close/>
              </a:path>
            </a:pathLst>
          </a:custGeom>
          <a:solidFill>
            <a:srgbClr val="FFBFBE"/>
          </a:solidFill>
          <a:ln cap="flat">
            <a:prstDash val="solid"/>
          </a:ln>
        </p:spPr>
        <p:txBody>
          <a:bodyPr vert="horz" anchor="ctr" tIns="45720" lIns="91440" bIns="45720" rIns="91440">
            <a:normAutofit/>
          </a:bodyPr>
          <a:p>
            <a:pPr algn="l" marL="0"/>
          </a:p>
        </p:txBody>
      </p:sp>
      <p:sp>
        <p:nvSpPr>
          <p:cNvPr name="Freeform 64" id="64"/>
          <p:cNvSpPr/>
          <p:nvPr/>
        </p:nvSpPr>
        <p:spPr>
          <a:xfrm>
            <a:off x="10174937" y="5081846"/>
            <a:ext cx="293369" cy="738473"/>
          </a:xfrm>
          <a:custGeom>
            <a:avLst/>
            <a:gdLst/>
            <a:ahLst/>
            <a:cxnLst/>
            <a:rect r="r" b="b" t="t" l="l"/>
            <a:pathLst>
              <a:path w="293369" h="738473" stroke="true" fill="norm" extrusionOk="true">
                <a:moveTo>
                  <a:pt x="238601" y="0"/>
                </a:moveTo>
                <a:cubicBezTo>
                  <a:pt x="211455" y="14954"/>
                  <a:pt x="176117" y="34195"/>
                  <a:pt x="138684" y="52959"/>
                </a:cubicBezTo>
                <a:cubicBezTo>
                  <a:pt x="91154" y="76867"/>
                  <a:pt x="32290" y="64294"/>
                  <a:pt x="0" y="54483"/>
                </a:cubicBezTo>
                <a:cubicBezTo>
                  <a:pt x="78677" y="349282"/>
                  <a:pt x="163449" y="662273"/>
                  <a:pt x="184023" y="738473"/>
                </a:cubicBezTo>
                <a:lnTo>
                  <a:pt x="293370" y="672846"/>
                </a:lnTo>
                <a:cubicBezTo>
                  <a:pt x="285940" y="572548"/>
                  <a:pt x="262414" y="221552"/>
                  <a:pt x="238601" y="0"/>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65" id="65"/>
          <p:cNvSpPr/>
          <p:nvPr/>
        </p:nvSpPr>
        <p:spPr>
          <a:xfrm>
            <a:off x="9668834" y="5733589"/>
            <a:ext cx="322117" cy="301125"/>
          </a:xfrm>
          <a:custGeom>
            <a:avLst/>
            <a:gdLst/>
            <a:ahLst/>
            <a:cxnLst/>
            <a:rect r="r" b="b" t="t" l="l"/>
            <a:pathLst>
              <a:path w="322117" h="301125" stroke="true" fill="norm" extrusionOk="true">
                <a:moveTo>
                  <a:pt x="167871" y="20151"/>
                </a:moveTo>
                <a:cubicBezTo>
                  <a:pt x="159775" y="18627"/>
                  <a:pt x="148440" y="123211"/>
                  <a:pt x="115483" y="155120"/>
                </a:cubicBezTo>
                <a:cubicBezTo>
                  <a:pt x="82622" y="187029"/>
                  <a:pt x="-27106" y="293899"/>
                  <a:pt x="6232" y="300281"/>
                </a:cubicBezTo>
                <a:cubicBezTo>
                  <a:pt x="39569" y="306663"/>
                  <a:pt x="280075" y="275611"/>
                  <a:pt x="314175" y="249418"/>
                </a:cubicBezTo>
                <a:cubicBezTo>
                  <a:pt x="333892" y="234273"/>
                  <a:pt x="311603" y="179599"/>
                  <a:pt x="304174" y="121878"/>
                </a:cubicBezTo>
                <a:cubicBezTo>
                  <a:pt x="298744" y="79587"/>
                  <a:pt x="296744" y="16436"/>
                  <a:pt x="291696" y="7102"/>
                </a:cubicBezTo>
                <a:cubicBezTo>
                  <a:pt x="279790" y="-14997"/>
                  <a:pt x="175967" y="21675"/>
                  <a:pt x="167871" y="20151"/>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66" id="66"/>
          <p:cNvSpPr/>
          <p:nvPr/>
        </p:nvSpPr>
        <p:spPr>
          <a:xfrm>
            <a:off x="10229729" y="5680701"/>
            <a:ext cx="279164" cy="324785"/>
          </a:xfrm>
          <a:custGeom>
            <a:avLst/>
            <a:gdLst/>
            <a:ahLst/>
            <a:cxnLst/>
            <a:rect r="r" b="b" t="t" l="l"/>
            <a:pathLst>
              <a:path w="279164" h="324785" stroke="true" fill="norm" extrusionOk="true">
                <a:moveTo>
                  <a:pt x="103228" y="34558"/>
                </a:moveTo>
                <a:cubicBezTo>
                  <a:pt x="94942" y="34654"/>
                  <a:pt x="111039" y="142096"/>
                  <a:pt x="84940" y="179910"/>
                </a:cubicBezTo>
                <a:cubicBezTo>
                  <a:pt x="58842" y="217724"/>
                  <a:pt x="-26026" y="325071"/>
                  <a:pt x="7883" y="324785"/>
                </a:cubicBezTo>
                <a:cubicBezTo>
                  <a:pt x="41887" y="324499"/>
                  <a:pt x="243817" y="293162"/>
                  <a:pt x="272202" y="260682"/>
                </a:cubicBezTo>
                <a:cubicBezTo>
                  <a:pt x="288585" y="241918"/>
                  <a:pt x="274393" y="180672"/>
                  <a:pt x="246961" y="115711"/>
                </a:cubicBezTo>
                <a:cubicBezTo>
                  <a:pt x="230387" y="76468"/>
                  <a:pt x="239722" y="12555"/>
                  <a:pt x="233054" y="4459"/>
                </a:cubicBezTo>
                <a:cubicBezTo>
                  <a:pt x="217052" y="-14781"/>
                  <a:pt x="111420" y="34463"/>
                  <a:pt x="103228" y="34558"/>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67" id="67"/>
          <p:cNvSpPr/>
          <p:nvPr/>
        </p:nvSpPr>
        <p:spPr>
          <a:xfrm>
            <a:off x="10124931" y="4820957"/>
            <a:ext cx="116776" cy="51131"/>
          </a:xfrm>
          <a:custGeom>
            <a:avLst/>
            <a:gdLst/>
            <a:ahLst/>
            <a:cxnLst/>
            <a:rect r="r" b="b" t="t" l="l"/>
            <a:pathLst>
              <a:path w="116776" h="51131" stroke="true" fill="norm" extrusionOk="true">
                <a:moveTo>
                  <a:pt x="0" y="20003"/>
                </a:moveTo>
                <a:cubicBezTo>
                  <a:pt x="0" y="20003"/>
                  <a:pt x="29146" y="32766"/>
                  <a:pt x="60769" y="22384"/>
                </a:cubicBezTo>
                <a:cubicBezTo>
                  <a:pt x="92297" y="12002"/>
                  <a:pt x="116777" y="0"/>
                  <a:pt x="116777" y="0"/>
                </a:cubicBezTo>
                <a:cubicBezTo>
                  <a:pt x="116777" y="0"/>
                  <a:pt x="83629" y="44005"/>
                  <a:pt x="52102" y="50387"/>
                </a:cubicBezTo>
                <a:cubicBezTo>
                  <a:pt x="20479" y="56769"/>
                  <a:pt x="0" y="20003"/>
                  <a:pt x="0" y="20003"/>
                </a:cubicBezTo>
                <a:close/>
              </a:path>
            </a:pathLst>
          </a:custGeom>
          <a:solidFill>
            <a:srgbClr val="EF5E7F"/>
          </a:solidFill>
          <a:ln cap="flat">
            <a:prstDash val="solid"/>
          </a:ln>
        </p:spPr>
        <p:txBody>
          <a:bodyPr vert="horz" anchor="ctr" tIns="45720" lIns="91440" bIns="45720" rIns="91440">
            <a:normAutofit/>
          </a:bodyPr>
          <a:p>
            <a:pPr algn="l" marL="0"/>
          </a:p>
        </p:txBody>
      </p:sp>
      <p:sp>
        <p:nvSpPr>
          <p:cNvPr name="Freeform 68" id="68"/>
          <p:cNvSpPr/>
          <p:nvPr/>
        </p:nvSpPr>
        <p:spPr>
          <a:xfrm>
            <a:off x="10189606" y="5163095"/>
            <a:ext cx="240125" cy="123585"/>
          </a:xfrm>
          <a:custGeom>
            <a:avLst/>
            <a:gdLst/>
            <a:ahLst/>
            <a:cxnLst/>
            <a:rect r="r" b="b" t="t" l="l"/>
            <a:pathLst>
              <a:path w="240125" h="123585" stroke="true" fill="norm" extrusionOk="true">
                <a:moveTo>
                  <a:pt x="231648" y="0"/>
                </a:moveTo>
                <a:cubicBezTo>
                  <a:pt x="208883" y="14192"/>
                  <a:pt x="173736" y="33242"/>
                  <a:pt x="133826" y="42101"/>
                </a:cubicBezTo>
                <a:cubicBezTo>
                  <a:pt x="101632" y="49340"/>
                  <a:pt x="42386" y="37243"/>
                  <a:pt x="0" y="27337"/>
                </a:cubicBezTo>
                <a:cubicBezTo>
                  <a:pt x="9811" y="64103"/>
                  <a:pt x="13049" y="76105"/>
                  <a:pt x="22765" y="112300"/>
                </a:cubicBezTo>
                <a:cubicBezTo>
                  <a:pt x="51244" y="118586"/>
                  <a:pt x="87344" y="124587"/>
                  <a:pt x="120396" y="123444"/>
                </a:cubicBezTo>
                <a:cubicBezTo>
                  <a:pt x="163354" y="122016"/>
                  <a:pt x="211741" y="101822"/>
                  <a:pt x="240125" y="88392"/>
                </a:cubicBezTo>
                <a:cubicBezTo>
                  <a:pt x="237268" y="57150"/>
                  <a:pt x="234410" y="29433"/>
                  <a:pt x="231648" y="0"/>
                </a:cubicBezTo>
                <a:close/>
              </a:path>
            </a:pathLst>
          </a:custGeom>
          <a:solidFill>
            <a:srgbClr val="FC9F07"/>
          </a:solidFill>
          <a:ln cap="flat">
            <a:prstDash val="solid"/>
          </a:ln>
        </p:spPr>
        <p:txBody>
          <a:bodyPr vert="horz" anchor="ctr" tIns="45720" lIns="91440" bIns="45720" rIns="91440">
            <a:normAutofit/>
          </a:bodyPr>
          <a:p>
            <a:pPr algn="l" marL="0"/>
          </a:p>
        </p:txBody>
      </p:sp>
      <p:sp>
        <p:nvSpPr>
          <p:cNvPr name="Freeform 69" id="69"/>
          <p:cNvSpPr/>
          <p:nvPr/>
        </p:nvSpPr>
        <p:spPr>
          <a:xfrm>
            <a:off x="9953835" y="3261444"/>
            <a:ext cx="307690" cy="89614"/>
          </a:xfrm>
          <a:custGeom>
            <a:avLst/>
            <a:gdLst/>
            <a:ahLst/>
            <a:cxnLst/>
            <a:rect r="r" b="b" t="t" l="l"/>
            <a:pathLst>
              <a:path w="307690" h="89614" stroke="true" fill="norm" extrusionOk="true">
                <a:moveTo>
                  <a:pt x="218531" y="89614"/>
                </a:moveTo>
                <a:cubicBezTo>
                  <a:pt x="153856" y="89614"/>
                  <a:pt x="66988" y="83328"/>
                  <a:pt x="4313" y="77994"/>
                </a:cubicBezTo>
                <a:cubicBezTo>
                  <a:pt x="1742" y="77803"/>
                  <a:pt x="-259" y="75422"/>
                  <a:pt x="27" y="72850"/>
                </a:cubicBezTo>
                <a:cubicBezTo>
                  <a:pt x="218" y="70183"/>
                  <a:pt x="2599" y="68469"/>
                  <a:pt x="5171" y="68469"/>
                </a:cubicBezTo>
                <a:cubicBezTo>
                  <a:pt x="141759" y="80185"/>
                  <a:pt x="288730" y="84947"/>
                  <a:pt x="298350" y="72755"/>
                </a:cubicBezTo>
                <a:cubicBezTo>
                  <a:pt x="293873" y="59992"/>
                  <a:pt x="175382" y="30274"/>
                  <a:pt x="63178" y="9414"/>
                </a:cubicBezTo>
                <a:cubicBezTo>
                  <a:pt x="60606" y="8938"/>
                  <a:pt x="58892" y="6461"/>
                  <a:pt x="59368" y="3889"/>
                </a:cubicBezTo>
                <a:cubicBezTo>
                  <a:pt x="59844" y="1318"/>
                  <a:pt x="62416" y="-397"/>
                  <a:pt x="64892" y="79"/>
                </a:cubicBezTo>
                <a:cubicBezTo>
                  <a:pt x="87752" y="4366"/>
                  <a:pt x="288730" y="42370"/>
                  <a:pt x="305875" y="67993"/>
                </a:cubicBezTo>
                <a:cubicBezTo>
                  <a:pt x="307875" y="70945"/>
                  <a:pt x="307875" y="73517"/>
                  <a:pt x="307494" y="75137"/>
                </a:cubicBezTo>
                <a:cubicBezTo>
                  <a:pt x="305208" y="85900"/>
                  <a:pt x="268442" y="89614"/>
                  <a:pt x="218531" y="89614"/>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0" id="70"/>
          <p:cNvSpPr/>
          <p:nvPr/>
        </p:nvSpPr>
        <p:spPr>
          <a:xfrm>
            <a:off x="10315345" y="4180864"/>
            <a:ext cx="185987" cy="1688985"/>
          </a:xfrm>
          <a:custGeom>
            <a:avLst/>
            <a:gdLst/>
            <a:ahLst/>
            <a:cxnLst/>
            <a:rect r="r" b="b" t="t" l="l"/>
            <a:pathLst>
              <a:path w="185987" h="1688985" stroke="true" fill="norm" extrusionOk="true">
                <a:moveTo>
                  <a:pt x="181251" y="1688986"/>
                </a:moveTo>
                <a:cubicBezTo>
                  <a:pt x="179251" y="1688986"/>
                  <a:pt x="177441" y="1687747"/>
                  <a:pt x="176774" y="1685747"/>
                </a:cubicBezTo>
                <a:cubicBezTo>
                  <a:pt x="175631" y="1682413"/>
                  <a:pt x="148675" y="1604594"/>
                  <a:pt x="147056" y="1588973"/>
                </a:cubicBezTo>
                <a:cubicBezTo>
                  <a:pt x="139817" y="1521441"/>
                  <a:pt x="124863" y="1337513"/>
                  <a:pt x="110290" y="1159681"/>
                </a:cubicBezTo>
                <a:cubicBezTo>
                  <a:pt x="94859" y="971182"/>
                  <a:pt x="80381" y="793159"/>
                  <a:pt x="76000" y="763060"/>
                </a:cubicBezTo>
                <a:cubicBezTo>
                  <a:pt x="70856" y="727723"/>
                  <a:pt x="47044" y="675811"/>
                  <a:pt x="27994" y="634092"/>
                </a:cubicBezTo>
                <a:cubicBezTo>
                  <a:pt x="9039" y="592753"/>
                  <a:pt x="-1534" y="568941"/>
                  <a:pt x="181" y="558368"/>
                </a:cubicBezTo>
                <a:cubicBezTo>
                  <a:pt x="3705" y="537318"/>
                  <a:pt x="35900" y="9823"/>
                  <a:pt x="36185" y="4489"/>
                </a:cubicBezTo>
                <a:cubicBezTo>
                  <a:pt x="36376" y="1822"/>
                  <a:pt x="38662" y="-178"/>
                  <a:pt x="41234" y="13"/>
                </a:cubicBezTo>
                <a:cubicBezTo>
                  <a:pt x="43900" y="203"/>
                  <a:pt x="45901" y="2394"/>
                  <a:pt x="45710" y="5061"/>
                </a:cubicBezTo>
                <a:cubicBezTo>
                  <a:pt x="44377" y="26873"/>
                  <a:pt x="13230" y="538366"/>
                  <a:pt x="9611" y="559892"/>
                </a:cubicBezTo>
                <a:cubicBezTo>
                  <a:pt x="8277" y="568084"/>
                  <a:pt x="22660" y="599611"/>
                  <a:pt x="36662" y="630091"/>
                </a:cubicBezTo>
                <a:cubicBezTo>
                  <a:pt x="55997" y="672382"/>
                  <a:pt x="80096" y="724960"/>
                  <a:pt x="85429" y="761632"/>
                </a:cubicBezTo>
                <a:cubicBezTo>
                  <a:pt x="89906" y="791921"/>
                  <a:pt x="104384" y="970134"/>
                  <a:pt x="119815" y="1158824"/>
                </a:cubicBezTo>
                <a:cubicBezTo>
                  <a:pt x="134293" y="1336656"/>
                  <a:pt x="149342" y="1520488"/>
                  <a:pt x="156486" y="1587925"/>
                </a:cubicBezTo>
                <a:cubicBezTo>
                  <a:pt x="157724" y="1599927"/>
                  <a:pt x="178013" y="1660315"/>
                  <a:pt x="185728" y="1682604"/>
                </a:cubicBezTo>
                <a:cubicBezTo>
                  <a:pt x="186585" y="1685080"/>
                  <a:pt x="185251" y="1687843"/>
                  <a:pt x="182775" y="1688700"/>
                </a:cubicBezTo>
                <a:cubicBezTo>
                  <a:pt x="182299" y="1688890"/>
                  <a:pt x="181822" y="1688986"/>
                  <a:pt x="181251" y="1688986"/>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1" id="71"/>
          <p:cNvSpPr/>
          <p:nvPr/>
        </p:nvSpPr>
        <p:spPr>
          <a:xfrm>
            <a:off x="10168212" y="5082238"/>
            <a:ext cx="243008" cy="72950"/>
          </a:xfrm>
          <a:custGeom>
            <a:avLst/>
            <a:gdLst/>
            <a:ahLst/>
            <a:cxnLst/>
            <a:rect r="r" b="b" t="t" l="l"/>
            <a:pathLst>
              <a:path w="243008" h="72950" stroke="true" fill="norm" extrusionOk="true">
                <a:moveTo>
                  <a:pt x="79877" y="72951"/>
                </a:moveTo>
                <a:cubicBezTo>
                  <a:pt x="47111" y="72951"/>
                  <a:pt x="9963" y="67331"/>
                  <a:pt x="1010" y="55806"/>
                </a:cubicBezTo>
                <a:cubicBezTo>
                  <a:pt x="-609" y="53711"/>
                  <a:pt x="-228" y="50758"/>
                  <a:pt x="1772" y="49138"/>
                </a:cubicBezTo>
                <a:cubicBezTo>
                  <a:pt x="3867" y="47519"/>
                  <a:pt x="6820" y="47900"/>
                  <a:pt x="8439" y="49900"/>
                </a:cubicBezTo>
                <a:cubicBezTo>
                  <a:pt x="17869" y="61997"/>
                  <a:pt x="91307" y="68093"/>
                  <a:pt x="120644" y="59140"/>
                </a:cubicBezTo>
                <a:cubicBezTo>
                  <a:pt x="148933" y="50567"/>
                  <a:pt x="235039" y="1228"/>
                  <a:pt x="235897" y="656"/>
                </a:cubicBezTo>
                <a:cubicBezTo>
                  <a:pt x="238182" y="-677"/>
                  <a:pt x="241040" y="85"/>
                  <a:pt x="242373" y="2371"/>
                </a:cubicBezTo>
                <a:cubicBezTo>
                  <a:pt x="243707" y="4657"/>
                  <a:pt x="242850" y="7514"/>
                  <a:pt x="240659" y="8848"/>
                </a:cubicBezTo>
                <a:cubicBezTo>
                  <a:pt x="237039" y="10943"/>
                  <a:pt x="152743" y="59235"/>
                  <a:pt x="123406" y="68188"/>
                </a:cubicBezTo>
                <a:cubicBezTo>
                  <a:pt x="113310" y="71332"/>
                  <a:pt x="97212" y="72951"/>
                  <a:pt x="79877" y="72951"/>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2" id="72"/>
          <p:cNvSpPr/>
          <p:nvPr/>
        </p:nvSpPr>
        <p:spPr>
          <a:xfrm>
            <a:off x="9795351" y="5235331"/>
            <a:ext cx="210917" cy="32158"/>
          </a:xfrm>
          <a:custGeom>
            <a:avLst/>
            <a:gdLst/>
            <a:ahLst/>
            <a:cxnLst/>
            <a:rect r="r" b="b" t="t" l="l"/>
            <a:pathLst>
              <a:path w="210917" h="32158" stroke="true" fill="norm" extrusionOk="true">
                <a:moveTo>
                  <a:pt x="110790" y="32158"/>
                </a:moveTo>
                <a:cubicBezTo>
                  <a:pt x="78120" y="32158"/>
                  <a:pt x="6492" y="10250"/>
                  <a:pt x="3348" y="9298"/>
                </a:cubicBezTo>
                <a:cubicBezTo>
                  <a:pt x="872" y="8536"/>
                  <a:pt x="-557" y="5869"/>
                  <a:pt x="205" y="3392"/>
                </a:cubicBezTo>
                <a:cubicBezTo>
                  <a:pt x="967" y="821"/>
                  <a:pt x="3634" y="-608"/>
                  <a:pt x="6111" y="249"/>
                </a:cubicBezTo>
                <a:cubicBezTo>
                  <a:pt x="6873" y="535"/>
                  <a:pt x="85073" y="24443"/>
                  <a:pt x="113838" y="22633"/>
                </a:cubicBezTo>
                <a:cubicBezTo>
                  <a:pt x="143176" y="20823"/>
                  <a:pt x="204517" y="7012"/>
                  <a:pt x="205088" y="6821"/>
                </a:cubicBezTo>
                <a:cubicBezTo>
                  <a:pt x="207660" y="6155"/>
                  <a:pt x="210232" y="7869"/>
                  <a:pt x="210803" y="10441"/>
                </a:cubicBezTo>
                <a:cubicBezTo>
                  <a:pt x="211375" y="13013"/>
                  <a:pt x="209755" y="15584"/>
                  <a:pt x="207184" y="16156"/>
                </a:cubicBezTo>
                <a:cubicBezTo>
                  <a:pt x="204612" y="16728"/>
                  <a:pt x="144509" y="30348"/>
                  <a:pt x="114410" y="32158"/>
                </a:cubicBezTo>
                <a:cubicBezTo>
                  <a:pt x="113362" y="32158"/>
                  <a:pt x="112124" y="32158"/>
                  <a:pt x="110790" y="32158"/>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3" id="73"/>
          <p:cNvSpPr/>
          <p:nvPr/>
        </p:nvSpPr>
        <p:spPr>
          <a:xfrm>
            <a:off x="9805272" y="5309018"/>
            <a:ext cx="192214" cy="87430"/>
          </a:xfrm>
          <a:custGeom>
            <a:avLst/>
            <a:gdLst/>
            <a:ahLst/>
            <a:cxnLst/>
            <a:rect r="r" b="b" t="t" l="l"/>
            <a:pathLst>
              <a:path w="192214" h="87430" stroke="true" fill="norm" extrusionOk="true">
                <a:moveTo>
                  <a:pt x="192215" y="0"/>
                </a:moveTo>
                <a:cubicBezTo>
                  <a:pt x="161449" y="7906"/>
                  <a:pt x="111919" y="20384"/>
                  <a:pt x="81058" y="24289"/>
                </a:cubicBezTo>
                <a:cubicBezTo>
                  <a:pt x="51816" y="28004"/>
                  <a:pt x="20860" y="16669"/>
                  <a:pt x="0" y="7906"/>
                </a:cubicBezTo>
                <a:cubicBezTo>
                  <a:pt x="1333" y="28385"/>
                  <a:pt x="2286" y="45815"/>
                  <a:pt x="3524" y="66199"/>
                </a:cubicBezTo>
                <a:cubicBezTo>
                  <a:pt x="22574" y="72009"/>
                  <a:pt x="49244" y="80296"/>
                  <a:pt x="70199" y="85535"/>
                </a:cubicBezTo>
                <a:cubicBezTo>
                  <a:pt x="91345" y="90869"/>
                  <a:pt x="150876" y="83725"/>
                  <a:pt x="186119" y="79153"/>
                </a:cubicBezTo>
                <a:cubicBezTo>
                  <a:pt x="188404" y="52959"/>
                  <a:pt x="190309" y="26575"/>
                  <a:pt x="192215" y="0"/>
                </a:cubicBezTo>
                <a:close/>
              </a:path>
            </a:pathLst>
          </a:custGeom>
          <a:solidFill>
            <a:srgbClr val="FC9F07"/>
          </a:solidFill>
          <a:ln cap="flat">
            <a:prstDash val="solid"/>
          </a:ln>
        </p:spPr>
        <p:txBody>
          <a:bodyPr vert="horz" anchor="ctr" tIns="45720" lIns="91440" bIns="45720" rIns="91440">
            <a:normAutofit/>
          </a:bodyPr>
          <a:p>
            <a:pPr algn="l" marL="0"/>
          </a:p>
        </p:txBody>
      </p:sp>
      <p:sp>
        <p:nvSpPr>
          <p:cNvPr name="Freeform 74" id="74"/>
          <p:cNvSpPr/>
          <p:nvPr/>
        </p:nvSpPr>
        <p:spPr>
          <a:xfrm>
            <a:off x="9947418" y="4266646"/>
            <a:ext cx="71788" cy="723569"/>
          </a:xfrm>
          <a:custGeom>
            <a:avLst/>
            <a:gdLst/>
            <a:ahLst/>
            <a:cxnLst/>
            <a:rect r="r" b="b" t="t" l="l"/>
            <a:pathLst>
              <a:path w="71788" h="723569" stroke="true" fill="norm" extrusionOk="true">
                <a:moveTo>
                  <a:pt x="67023" y="723570"/>
                </a:moveTo>
                <a:cubicBezTo>
                  <a:pt x="64452" y="723570"/>
                  <a:pt x="62356" y="721569"/>
                  <a:pt x="62261" y="718902"/>
                </a:cubicBezTo>
                <a:cubicBezTo>
                  <a:pt x="62261" y="717950"/>
                  <a:pt x="59308" y="618795"/>
                  <a:pt x="57784" y="584314"/>
                </a:cubicBezTo>
                <a:cubicBezTo>
                  <a:pt x="56355" y="550310"/>
                  <a:pt x="729" y="330283"/>
                  <a:pt x="158" y="328092"/>
                </a:cubicBezTo>
                <a:cubicBezTo>
                  <a:pt x="-33" y="327425"/>
                  <a:pt x="-33" y="326853"/>
                  <a:pt x="63" y="326187"/>
                </a:cubicBezTo>
                <a:lnTo>
                  <a:pt x="51117" y="4051"/>
                </a:lnTo>
                <a:cubicBezTo>
                  <a:pt x="51498" y="1479"/>
                  <a:pt x="53974" y="-330"/>
                  <a:pt x="56546" y="51"/>
                </a:cubicBezTo>
                <a:cubicBezTo>
                  <a:pt x="59118" y="432"/>
                  <a:pt x="60927" y="2908"/>
                  <a:pt x="60546" y="5480"/>
                </a:cubicBezTo>
                <a:lnTo>
                  <a:pt x="9683" y="326663"/>
                </a:lnTo>
                <a:cubicBezTo>
                  <a:pt x="14255" y="344570"/>
                  <a:pt x="65976" y="549738"/>
                  <a:pt x="67309" y="583933"/>
                </a:cubicBezTo>
                <a:cubicBezTo>
                  <a:pt x="68738" y="618509"/>
                  <a:pt x="71786" y="717664"/>
                  <a:pt x="71786" y="718617"/>
                </a:cubicBezTo>
                <a:cubicBezTo>
                  <a:pt x="71881" y="721284"/>
                  <a:pt x="69786" y="723475"/>
                  <a:pt x="67119" y="723475"/>
                </a:cubicBezTo>
                <a:cubicBezTo>
                  <a:pt x="67119" y="723570"/>
                  <a:pt x="67023" y="723570"/>
                  <a:pt x="67023" y="723570"/>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5" id="75"/>
          <p:cNvSpPr/>
          <p:nvPr/>
        </p:nvSpPr>
        <p:spPr>
          <a:xfrm>
            <a:off x="9776878" y="5862604"/>
            <a:ext cx="26803" cy="34106"/>
          </a:xfrm>
          <a:custGeom>
            <a:avLst/>
            <a:gdLst/>
            <a:ahLst/>
            <a:cxnLst/>
            <a:rect r="r" b="b" t="t" l="l"/>
            <a:pathLst>
              <a:path w="26803" h="34106" stroke="true" fill="norm" extrusionOk="true">
                <a:moveTo>
                  <a:pt x="24203" y="34107"/>
                </a:moveTo>
                <a:cubicBezTo>
                  <a:pt x="24203" y="34107"/>
                  <a:pt x="-562" y="28963"/>
                  <a:pt x="10" y="19724"/>
                </a:cubicBezTo>
                <a:cubicBezTo>
                  <a:pt x="581" y="10485"/>
                  <a:pt x="17345" y="674"/>
                  <a:pt x="23822" y="7"/>
                </a:cubicBezTo>
                <a:cubicBezTo>
                  <a:pt x="30299" y="-564"/>
                  <a:pt x="24203" y="34107"/>
                  <a:pt x="24203" y="34107"/>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6" id="76"/>
          <p:cNvSpPr/>
          <p:nvPr/>
        </p:nvSpPr>
        <p:spPr>
          <a:xfrm>
            <a:off x="10315171" y="5786358"/>
            <a:ext cx="137473" cy="78538"/>
          </a:xfrm>
          <a:custGeom>
            <a:avLst/>
            <a:gdLst/>
            <a:ahLst/>
            <a:cxnLst/>
            <a:rect r="r" b="b" t="t" l="l"/>
            <a:pathLst>
              <a:path w="137473" h="78538" stroke="true" fill="norm" extrusionOk="true">
                <a:moveTo>
                  <a:pt x="4737" y="78538"/>
                </a:moveTo>
                <a:cubicBezTo>
                  <a:pt x="3023" y="78538"/>
                  <a:pt x="1403" y="77586"/>
                  <a:pt x="546" y="75966"/>
                </a:cubicBezTo>
                <a:cubicBezTo>
                  <a:pt x="-692" y="73681"/>
                  <a:pt x="260" y="70728"/>
                  <a:pt x="2546" y="69585"/>
                </a:cubicBezTo>
                <a:cubicBezTo>
                  <a:pt x="4928" y="68347"/>
                  <a:pt x="62268" y="38533"/>
                  <a:pt x="88652" y="45582"/>
                </a:cubicBezTo>
                <a:cubicBezTo>
                  <a:pt x="117323" y="53202"/>
                  <a:pt x="125133" y="51011"/>
                  <a:pt x="127229" y="49106"/>
                </a:cubicBezTo>
                <a:cubicBezTo>
                  <a:pt x="127514" y="48820"/>
                  <a:pt x="128276" y="48154"/>
                  <a:pt x="127800" y="45391"/>
                </a:cubicBezTo>
                <a:cubicBezTo>
                  <a:pt x="125228" y="31866"/>
                  <a:pt x="101892" y="7291"/>
                  <a:pt x="73793" y="9577"/>
                </a:cubicBezTo>
                <a:cubicBezTo>
                  <a:pt x="44266" y="11768"/>
                  <a:pt x="12071" y="38724"/>
                  <a:pt x="11690" y="39010"/>
                </a:cubicBezTo>
                <a:cubicBezTo>
                  <a:pt x="9690" y="40724"/>
                  <a:pt x="6642" y="40438"/>
                  <a:pt x="5023" y="38438"/>
                </a:cubicBezTo>
                <a:cubicBezTo>
                  <a:pt x="3308" y="36438"/>
                  <a:pt x="3594" y="33390"/>
                  <a:pt x="5594" y="31771"/>
                </a:cubicBezTo>
                <a:cubicBezTo>
                  <a:pt x="7023" y="30628"/>
                  <a:pt x="40551" y="2624"/>
                  <a:pt x="73127" y="148"/>
                </a:cubicBezTo>
                <a:cubicBezTo>
                  <a:pt x="106274" y="-2234"/>
                  <a:pt x="133515" y="24722"/>
                  <a:pt x="137135" y="43772"/>
                </a:cubicBezTo>
                <a:cubicBezTo>
                  <a:pt x="138373" y="50344"/>
                  <a:pt x="135992" y="54154"/>
                  <a:pt x="133706" y="56250"/>
                </a:cubicBezTo>
                <a:cubicBezTo>
                  <a:pt x="127038" y="62441"/>
                  <a:pt x="112846" y="62060"/>
                  <a:pt x="86176" y="55012"/>
                </a:cubicBezTo>
                <a:cubicBezTo>
                  <a:pt x="67221" y="49963"/>
                  <a:pt x="22549" y="70061"/>
                  <a:pt x="6928" y="78253"/>
                </a:cubicBezTo>
                <a:cubicBezTo>
                  <a:pt x="6261" y="78348"/>
                  <a:pt x="5499" y="78538"/>
                  <a:pt x="4737" y="78538"/>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7" id="77"/>
          <p:cNvSpPr/>
          <p:nvPr/>
        </p:nvSpPr>
        <p:spPr>
          <a:xfrm>
            <a:off x="9769662" y="5857417"/>
            <a:ext cx="134705" cy="89204"/>
          </a:xfrm>
          <a:custGeom>
            <a:avLst/>
            <a:gdLst/>
            <a:ahLst/>
            <a:cxnLst/>
            <a:rect r="r" b="b" t="t" l="l"/>
            <a:pathLst>
              <a:path w="134705" h="89204" stroke="true" fill="norm" extrusionOk="true">
                <a:moveTo>
                  <a:pt x="105809" y="89205"/>
                </a:moveTo>
                <a:cubicBezTo>
                  <a:pt x="104666" y="89205"/>
                  <a:pt x="103523" y="88823"/>
                  <a:pt x="102570" y="87966"/>
                </a:cubicBezTo>
                <a:cubicBezTo>
                  <a:pt x="102285" y="87681"/>
                  <a:pt x="73043" y="60534"/>
                  <a:pt x="51802" y="48533"/>
                </a:cubicBezTo>
                <a:cubicBezTo>
                  <a:pt x="42944" y="43580"/>
                  <a:pt x="33895" y="42627"/>
                  <a:pt x="25989" y="41770"/>
                </a:cubicBezTo>
                <a:cubicBezTo>
                  <a:pt x="15226" y="40627"/>
                  <a:pt x="4082" y="39484"/>
                  <a:pt x="558" y="26816"/>
                </a:cubicBezTo>
                <a:cubicBezTo>
                  <a:pt x="-871" y="21482"/>
                  <a:pt x="462" y="16434"/>
                  <a:pt x="4368" y="12243"/>
                </a:cubicBezTo>
                <a:cubicBezTo>
                  <a:pt x="14464" y="1479"/>
                  <a:pt x="42277" y="-2331"/>
                  <a:pt x="60279" y="1384"/>
                </a:cubicBezTo>
                <a:cubicBezTo>
                  <a:pt x="82377" y="6051"/>
                  <a:pt x="130669" y="41198"/>
                  <a:pt x="132765" y="42627"/>
                </a:cubicBezTo>
                <a:cubicBezTo>
                  <a:pt x="134860" y="44151"/>
                  <a:pt x="135336" y="47199"/>
                  <a:pt x="133812" y="49295"/>
                </a:cubicBezTo>
                <a:cubicBezTo>
                  <a:pt x="132288" y="51390"/>
                  <a:pt x="129240" y="51867"/>
                  <a:pt x="127145" y="50343"/>
                </a:cubicBezTo>
                <a:cubicBezTo>
                  <a:pt x="126669" y="49962"/>
                  <a:pt x="78377" y="14910"/>
                  <a:pt x="58374" y="10719"/>
                </a:cubicBezTo>
                <a:cubicBezTo>
                  <a:pt x="41991" y="7289"/>
                  <a:pt x="18274" y="11385"/>
                  <a:pt x="11321" y="18720"/>
                </a:cubicBezTo>
                <a:cubicBezTo>
                  <a:pt x="9225" y="21006"/>
                  <a:pt x="9321" y="22911"/>
                  <a:pt x="9702" y="24244"/>
                </a:cubicBezTo>
                <a:cubicBezTo>
                  <a:pt x="11321" y="30150"/>
                  <a:pt x="15417" y="31102"/>
                  <a:pt x="26847" y="32245"/>
                </a:cubicBezTo>
                <a:cubicBezTo>
                  <a:pt x="35324" y="33102"/>
                  <a:pt x="45801" y="34245"/>
                  <a:pt x="56374" y="40151"/>
                </a:cubicBezTo>
                <a:cubicBezTo>
                  <a:pt x="78663" y="52724"/>
                  <a:pt x="107714" y="79775"/>
                  <a:pt x="108952" y="80918"/>
                </a:cubicBezTo>
                <a:cubicBezTo>
                  <a:pt x="110857" y="82728"/>
                  <a:pt x="110952" y="85680"/>
                  <a:pt x="109238" y="87681"/>
                </a:cubicBezTo>
                <a:cubicBezTo>
                  <a:pt x="108381" y="88633"/>
                  <a:pt x="107047" y="89205"/>
                  <a:pt x="105809" y="89205"/>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78" id="78"/>
          <p:cNvSpPr/>
          <p:nvPr/>
        </p:nvSpPr>
        <p:spPr>
          <a:xfrm>
            <a:off x="9948785" y="4977616"/>
            <a:ext cx="70907" cy="790411"/>
          </a:xfrm>
          <a:custGeom>
            <a:avLst/>
            <a:gdLst/>
            <a:ahLst/>
            <a:cxnLst/>
            <a:rect r="r" b="b" t="t" l="l"/>
            <a:pathLst>
              <a:path w="70907" h="790411" stroke="true" fill="norm" extrusionOk="true">
                <a:moveTo>
                  <a:pt x="4791" y="790412"/>
                </a:moveTo>
                <a:cubicBezTo>
                  <a:pt x="4600" y="790412"/>
                  <a:pt x="4410" y="790412"/>
                  <a:pt x="4219" y="790412"/>
                </a:cubicBezTo>
                <a:cubicBezTo>
                  <a:pt x="1648" y="790126"/>
                  <a:pt x="-257" y="787745"/>
                  <a:pt x="28" y="785173"/>
                </a:cubicBezTo>
                <a:cubicBezTo>
                  <a:pt x="409" y="782220"/>
                  <a:pt x="33937" y="484469"/>
                  <a:pt x="51559" y="259012"/>
                </a:cubicBezTo>
                <a:cubicBezTo>
                  <a:pt x="60131" y="149379"/>
                  <a:pt x="60798" y="54986"/>
                  <a:pt x="61084" y="19458"/>
                </a:cubicBezTo>
                <a:cubicBezTo>
                  <a:pt x="61179" y="9171"/>
                  <a:pt x="61179" y="5552"/>
                  <a:pt x="61369" y="4313"/>
                </a:cubicBezTo>
                <a:cubicBezTo>
                  <a:pt x="61655" y="1742"/>
                  <a:pt x="64036" y="-259"/>
                  <a:pt x="66608" y="27"/>
                </a:cubicBezTo>
                <a:cubicBezTo>
                  <a:pt x="69180" y="313"/>
                  <a:pt x="71085" y="2599"/>
                  <a:pt x="70894" y="5266"/>
                </a:cubicBezTo>
                <a:cubicBezTo>
                  <a:pt x="70799" y="6218"/>
                  <a:pt x="70799" y="12124"/>
                  <a:pt x="70704" y="19553"/>
                </a:cubicBezTo>
                <a:cubicBezTo>
                  <a:pt x="70418" y="55177"/>
                  <a:pt x="69751" y="149760"/>
                  <a:pt x="61179" y="259774"/>
                </a:cubicBezTo>
                <a:cubicBezTo>
                  <a:pt x="43462" y="485421"/>
                  <a:pt x="9934" y="783268"/>
                  <a:pt x="9553" y="786221"/>
                </a:cubicBezTo>
                <a:cubicBezTo>
                  <a:pt x="9172" y="788602"/>
                  <a:pt x="7172" y="790412"/>
                  <a:pt x="4791" y="79041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79" id="79"/>
          <p:cNvSpPr/>
          <p:nvPr/>
        </p:nvSpPr>
        <p:spPr>
          <a:xfrm>
            <a:off x="10048436" y="2008141"/>
            <a:ext cx="113833" cy="75426"/>
          </a:xfrm>
          <a:custGeom>
            <a:avLst/>
            <a:gdLst/>
            <a:ahLst/>
            <a:cxnLst/>
            <a:rect r="r" b="b" t="t" l="l"/>
            <a:pathLst>
              <a:path w="113833" h="75426" stroke="true" fill="norm" extrusionOk="true">
                <a:moveTo>
                  <a:pt x="9" y="84"/>
                </a:moveTo>
                <a:cubicBezTo>
                  <a:pt x="9" y="84"/>
                  <a:pt x="-657" y="27230"/>
                  <a:pt x="9249" y="34374"/>
                </a:cubicBezTo>
                <a:cubicBezTo>
                  <a:pt x="19250" y="41613"/>
                  <a:pt x="39157" y="34469"/>
                  <a:pt x="55731" y="42279"/>
                </a:cubicBezTo>
                <a:cubicBezTo>
                  <a:pt x="72304" y="50090"/>
                  <a:pt x="113833" y="75426"/>
                  <a:pt x="113833" y="75426"/>
                </a:cubicBezTo>
                <a:lnTo>
                  <a:pt x="109356" y="50376"/>
                </a:lnTo>
                <a:cubicBezTo>
                  <a:pt x="109356" y="50376"/>
                  <a:pt x="76686" y="21610"/>
                  <a:pt x="56397" y="11514"/>
                </a:cubicBezTo>
                <a:cubicBezTo>
                  <a:pt x="43443" y="5132"/>
                  <a:pt x="24489" y="-297"/>
                  <a:pt x="18678" y="2274"/>
                </a:cubicBezTo>
                <a:cubicBezTo>
                  <a:pt x="12868" y="4846"/>
                  <a:pt x="11820" y="18372"/>
                  <a:pt x="11820" y="18372"/>
                </a:cubicBezTo>
                <a:cubicBezTo>
                  <a:pt x="11820" y="18372"/>
                  <a:pt x="7248" y="-1440"/>
                  <a:pt x="9" y="84"/>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80" id="80"/>
          <p:cNvSpPr/>
          <p:nvPr/>
        </p:nvSpPr>
        <p:spPr>
          <a:xfrm>
            <a:off x="9905475" y="1964924"/>
            <a:ext cx="135159" cy="51320"/>
          </a:xfrm>
          <a:custGeom>
            <a:avLst/>
            <a:gdLst/>
            <a:ahLst/>
            <a:cxnLst/>
            <a:rect r="r" b="b" t="t" l="l"/>
            <a:pathLst>
              <a:path w="135159" h="51320" stroke="true" fill="norm" extrusionOk="true">
                <a:moveTo>
                  <a:pt x="135160" y="30442"/>
                </a:moveTo>
                <a:cubicBezTo>
                  <a:pt x="135160" y="30442"/>
                  <a:pt x="118967" y="52063"/>
                  <a:pt x="106775" y="51301"/>
                </a:cubicBezTo>
                <a:cubicBezTo>
                  <a:pt x="94583" y="50539"/>
                  <a:pt x="83439" y="32347"/>
                  <a:pt x="65723" y="27965"/>
                </a:cubicBezTo>
                <a:cubicBezTo>
                  <a:pt x="48006" y="23584"/>
                  <a:pt x="0" y="16916"/>
                  <a:pt x="0" y="16916"/>
                </a:cubicBezTo>
                <a:lnTo>
                  <a:pt x="18955" y="247"/>
                </a:lnTo>
                <a:cubicBezTo>
                  <a:pt x="18955" y="247"/>
                  <a:pt x="62103" y="-1372"/>
                  <a:pt x="84296" y="3676"/>
                </a:cubicBezTo>
                <a:cubicBezTo>
                  <a:pt x="98298" y="6820"/>
                  <a:pt x="116491" y="14725"/>
                  <a:pt x="119348" y="20345"/>
                </a:cubicBezTo>
                <a:cubicBezTo>
                  <a:pt x="122301" y="26155"/>
                  <a:pt x="114871" y="37300"/>
                  <a:pt x="114871" y="37300"/>
                </a:cubicBezTo>
                <a:cubicBezTo>
                  <a:pt x="114871" y="37300"/>
                  <a:pt x="130493" y="24631"/>
                  <a:pt x="135160" y="3044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81" id="81"/>
          <p:cNvSpPr/>
          <p:nvPr/>
        </p:nvSpPr>
        <p:spPr>
          <a:xfrm>
            <a:off x="9913512" y="2493817"/>
            <a:ext cx="312376" cy="68095"/>
          </a:xfrm>
          <a:custGeom>
            <a:avLst/>
            <a:gdLst/>
            <a:ahLst/>
            <a:cxnLst/>
            <a:rect r="r" b="b" t="t" l="l"/>
            <a:pathLst>
              <a:path w="312376" h="68095" stroke="true" fill="norm" extrusionOk="true">
                <a:moveTo>
                  <a:pt x="122932" y="68096"/>
                </a:moveTo>
                <a:cubicBezTo>
                  <a:pt x="55971" y="68096"/>
                  <a:pt x="4250" y="51808"/>
                  <a:pt x="3298" y="51427"/>
                </a:cubicBezTo>
                <a:cubicBezTo>
                  <a:pt x="821" y="50665"/>
                  <a:pt x="-607" y="47903"/>
                  <a:pt x="250" y="45426"/>
                </a:cubicBezTo>
                <a:cubicBezTo>
                  <a:pt x="1012" y="42950"/>
                  <a:pt x="3774" y="41521"/>
                  <a:pt x="6251" y="42378"/>
                </a:cubicBezTo>
                <a:cubicBezTo>
                  <a:pt x="7965" y="42950"/>
                  <a:pt x="183892" y="98385"/>
                  <a:pt x="304669" y="1040"/>
                </a:cubicBezTo>
                <a:cubicBezTo>
                  <a:pt x="306669" y="-580"/>
                  <a:pt x="309717" y="-294"/>
                  <a:pt x="311336" y="1802"/>
                </a:cubicBezTo>
                <a:cubicBezTo>
                  <a:pt x="312956" y="3802"/>
                  <a:pt x="312670" y="6850"/>
                  <a:pt x="310575" y="8469"/>
                </a:cubicBezTo>
                <a:cubicBezTo>
                  <a:pt x="252281" y="55523"/>
                  <a:pt x="181701" y="68096"/>
                  <a:pt x="122932" y="68096"/>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82" id="82"/>
          <p:cNvSpPr/>
          <p:nvPr/>
        </p:nvSpPr>
        <p:spPr>
          <a:xfrm>
            <a:off x="9663908" y="3712624"/>
            <a:ext cx="38220" cy="461013"/>
          </a:xfrm>
          <a:custGeom>
            <a:avLst/>
            <a:gdLst/>
            <a:ahLst/>
            <a:cxnLst/>
            <a:rect r="r" b="b" t="t" l="l"/>
            <a:pathLst>
              <a:path w="38220" h="461013" stroke="true" fill="norm" extrusionOk="true">
                <a:moveTo>
                  <a:pt x="4775" y="461013"/>
                </a:moveTo>
                <a:cubicBezTo>
                  <a:pt x="4680" y="461013"/>
                  <a:pt x="4585" y="461013"/>
                  <a:pt x="4489" y="461013"/>
                </a:cubicBezTo>
                <a:cubicBezTo>
                  <a:pt x="1822" y="460823"/>
                  <a:pt x="-178" y="458632"/>
                  <a:pt x="13" y="455965"/>
                </a:cubicBezTo>
                <a:lnTo>
                  <a:pt x="2108" y="422723"/>
                </a:lnTo>
                <a:cubicBezTo>
                  <a:pt x="2299" y="420056"/>
                  <a:pt x="4585" y="417960"/>
                  <a:pt x="7156" y="418246"/>
                </a:cubicBezTo>
                <a:cubicBezTo>
                  <a:pt x="9823" y="418437"/>
                  <a:pt x="11824" y="420627"/>
                  <a:pt x="11633" y="423294"/>
                </a:cubicBezTo>
                <a:lnTo>
                  <a:pt x="9538" y="456537"/>
                </a:lnTo>
                <a:cubicBezTo>
                  <a:pt x="9442" y="459108"/>
                  <a:pt x="7347" y="461013"/>
                  <a:pt x="4775" y="461013"/>
                </a:cubicBezTo>
                <a:close/>
                <a:moveTo>
                  <a:pt x="11443" y="356429"/>
                </a:moveTo>
                <a:cubicBezTo>
                  <a:pt x="11347" y="356429"/>
                  <a:pt x="11252" y="356429"/>
                  <a:pt x="11157" y="356429"/>
                </a:cubicBezTo>
                <a:cubicBezTo>
                  <a:pt x="8490" y="356238"/>
                  <a:pt x="6490" y="354048"/>
                  <a:pt x="6680" y="351381"/>
                </a:cubicBezTo>
                <a:lnTo>
                  <a:pt x="8776" y="318138"/>
                </a:lnTo>
                <a:cubicBezTo>
                  <a:pt x="8966" y="315471"/>
                  <a:pt x="11062" y="313471"/>
                  <a:pt x="13824" y="313662"/>
                </a:cubicBezTo>
                <a:cubicBezTo>
                  <a:pt x="16491" y="313852"/>
                  <a:pt x="18491" y="316043"/>
                  <a:pt x="18301" y="318710"/>
                </a:cubicBezTo>
                <a:lnTo>
                  <a:pt x="16205" y="351952"/>
                </a:lnTo>
                <a:cubicBezTo>
                  <a:pt x="16015" y="354524"/>
                  <a:pt x="13919" y="356429"/>
                  <a:pt x="11443" y="356429"/>
                </a:cubicBezTo>
                <a:close/>
                <a:moveTo>
                  <a:pt x="18110" y="251940"/>
                </a:moveTo>
                <a:cubicBezTo>
                  <a:pt x="18015" y="251940"/>
                  <a:pt x="17920" y="251940"/>
                  <a:pt x="17824" y="251940"/>
                </a:cubicBezTo>
                <a:cubicBezTo>
                  <a:pt x="15157" y="251749"/>
                  <a:pt x="13157" y="249558"/>
                  <a:pt x="13348" y="246891"/>
                </a:cubicBezTo>
                <a:lnTo>
                  <a:pt x="15443" y="213649"/>
                </a:lnTo>
                <a:cubicBezTo>
                  <a:pt x="15634" y="210982"/>
                  <a:pt x="17634" y="208887"/>
                  <a:pt x="20491" y="209172"/>
                </a:cubicBezTo>
                <a:cubicBezTo>
                  <a:pt x="23158" y="209363"/>
                  <a:pt x="25159" y="211554"/>
                  <a:pt x="24968" y="214221"/>
                </a:cubicBezTo>
                <a:lnTo>
                  <a:pt x="22873" y="247463"/>
                </a:lnTo>
                <a:cubicBezTo>
                  <a:pt x="22682" y="249939"/>
                  <a:pt x="20587" y="251940"/>
                  <a:pt x="18110" y="251940"/>
                </a:cubicBezTo>
                <a:close/>
                <a:moveTo>
                  <a:pt x="24682" y="147355"/>
                </a:moveTo>
                <a:cubicBezTo>
                  <a:pt x="24587" y="147355"/>
                  <a:pt x="24492" y="147355"/>
                  <a:pt x="24397" y="147355"/>
                </a:cubicBezTo>
                <a:cubicBezTo>
                  <a:pt x="21730" y="147165"/>
                  <a:pt x="19825" y="144974"/>
                  <a:pt x="19920" y="142307"/>
                </a:cubicBezTo>
                <a:lnTo>
                  <a:pt x="22015" y="109065"/>
                </a:lnTo>
                <a:cubicBezTo>
                  <a:pt x="22206" y="106493"/>
                  <a:pt x="23920" y="104397"/>
                  <a:pt x="27064" y="104588"/>
                </a:cubicBezTo>
                <a:cubicBezTo>
                  <a:pt x="29731" y="104778"/>
                  <a:pt x="31636" y="106969"/>
                  <a:pt x="31540" y="109636"/>
                </a:cubicBezTo>
                <a:lnTo>
                  <a:pt x="29445" y="142878"/>
                </a:lnTo>
                <a:cubicBezTo>
                  <a:pt x="29350" y="145355"/>
                  <a:pt x="27254" y="147355"/>
                  <a:pt x="24682" y="147355"/>
                </a:cubicBezTo>
                <a:close/>
                <a:moveTo>
                  <a:pt x="31350" y="42771"/>
                </a:moveTo>
                <a:cubicBezTo>
                  <a:pt x="31255" y="42771"/>
                  <a:pt x="31159" y="42771"/>
                  <a:pt x="31064" y="42771"/>
                </a:cubicBezTo>
                <a:cubicBezTo>
                  <a:pt x="28397" y="42580"/>
                  <a:pt x="26397" y="40389"/>
                  <a:pt x="26587" y="37722"/>
                </a:cubicBezTo>
                <a:lnTo>
                  <a:pt x="28683" y="4480"/>
                </a:lnTo>
                <a:cubicBezTo>
                  <a:pt x="28873" y="1813"/>
                  <a:pt x="30969" y="-92"/>
                  <a:pt x="33731" y="3"/>
                </a:cubicBezTo>
                <a:cubicBezTo>
                  <a:pt x="36398" y="194"/>
                  <a:pt x="38398" y="2385"/>
                  <a:pt x="38208" y="5052"/>
                </a:cubicBezTo>
                <a:lnTo>
                  <a:pt x="36112" y="38294"/>
                </a:lnTo>
                <a:cubicBezTo>
                  <a:pt x="35922" y="40866"/>
                  <a:pt x="33826" y="42771"/>
                  <a:pt x="31350" y="42771"/>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Freeform 83" id="83"/>
          <p:cNvSpPr/>
          <p:nvPr/>
        </p:nvSpPr>
        <p:spPr>
          <a:xfrm>
            <a:off x="10207938" y="2105696"/>
            <a:ext cx="70059" cy="81175"/>
          </a:xfrm>
          <a:custGeom>
            <a:avLst/>
            <a:gdLst/>
            <a:ahLst/>
            <a:cxnLst/>
            <a:rect r="r" b="b" t="t" l="l"/>
            <a:pathLst>
              <a:path w="70059" h="81175" stroke="true" fill="norm" extrusionOk="true">
                <a:moveTo>
                  <a:pt x="146" y="55786"/>
                </a:moveTo>
                <a:cubicBezTo>
                  <a:pt x="146" y="55786"/>
                  <a:pt x="-2997" y="92076"/>
                  <a:pt x="19863" y="77884"/>
                </a:cubicBezTo>
                <a:cubicBezTo>
                  <a:pt x="42723" y="63692"/>
                  <a:pt x="83490" y="8066"/>
                  <a:pt x="65678" y="922"/>
                </a:cubicBezTo>
                <a:cubicBezTo>
                  <a:pt x="47866" y="-6222"/>
                  <a:pt x="9671" y="29687"/>
                  <a:pt x="146" y="55786"/>
                </a:cubicBezTo>
                <a:close/>
              </a:path>
            </a:pathLst>
          </a:custGeom>
          <a:solidFill>
            <a:srgbClr val="EF5E7F"/>
          </a:solidFill>
          <a:ln cap="flat">
            <a:prstDash val="solid"/>
          </a:ln>
        </p:spPr>
        <p:txBody>
          <a:bodyPr vert="horz" anchor="ctr" tIns="45720" lIns="91440" bIns="45720" rIns="91440">
            <a:normAutofit/>
          </a:bodyPr>
          <a:p>
            <a:pPr algn="l" marL="0"/>
          </a:p>
        </p:txBody>
      </p:sp>
      <p:sp>
        <p:nvSpPr>
          <p:cNvPr name="Freeform 84" id="84"/>
          <p:cNvSpPr/>
          <p:nvPr/>
        </p:nvSpPr>
        <p:spPr>
          <a:xfrm>
            <a:off x="10511083" y="6085032"/>
            <a:ext cx="64843" cy="26847"/>
          </a:xfrm>
          <a:custGeom>
            <a:avLst/>
            <a:gdLst/>
            <a:ahLst/>
            <a:cxnLst/>
            <a:rect r="r" b="b" t="t" l="l"/>
            <a:pathLst>
              <a:path w="64843" h="26847" stroke="true" fill="norm" extrusionOk="true">
                <a:moveTo>
                  <a:pt x="27899" y="26848"/>
                </a:moveTo>
                <a:cubicBezTo>
                  <a:pt x="9135" y="26848"/>
                  <a:pt x="467" y="7226"/>
                  <a:pt x="182" y="6464"/>
                </a:cubicBezTo>
                <a:cubicBezTo>
                  <a:pt x="-295" y="5226"/>
                  <a:pt x="182" y="3892"/>
                  <a:pt x="1420" y="3321"/>
                </a:cubicBezTo>
                <a:cubicBezTo>
                  <a:pt x="2658" y="2845"/>
                  <a:pt x="3992" y="3321"/>
                  <a:pt x="4563" y="4559"/>
                </a:cubicBezTo>
                <a:cubicBezTo>
                  <a:pt x="4658" y="4750"/>
                  <a:pt x="12278" y="22085"/>
                  <a:pt x="27995" y="22085"/>
                </a:cubicBezTo>
                <a:cubicBezTo>
                  <a:pt x="28185" y="22085"/>
                  <a:pt x="28280" y="22085"/>
                  <a:pt x="28376" y="22085"/>
                </a:cubicBezTo>
                <a:cubicBezTo>
                  <a:pt x="44854" y="21799"/>
                  <a:pt x="60475" y="1130"/>
                  <a:pt x="60570" y="940"/>
                </a:cubicBezTo>
                <a:cubicBezTo>
                  <a:pt x="61332" y="-108"/>
                  <a:pt x="62856" y="-299"/>
                  <a:pt x="63904" y="464"/>
                </a:cubicBezTo>
                <a:cubicBezTo>
                  <a:pt x="64952" y="1225"/>
                  <a:pt x="65142" y="2749"/>
                  <a:pt x="64380" y="3797"/>
                </a:cubicBezTo>
                <a:cubicBezTo>
                  <a:pt x="63713" y="4750"/>
                  <a:pt x="47235" y="26467"/>
                  <a:pt x="28471" y="26848"/>
                </a:cubicBezTo>
                <a:cubicBezTo>
                  <a:pt x="28280" y="26848"/>
                  <a:pt x="28090" y="26848"/>
                  <a:pt x="27899" y="26848"/>
                </a:cubicBezTo>
                <a:close/>
              </a:path>
            </a:pathLst>
          </a:custGeom>
          <a:solidFill>
            <a:srgbClr val="FEFBDC"/>
          </a:solidFill>
          <a:ln cap="flat">
            <a:prstDash val="solid"/>
          </a:ln>
        </p:spPr>
        <p:txBody>
          <a:bodyPr vert="horz" anchor="ctr" tIns="45720" lIns="91440" bIns="45720" rIns="91440">
            <a:normAutofit/>
          </a:bodyPr>
          <a:p>
            <a:pPr algn="l" marL="0"/>
          </a:p>
        </p:txBody>
      </p:sp>
      <p:sp>
        <p:nvSpPr>
          <p:cNvPr name="Freeform 85" id="85"/>
          <p:cNvSpPr/>
          <p:nvPr/>
        </p:nvSpPr>
        <p:spPr>
          <a:xfrm>
            <a:off x="10510782" y="5868897"/>
            <a:ext cx="14579" cy="223742"/>
          </a:xfrm>
          <a:custGeom>
            <a:avLst/>
            <a:gdLst/>
            <a:ahLst/>
            <a:cxnLst/>
            <a:rect r="r" b="b" t="t" l="l"/>
            <a:pathLst>
              <a:path w="14579" h="223742" stroke="true" fill="norm" extrusionOk="true">
                <a:moveTo>
                  <a:pt x="2388" y="223742"/>
                </a:moveTo>
                <a:cubicBezTo>
                  <a:pt x="2293" y="223742"/>
                  <a:pt x="2293" y="223742"/>
                  <a:pt x="2197" y="223742"/>
                </a:cubicBezTo>
                <a:cubicBezTo>
                  <a:pt x="864" y="223647"/>
                  <a:pt x="-89" y="222504"/>
                  <a:pt x="7" y="221171"/>
                </a:cubicBezTo>
                <a:lnTo>
                  <a:pt x="5150" y="154877"/>
                </a:lnTo>
                <a:cubicBezTo>
                  <a:pt x="5245" y="154115"/>
                  <a:pt x="5531" y="153543"/>
                  <a:pt x="6198" y="153067"/>
                </a:cubicBezTo>
                <a:lnTo>
                  <a:pt x="9817" y="150590"/>
                </a:lnTo>
                <a:lnTo>
                  <a:pt x="8293" y="2381"/>
                </a:lnTo>
                <a:cubicBezTo>
                  <a:pt x="8293" y="1048"/>
                  <a:pt x="9341" y="0"/>
                  <a:pt x="10675" y="0"/>
                </a:cubicBezTo>
                <a:cubicBezTo>
                  <a:pt x="10675" y="0"/>
                  <a:pt x="10675" y="0"/>
                  <a:pt x="10675" y="0"/>
                </a:cubicBezTo>
                <a:cubicBezTo>
                  <a:pt x="12008" y="0"/>
                  <a:pt x="13056" y="1048"/>
                  <a:pt x="13056" y="2381"/>
                </a:cubicBezTo>
                <a:lnTo>
                  <a:pt x="14580" y="151829"/>
                </a:lnTo>
                <a:cubicBezTo>
                  <a:pt x="14580" y="152591"/>
                  <a:pt x="14199" y="153353"/>
                  <a:pt x="13532" y="153829"/>
                </a:cubicBezTo>
                <a:lnTo>
                  <a:pt x="9817" y="156401"/>
                </a:lnTo>
                <a:lnTo>
                  <a:pt x="4769" y="221647"/>
                </a:lnTo>
                <a:cubicBezTo>
                  <a:pt x="4674" y="222790"/>
                  <a:pt x="3626" y="223742"/>
                  <a:pt x="2388" y="223742"/>
                </a:cubicBezTo>
                <a:close/>
              </a:path>
            </a:pathLst>
          </a:custGeom>
          <a:solidFill>
            <a:srgbClr val="FEFBDC"/>
          </a:solidFill>
          <a:ln cap="flat">
            <a:prstDash val="solid"/>
          </a:ln>
        </p:spPr>
        <p:txBody>
          <a:bodyPr vert="horz" anchor="ctr" tIns="45720" lIns="91440" bIns="45720" rIns="91440">
            <a:normAutofit/>
          </a:bodyPr>
          <a:p>
            <a:pPr algn="l" marL="0"/>
          </a:p>
        </p:txBody>
      </p:sp>
      <p:sp>
        <p:nvSpPr>
          <p:cNvPr name="Freeform 86" id="86"/>
          <p:cNvSpPr/>
          <p:nvPr/>
        </p:nvSpPr>
        <p:spPr>
          <a:xfrm>
            <a:off x="10207991" y="2102949"/>
            <a:ext cx="66912" cy="60341"/>
          </a:xfrm>
          <a:custGeom>
            <a:avLst/>
            <a:gdLst/>
            <a:ahLst/>
            <a:cxnLst/>
            <a:rect r="r" b="b" t="t" l="l"/>
            <a:pathLst>
              <a:path w="66912" h="60341" stroke="true" fill="norm" extrusionOk="true">
                <a:moveTo>
                  <a:pt x="4761" y="60342"/>
                </a:moveTo>
                <a:cubicBezTo>
                  <a:pt x="3808" y="60342"/>
                  <a:pt x="2856" y="60056"/>
                  <a:pt x="2094" y="59485"/>
                </a:cubicBezTo>
                <a:cubicBezTo>
                  <a:pt x="-97" y="57961"/>
                  <a:pt x="-668" y="55008"/>
                  <a:pt x="856" y="52912"/>
                </a:cubicBezTo>
                <a:cubicBezTo>
                  <a:pt x="2189" y="50912"/>
                  <a:pt x="35050" y="3478"/>
                  <a:pt x="61530" y="49"/>
                </a:cubicBezTo>
                <a:cubicBezTo>
                  <a:pt x="64102" y="-332"/>
                  <a:pt x="66483" y="1573"/>
                  <a:pt x="66864" y="4144"/>
                </a:cubicBezTo>
                <a:cubicBezTo>
                  <a:pt x="67245" y="6716"/>
                  <a:pt x="65340" y="9097"/>
                  <a:pt x="62768" y="9478"/>
                </a:cubicBezTo>
                <a:cubicBezTo>
                  <a:pt x="44290" y="11860"/>
                  <a:pt x="17524" y="45578"/>
                  <a:pt x="8761" y="58342"/>
                </a:cubicBezTo>
                <a:cubicBezTo>
                  <a:pt x="7714" y="59675"/>
                  <a:pt x="6190" y="60342"/>
                  <a:pt x="4761" y="60342"/>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87" id="87"/>
          <p:cNvSpPr/>
          <p:nvPr/>
        </p:nvSpPr>
        <p:spPr>
          <a:xfrm>
            <a:off x="9913892" y="2016631"/>
            <a:ext cx="28409" cy="49004"/>
          </a:xfrm>
          <a:custGeom>
            <a:avLst/>
            <a:gdLst/>
            <a:ahLst/>
            <a:cxnLst/>
            <a:rect r="r" b="b" t="t" l="l"/>
            <a:pathLst>
              <a:path w="28409" h="49004" stroke="true" fill="norm" extrusionOk="true">
                <a:moveTo>
                  <a:pt x="3299" y="20359"/>
                </a:moveTo>
                <a:cubicBezTo>
                  <a:pt x="8347" y="7024"/>
                  <a:pt x="17300" y="-1930"/>
                  <a:pt x="23301" y="356"/>
                </a:cubicBezTo>
                <a:cubicBezTo>
                  <a:pt x="29302" y="2642"/>
                  <a:pt x="30159" y="15311"/>
                  <a:pt x="25111" y="28646"/>
                </a:cubicBezTo>
                <a:cubicBezTo>
                  <a:pt x="20063" y="41981"/>
                  <a:pt x="11109" y="50934"/>
                  <a:pt x="5108" y="48648"/>
                </a:cubicBezTo>
                <a:cubicBezTo>
                  <a:pt x="-892" y="46362"/>
                  <a:pt x="-1750" y="33694"/>
                  <a:pt x="3299" y="20359"/>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Freeform 88" id="88"/>
          <p:cNvSpPr/>
          <p:nvPr/>
        </p:nvSpPr>
        <p:spPr>
          <a:xfrm>
            <a:off x="10068578" y="2079305"/>
            <a:ext cx="28409" cy="49004"/>
          </a:xfrm>
          <a:custGeom>
            <a:avLst/>
            <a:gdLst/>
            <a:ahLst/>
            <a:cxnLst/>
            <a:rect r="r" b="b" t="t" l="l"/>
            <a:pathLst>
              <a:path w="28409" h="49004" stroke="true" fill="norm" extrusionOk="true">
                <a:moveTo>
                  <a:pt x="3299" y="20359"/>
                </a:moveTo>
                <a:cubicBezTo>
                  <a:pt x="8347" y="7024"/>
                  <a:pt x="17300" y="-1930"/>
                  <a:pt x="23301" y="356"/>
                </a:cubicBezTo>
                <a:cubicBezTo>
                  <a:pt x="29302" y="2642"/>
                  <a:pt x="30159" y="15311"/>
                  <a:pt x="25111" y="28646"/>
                </a:cubicBezTo>
                <a:cubicBezTo>
                  <a:pt x="20063" y="41981"/>
                  <a:pt x="11109" y="50934"/>
                  <a:pt x="5108" y="48648"/>
                </a:cubicBezTo>
                <a:cubicBezTo>
                  <a:pt x="-892" y="46362"/>
                  <a:pt x="-1750" y="33694"/>
                  <a:pt x="3299" y="20359"/>
                </a:cubicBezTo>
                <a:close/>
              </a:path>
            </a:pathLst>
          </a:custGeom>
          <a:solidFill>
            <a:srgbClr val="360B1E"/>
          </a:solidFill>
          <a:ln cap="flat">
            <a:prstDash val="solid"/>
          </a:ln>
        </p:spPr>
        <p:txBody>
          <a:bodyPr vert="horz" anchor="ctr" tIns="45720" lIns="91440" bIns="45720" rIns="91440">
            <a:normAutofit/>
          </a:bodyPr>
          <a:p>
            <a:pPr algn="l" marL="0"/>
          </a:p>
        </p:txBody>
      </p:sp>
      <p:sp>
        <p:nvSpPr>
          <p:cNvPr name="TextBox 89" id="89"/>
          <p:cNvSpPr txBox="true"/>
          <p:nvPr/>
        </p:nvSpPr>
        <p:spPr>
          <a:xfrm>
            <a:off x="1770532" y="4591095"/>
            <a:ext cx="540000" cy="540000"/>
          </a:xfrm>
          <a:prstGeom prst="ellipse">
            <a:avLst/>
          </a:prstGeom>
          <a:solidFill>
            <a:schemeClr val="accent1"/>
          </a:solidFill>
        </p:spPr>
        <p:txBody>
          <a:bodyPr anchor="ctr" rtlCol="false" vert="horz" wrap="none" tIns="108000" lIns="108000" bIns="108000" rIns="108000">
            <a:noAutofit/>
          </a:bodyPr>
          <a:lstStyle/>
          <a:p>
            <a:pPr algn="ctr" marL="0">
              <a:defRPr/>
            </a:pPr>
            <a:endParaRPr lang="en-US" sz="1100"/>
          </a:p>
        </p:txBody>
      </p:sp>
      <p:sp>
        <p:nvSpPr>
          <p:cNvPr name="Freeform 90" id="90"/>
          <p:cNvSpPr/>
          <p:nvPr/>
        </p:nvSpPr>
        <p:spPr>
          <a:xfrm>
            <a:off x="1902829" y="4757818"/>
            <a:ext cx="275406" cy="206554"/>
          </a:xfrm>
          <a:custGeom>
            <a:avLst/>
            <a:gdLst/>
            <a:ahLst/>
            <a:cxnLst/>
            <a:rect r="r" b="b" t="t" l="l"/>
            <a:pathLst>
              <a:path w="533400" h="400050" stroke="true" fill="norm" extrusionOk="true">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AutoShape 91" id="91"/>
          <p:cNvSpPr/>
          <p:nvPr/>
        </p:nvSpPr>
        <p:spPr>
          <a:xfrm>
            <a:off x="622030" y="1896358"/>
            <a:ext cx="2743056" cy="338554"/>
          </a:xfrm>
          <a:prstGeom prst="rect">
            <a:avLst/>
          </a:prstGeom>
          <a:noFill/>
          <a:ln cap="flat" cmpd="sng">
            <a:prstDash val="solid"/>
          </a:ln>
        </p:spPr>
        <p:txBody>
          <a:bodyPr vert="horz" anchor="b" wrap="square" anchorCtr="true" tIns="45720" lIns="91440" bIns="45720" rIns="91440">
            <a:spAutoFit/>
          </a:bodyPr>
          <a:p>
            <a:pPr algn="ctr" marL="0"/>
            <a:r>
              <a:rPr lang="zh-CN" b="true" i="false" sz="1600" baseline="0" u="none" altLang="en-US">
                <a:solidFill>
                  <a:srgbClr val="000000"/>
                </a:solidFill>
                <a:latin typeface="微软雅黑"/>
                <a:ea typeface="微软雅黑"/>
              </a:rPr>
              <a:t>Real-time Drawing Development</a:t>
            </a:r>
          </a:p>
        </p:txBody>
      </p:sp>
      <p:sp>
        <p:nvSpPr>
          <p:cNvPr name="AutoShape 92" id="92"/>
          <p:cNvSpPr/>
          <p:nvPr/>
        </p:nvSpPr>
        <p:spPr>
          <a:xfrm>
            <a:off x="622030" y="2330447"/>
            <a:ext cx="2743056" cy="657102"/>
          </a:xfrm>
          <a:prstGeom prst="rect">
            <a:avLst/>
          </a:prstGeom>
          <a:noFill/>
          <a:ln cap="flat" cmpd="sng">
            <a:prstDash val="solid"/>
          </a:ln>
        </p:spPr>
        <p:txBody>
          <a:bodyPr vert="horz" anchor="t" wrap="square" anchorCtr="true" tIns="45720" lIns="91440" bIns="45720" rIns="91440">
            <a:spAutoFit/>
          </a:bodyPr>
          <a:p>
            <a:pPr algn="ctr" marL="0">
              <a:lnSpc>
                <a:spcPct val="120000"/>
              </a:lnSpc>
            </a:pPr>
            <a:r>
              <a:rPr lang="zh-CN" b="false" i="false" sz="1400" baseline="0" u="none" altLang="en-US">
                <a:solidFill>
                  <a:srgbClr val="000000"/>
                </a:solidFill>
                <a:latin typeface="微软雅黑"/>
                <a:ea typeface="微软雅黑"/>
              </a:rPr>
              <a:t>To create a digital drawing application that allows users to see their artwork evolve in real-time as they make gestures, thus promoting an engaging creative experience without delay.</a:t>
            </a:r>
          </a:p>
        </p:txBody>
      </p:sp>
      <p:sp>
        <p:nvSpPr>
          <p:cNvPr name="TextBox 93" id="93"/>
          <p:cNvSpPr txBox="true"/>
          <p:nvPr/>
        </p:nvSpPr>
        <p:spPr>
          <a:xfrm>
            <a:off x="4655999" y="4591095"/>
            <a:ext cx="540000" cy="540000"/>
          </a:xfrm>
          <a:prstGeom prst="ellipse">
            <a:avLst/>
          </a:prstGeom>
          <a:solidFill>
            <a:schemeClr val="accent2"/>
          </a:solidFill>
        </p:spPr>
        <p:txBody>
          <a:bodyPr anchor="ctr" rtlCol="false" vert="horz" wrap="none" tIns="108000" lIns="108000" bIns="108000" rIns="108000">
            <a:noAutofit/>
          </a:bodyPr>
          <a:lstStyle/>
          <a:p>
            <a:pPr algn="ctr" marL="0">
              <a:defRPr/>
            </a:pPr>
            <a:endParaRPr lang="en-US" sz="1100"/>
          </a:p>
        </p:txBody>
      </p:sp>
      <p:sp>
        <p:nvSpPr>
          <p:cNvPr name="Freeform 94" id="94"/>
          <p:cNvSpPr/>
          <p:nvPr/>
        </p:nvSpPr>
        <p:spPr>
          <a:xfrm>
            <a:off x="4812885" y="4723392"/>
            <a:ext cx="226228" cy="275406"/>
          </a:xfrm>
          <a:custGeom>
            <a:avLst/>
            <a:gdLst/>
            <a:ahLst/>
            <a:cxnLst/>
            <a:rect r="r" b="b" t="t" l="l"/>
            <a:pathLst>
              <a:path w="438150" h="533400" stroke="true" fill="norm" extrusionOk="true">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cap="flat">
            <a:prstDash val="solid"/>
          </a:ln>
        </p:spPr>
        <p:txBody>
          <a:bodyPr vert="horz" anchor="ctr" tIns="45720" lIns="91440" bIns="45720" rIns="91440">
            <a:normAutofit/>
          </a:bodyPr>
          <a:p>
            <a:pPr algn="l" marL="0"/>
          </a:p>
        </p:txBody>
      </p:sp>
      <p:sp>
        <p:nvSpPr>
          <p:cNvPr name="AutoShape 95" id="95"/>
          <p:cNvSpPr/>
          <p:nvPr/>
        </p:nvSpPr>
        <p:spPr>
          <a:xfrm>
            <a:off x="3507497" y="1896358"/>
            <a:ext cx="2743056" cy="338554"/>
          </a:xfrm>
          <a:prstGeom prst="rect">
            <a:avLst/>
          </a:prstGeom>
          <a:noFill/>
          <a:ln cap="flat" cmpd="sng">
            <a:prstDash val="solid"/>
          </a:ln>
        </p:spPr>
        <p:txBody>
          <a:bodyPr vert="horz" anchor="b" wrap="square" anchorCtr="true" tIns="45720" lIns="91440" bIns="45720" rIns="91440">
            <a:spAutoFit/>
          </a:bodyPr>
          <a:p>
            <a:pPr algn="ctr" marL="0"/>
            <a:r>
              <a:rPr lang="zh-CN" b="true" i="false" sz="1600" baseline="0" u="none" altLang="en-US">
                <a:solidFill>
                  <a:srgbClr val="000000"/>
                </a:solidFill>
                <a:latin typeface="微软雅黑"/>
                <a:ea typeface="微软雅黑"/>
              </a:rPr>
              <a:t>Gesture Recognition Implementation</a:t>
            </a:r>
          </a:p>
        </p:txBody>
      </p:sp>
      <p:sp>
        <p:nvSpPr>
          <p:cNvPr name="AutoShape 96" id="96"/>
          <p:cNvSpPr/>
          <p:nvPr/>
        </p:nvSpPr>
        <p:spPr>
          <a:xfrm>
            <a:off x="3507497" y="2330447"/>
            <a:ext cx="2743056" cy="657102"/>
          </a:xfrm>
          <a:prstGeom prst="rect">
            <a:avLst/>
          </a:prstGeom>
          <a:noFill/>
          <a:ln cap="flat" cmpd="sng">
            <a:prstDash val="solid"/>
          </a:ln>
        </p:spPr>
        <p:txBody>
          <a:bodyPr vert="horz" anchor="t" wrap="square" anchorCtr="true" tIns="45720" lIns="91440" bIns="45720" rIns="91440">
            <a:spAutoFit/>
          </a:bodyPr>
          <a:p>
            <a:pPr algn="ctr" marL="0">
              <a:lnSpc>
                <a:spcPct val="120000"/>
              </a:lnSpc>
            </a:pPr>
            <a:r>
              <a:rPr lang="zh-CN" b="false" i="false" sz="1400" baseline="0" u="none" altLang="en-US">
                <a:solidFill>
                  <a:srgbClr val="000000"/>
                </a:solidFill>
                <a:latin typeface="微软雅黑"/>
                <a:ea typeface="微软雅黑"/>
              </a:rPr>
              <a:t>The project aims to incorporate sophisticated gesture recognition capabilities that track hand movements and translate them into drawing actions, ensuring a natural and responsive interaction.</a:t>
            </a:r>
          </a:p>
        </p:txBody>
      </p:sp>
      <p:sp>
        <p:nvSpPr>
          <p:cNvPr name="TextBox 97" id="97"/>
          <p:cNvSpPr txBox="true"/>
          <p:nvPr/>
        </p:nvSpPr>
        <p:spPr>
          <a:xfrm>
            <a:off x="7541466" y="4591095"/>
            <a:ext cx="540000" cy="540000"/>
          </a:xfrm>
          <a:prstGeom prst="ellipse">
            <a:avLst/>
          </a:prstGeom>
          <a:solidFill>
            <a:schemeClr val="accent1"/>
          </a:solidFill>
        </p:spPr>
        <p:txBody>
          <a:bodyPr anchor="ctr" rtlCol="false" vert="horz" wrap="none" tIns="108000" lIns="108000" bIns="108000" rIns="108000">
            <a:noAutofit/>
          </a:bodyPr>
          <a:lstStyle/>
          <a:p>
            <a:pPr algn="ctr" marL="0">
              <a:defRPr/>
            </a:pPr>
            <a:endParaRPr lang="en-US" sz="1100"/>
          </a:p>
        </p:txBody>
      </p:sp>
      <p:sp>
        <p:nvSpPr>
          <p:cNvPr name="Freeform 98" id="98"/>
          <p:cNvSpPr/>
          <p:nvPr/>
        </p:nvSpPr>
        <p:spPr>
          <a:xfrm>
            <a:off x="7685617" y="4726096"/>
            <a:ext cx="251698" cy="269998"/>
          </a:xfrm>
          <a:custGeom>
            <a:avLst/>
            <a:gdLst/>
            <a:ahLst/>
            <a:cxnLst/>
            <a:rect r="r" b="b" t="t" l="l"/>
            <a:pathLst>
              <a:path w="487477" h="522922" stroke="true" fill="norm" extrusionOk="true">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a:ln cap="flat">
            <a:prstDash val="solid"/>
          </a:ln>
        </p:spPr>
        <p:txBody>
          <a:bodyPr vert="horz" anchor="ctr" tIns="45720" lIns="91440" bIns="45720" rIns="91440">
            <a:normAutofit/>
          </a:bodyPr>
          <a:p>
            <a:pPr algn="l" marL="0"/>
          </a:p>
        </p:txBody>
      </p:sp>
      <p:sp>
        <p:nvSpPr>
          <p:cNvPr name="AutoShape 99" id="99"/>
          <p:cNvSpPr/>
          <p:nvPr/>
        </p:nvSpPr>
        <p:spPr>
          <a:xfrm>
            <a:off x="6392965" y="1896358"/>
            <a:ext cx="2743056" cy="338554"/>
          </a:xfrm>
          <a:prstGeom prst="rect">
            <a:avLst/>
          </a:prstGeom>
          <a:noFill/>
          <a:ln cap="flat" cmpd="sng">
            <a:prstDash val="solid"/>
          </a:ln>
        </p:spPr>
        <p:txBody>
          <a:bodyPr vert="horz" anchor="b" wrap="square" anchorCtr="true" tIns="45720" lIns="91440" bIns="45720" rIns="91440">
            <a:spAutoFit/>
          </a:bodyPr>
          <a:p>
            <a:pPr algn="ctr" marL="0"/>
            <a:r>
              <a:rPr lang="zh-CN" b="true" i="false" sz="1600" baseline="0" u="none" altLang="en-US">
                <a:solidFill>
                  <a:srgbClr val="000000"/>
                </a:solidFill>
                <a:latin typeface="微软雅黑"/>
                <a:ea typeface="微软雅黑"/>
              </a:rPr>
              <a:t>Intuitive Controls Explanation</a:t>
            </a:r>
          </a:p>
        </p:txBody>
      </p:sp>
      <p:sp>
        <p:nvSpPr>
          <p:cNvPr name="AutoShape 100" id="100"/>
          <p:cNvSpPr/>
          <p:nvPr/>
        </p:nvSpPr>
        <p:spPr>
          <a:xfrm>
            <a:off x="6392965" y="2330447"/>
            <a:ext cx="2743056" cy="657102"/>
          </a:xfrm>
          <a:prstGeom prst="rect">
            <a:avLst/>
          </a:prstGeom>
          <a:noFill/>
          <a:ln cap="flat" cmpd="sng">
            <a:prstDash val="solid"/>
          </a:ln>
        </p:spPr>
        <p:txBody>
          <a:bodyPr vert="horz" anchor="t" wrap="square" anchorCtr="true" tIns="45720" lIns="91440" bIns="45720" rIns="91440">
            <a:spAutoFit/>
          </a:bodyPr>
          <a:p>
            <a:pPr algn="ctr" marL="0">
              <a:lnSpc>
                <a:spcPct val="120000"/>
              </a:lnSpc>
            </a:pPr>
            <a:r>
              <a:rPr lang="zh-CN" b="false" i="false" sz="1400" baseline="0" u="none" altLang="en-US">
                <a:solidFill>
                  <a:srgbClr val="000000"/>
                </a:solidFill>
                <a:latin typeface="微软雅黑"/>
                <a:ea typeface="微软雅黑"/>
              </a:rPr>
              <a:t>To develop an intuitive control scheme enabling users to easily navigate the application, adjust colors, and erase drawings through simple hand gestures, promoting ease of use for all ages.</a:t>
            </a:r>
          </a:p>
        </p:txBody>
      </p:sp>
      <p:sp>
        <p:nvSpPr>
          <p:cNvPr name="AutoShape 101" id="101"/>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Project Objectives</a:t>
            </a:r>
          </a:p>
        </p:txBody>
      </p:sp>
    </p:spTree>
  </p:cSld>
  <p:clrMapOvr>
    <a:masterClrMapping/>
  </p:clrMapOvr>
  <p:transition spd="slow">
    <p:blinds dir="horz"/>
  </p:transition>
  <p:timing>
    <p:tnLst>
      <p:par>
        <p:cTn id="14385" dur="indefinite" repeatCount="1000" spd="100%" accel="0%" decel="0%" restart="never" nodeType="tmRoot">
          <p:childTnLst>
            <p:seq concurrent="true" nextAc="seek">
              <p:cTn id="14386" dur="indefinite" repeatCount="1000" spd="100%" accel="0%" decel="0%" nodeType="mainSeq">
                <p:childTnLst>
                  <p:par>
                    <p:cTn id="14387" repeatCount="1000" spd="100%" accel="0%" decel="0%" fill="hold">
                      <p:stCondLst>
                        <p:cond delay="indefinite"/>
                        <p:cond evt="onBegin" delay="0">
                          <p:tn val="14386"/>
                        </p:cond>
                      </p:stCondLst>
                      <p:childTnLst>
                        <p:par>
                          <p:cTn id="14388" repeatCount="1000" spd="100%" decel="0%" fill="hold">
                            <p:stCondLst>
                              <p:cond delay="0"/>
                            </p:stCondLst>
                            <p:childTnLst>
                              <p:par>
                                <p:cTn id="14389" presetID="17" presetClass="entr" presetSubtype="1" repeatCount="1000" spd="100%" decel="0%" fill="hold" nodeType="afterEffect">
                                  <p:stCondLst>
                                    <p:cond delay="0"/>
                                  </p:stCondLst>
                                  <p:childTnLst>
                                    <p:anim calcmode="lin" valueType="num">
                                      <p:cBhvr additive="base">
                                        <p:cTn id="14390" dur="500" repeatCount="1000" spd="100%" accel="0%" decel="0%" fill="hold"/>
                                        <p:tgtEl>
                                          <p:spTgt spid="101"/>
                                        </p:tgtEl>
                                        <p:attrNameLst>
                                          <p:attrName>ppt_x</p:attrName>
                                        </p:attrNameLst>
                                      </p:cBhvr>
                                      <p:tavLst>
                                        <p:tav fmla="" tm="0">
                                          <p:val>
                                            <p:strVal val="#ppt_x"/>
                                          </p:val>
                                        </p:tav>
                                        <p:tav fmla="" tm="100000">
                                          <p:val>
                                            <p:strVal val="#ppt_x"/>
                                          </p:val>
                                        </p:tav>
                                      </p:tavLst>
                                    </p:anim>
                                    <p:anim calcmode="lin" valueType="num">
                                      <p:cBhvr additive="base">
                                        <p:cTn id="14391" dur="500" repeatCount="1000" spd="100%" accel="0%" decel="0%" fill="hold"/>
                                        <p:tgtEl>
                                          <p:spTgt spid="101"/>
                                        </p:tgtEl>
                                        <p:attrNameLst>
                                          <p:attrName>ppt_y</p:attrName>
                                        </p:attrNameLst>
                                      </p:cBhvr>
                                      <p:tavLst>
                                        <p:tav fmla="" tm="0">
                                          <p:val>
                                            <p:strVal val="#ppt_y-#ppt_h/2"/>
                                          </p:val>
                                        </p:tav>
                                        <p:tav fmla="" tm="100000">
                                          <p:val>
                                            <p:strVal val="#ppt_y"/>
                                          </p:val>
                                        </p:tav>
                                      </p:tavLst>
                                    </p:anim>
                                    <p:anim calcmode="lin" valueType="num">
                                      <p:cBhvr additive="base">
                                        <p:cTn id="14392" dur="500" repeatCount="1000" spd="100%" accel="0%" decel="0%" fill="hold"/>
                                        <p:tgtEl>
                                          <p:spTgt spid="101"/>
                                        </p:tgtEl>
                                        <p:attrNameLst>
                                          <p:attrName>ppt_w</p:attrName>
                                        </p:attrNameLst>
                                      </p:cBhvr>
                                      <p:tavLst>
                                        <p:tav fmla="" tm="0">
                                          <p:val>
                                            <p:strVal val="#ppt_w"/>
                                          </p:val>
                                        </p:tav>
                                        <p:tav fmla="" tm="100000">
                                          <p:val>
                                            <p:strVal val="#ppt_w"/>
                                          </p:val>
                                        </p:tav>
                                      </p:tavLst>
                                    </p:anim>
                                    <p:anim calcmode="lin" valueType="num">
                                      <p:cBhvr additive="base">
                                        <p:cTn id="14393" dur="500" repeatCount="1000" spd="100%" accel="0%" decel="0%" fill="hold"/>
                                        <p:tgtEl>
                                          <p:spTgt spid="101"/>
                                        </p:tgtEl>
                                        <p:attrNameLst>
                                          <p:attrName>ppt_h</p:attrName>
                                        </p:attrNameLst>
                                      </p:cBhvr>
                                      <p:tavLst>
                                        <p:tav fmla="" tm="0">
                                          <p:val>
                                            <p:fltVal val="0.0"/>
                                          </p:val>
                                        </p:tav>
                                        <p:tav fmla="" tm="100000">
                                          <p:val>
                                            <p:strVal val="#ppt_h"/>
                                          </p:val>
                                        </p:tav>
                                      </p:tavLst>
                                    </p:anim>
                                    <p:set>
                                      <p:cBhvr additive="base">
                                        <p:cTn id="14394" dur="500" repeatCount="1000" spd="100%" accel="0%" decel="0%" fill="hold">
                                          <p:stCondLst>
                                            <p:cond delay="0"/>
                                          </p:stCondLst>
                                        </p:cTn>
                                        <p:tgtEl>
                                          <p:spTgt spid="101"/>
                                        </p:tgtEl>
                                        <p:attrNameLst>
                                          <p:attrName>style.visibility</p:attrName>
                                        </p:attrNameLst>
                                      </p:cBhvr>
                                      <p:to>
                                        <p:strVal val="visible"/>
                                      </p:to>
                                    </p:set>
                                  </p:childTnLst>
                                </p:cTn>
                              </p:par>
                            </p:childTnLst>
                          </p:cTn>
                        </p:par>
                        <p:par>
                          <p:cTn id="14395" repeatCount="1000" spd="100%" decel="0%" fill="hold">
                            <p:stCondLst>
                              <p:cond delay="0"/>
                            </p:stCondLst>
                            <p:childTnLst>
                              <p:par>
                                <p:cTn id="14396" presetID="23" presetClass="entr" presetSubtype="272" repeatCount="1000" spd="100%" decel="0%" fill="hold" nodeType="afterEffect">
                                  <p:stCondLst>
                                    <p:cond delay="0"/>
                                  </p:stCondLst>
                                  <p:childTnLst>
                                    <p:anim calcmode="lin" valueType="num">
                                      <p:cBhvr>
                                        <p:cTn id="14397" dur="500" repeatCount="1000" spd="100%" accel="0%" decel="0%" fill="hold"/>
                                        <p:tgtEl>
                                          <p:spTgt spid="91"/>
                                        </p:tgtEl>
                                        <p:attrNameLst>
                                          <p:attrName>ppt_w</p:attrName>
                                        </p:attrNameLst>
                                      </p:cBhvr>
                                      <p:tavLst>
                                        <p:tav fmla="" tm="0">
                                          <p:val>
                                            <p:strVal val="2/3*#ppt_w"/>
                                          </p:val>
                                        </p:tav>
                                        <p:tav fmla="" tm="100000">
                                          <p:val>
                                            <p:strVal val="#ppt_w"/>
                                          </p:val>
                                        </p:tav>
                                      </p:tavLst>
                                    </p:anim>
                                    <p:anim calcmode="lin" valueType="num">
                                      <p:cBhvr>
                                        <p:cTn id="14398" dur="500" repeatCount="1000" spd="100%" accel="0%" decel="0%" fill="hold"/>
                                        <p:tgtEl>
                                          <p:spTgt spid="91"/>
                                        </p:tgtEl>
                                        <p:attrNameLst>
                                          <p:attrName>ppt_h</p:attrName>
                                        </p:attrNameLst>
                                      </p:cBhvr>
                                      <p:tavLst>
                                        <p:tav fmla="" tm="0">
                                          <p:val>
                                            <p:strVal val="2/3*#ppt_h"/>
                                          </p:val>
                                        </p:tav>
                                        <p:tav fmla="" tm="100000">
                                          <p:val>
                                            <p:strVal val="#ppt_h"/>
                                          </p:val>
                                        </p:tav>
                                      </p:tavLst>
                                    </p:anim>
                                    <p:set>
                                      <p:cBhvr>
                                        <p:cTn id="14399" dur="500" repeatCount="1000" spd="100%" accel="0%" decel="0%" fill="hold">
                                          <p:stCondLst>
                                            <p:cond delay="0"/>
                                          </p:stCondLst>
                                        </p:cTn>
                                        <p:tgtEl>
                                          <p:spTgt spid="91"/>
                                        </p:tgtEl>
                                        <p:attrNameLst>
                                          <p:attrName>style.visibility</p:attrName>
                                        </p:attrNameLst>
                                      </p:cBhvr>
                                      <p:to>
                                        <p:strVal val="visible"/>
                                      </p:to>
                                    </p:set>
                                  </p:childTnLst>
                                </p:cTn>
                              </p:par>
                            </p:childTnLst>
                          </p:cTn>
                        </p:par>
                        <p:par>
                          <p:cTn id="14400" repeatCount="1000" spd="100%" decel="0%" fill="hold">
                            <p:stCondLst>
                              <p:cond delay="0"/>
                            </p:stCondLst>
                            <p:childTnLst>
                              <p:par>
                                <p:cTn id="14401" presetID="40" presetClass="entr" presetSubtype="0" repeatCount="1000" spd="100%" decel="0%" fill="hold" grpId="0" nodeType="afterEffect">
                                  <p:stCondLst>
                                    <p:cond delay="0"/>
                                  </p:stCondLst>
                                  <p:iterate type="lt">
                                    <p:tmPct val="10000"/>
                                  </p:iterate>
                                  <p:childTnLst>
                                    <p:anim calcmode="lin" valueType="num">
                                      <p:cBhvr>
                                        <p:cTn id="14403" dur="1000" repeatCount="1000" spd="100%" accel="0%" decel="0%" fill="hold"/>
                                        <p:tgtEl>
                                          <p:spTgt spid="92"/>
                                        </p:tgtEl>
                                        <p:attrNameLst>
                                          <p:attrName>ppt_x</p:attrName>
                                        </p:attrNameLst>
                                      </p:cBhvr>
                                      <p:tavLst>
                                        <p:tav fmla="" tm="0">
                                          <p:val>
                                            <p:strVal val="#ppt_x-.1"/>
                                          </p:val>
                                        </p:tav>
                                        <p:tav fmla="" tm="100000">
                                          <p:val>
                                            <p:strVal val="#ppt_x"/>
                                          </p:val>
                                        </p:tav>
                                      </p:tavLst>
                                    </p:anim>
                                    <p:anim calcmode="lin" valueType="num">
                                      <p:cBhvr>
                                        <p:cTn id="14404" dur="1000" repeatCount="1000" spd="100%" accel="0%" decel="0%" fill="hold"/>
                                        <p:tgtEl>
                                          <p:spTgt spid="92"/>
                                        </p:tgtEl>
                                        <p:attrNameLst>
                                          <p:attrName>ppt_y</p:attrName>
                                        </p:attrNameLst>
                                      </p:cBhvr>
                                      <p:tavLst>
                                        <p:tav fmla="" tm="0">
                                          <p:val>
                                            <p:strVal val="#ppt_y"/>
                                          </p:val>
                                        </p:tav>
                                        <p:tav fmla="" tm="100000">
                                          <p:val>
                                            <p:strVal val="#ppt_y"/>
                                          </p:val>
                                        </p:tav>
                                      </p:tavLst>
                                    </p:anim>
                                    <p:animEffect filter="fade" transition="in">
                                      <p:cBhvr>
                                        <p:cTn id="14402" dur="1000" repeatCount="1000" spd="100%" accel="0%" decel="0%"/>
                                        <p:tgtEl>
                                          <p:spTgt spid="92"/>
                                        </p:tgtEl>
                                      </p:cBhvr>
                                    </p:animEffect>
                                    <p:set>
                                      <p:cBhvr>
                                        <p:cTn id="14405" dur="1" repeatCount="1000" spd="100%" accel="0%" decel="0%" fill="hold">
                                          <p:stCondLst>
                                            <p:cond delay="0"/>
                                          </p:stCondLst>
                                        </p:cTn>
                                        <p:tgtEl>
                                          <p:spTgt spid="92"/>
                                        </p:tgtEl>
                                        <p:attrNameLst>
                                          <p:attrName>style.visibility</p:attrName>
                                        </p:attrNameLst>
                                      </p:cBhvr>
                                      <p:to>
                                        <p:strVal val="visible"/>
                                      </p:to>
                                    </p:set>
                                  </p:childTnLst>
                                </p:cTn>
                              </p:par>
                            </p:childTnLst>
                          </p:cTn>
                        </p:par>
                        <p:par>
                          <p:cTn id="14406" repeatCount="1000" spd="100%" decel="0%" fill="hold">
                            <p:stCondLst>
                              <p:cond delay="0"/>
                            </p:stCondLst>
                            <p:childTnLst>
                              <p:par>
                                <p:cTn id="14407" presetID="26" presetClass="entr" presetSubtype="0" repeatCount="1000" spd="100%" decel="0%" fill="hold" nodeType="afterEffect">
                                  <p:stCondLst>
                                    <p:cond delay="0"/>
                                  </p:stCondLst>
                                  <p:childTnLst>
                                    <p:anim calcmode="lin" valueType="num">
                                      <p:cBhvr>
                                        <p:cTn id="14409" dur="911" repeatCount="1000" spd="100%" accel="0%" decel="0%" tmFilter="0,0; 0.14,0.36; 0.43,0.73; 0.71,0.91; 1.0,1.0">
                                          <p:stCondLst>
                                            <p:cond delay="0"/>
                                          </p:stCondLst>
                                        </p:cTn>
                                        <p:tgtEl>
                                          <p:spTgt spid="95"/>
                                        </p:tgtEl>
                                        <p:attrNameLst>
                                          <p:attrName>ppt_x</p:attrName>
                                        </p:attrNameLst>
                                      </p:cBhvr>
                                      <p:tavLst>
                                        <p:tav fmla="" tm="0">
                                          <p:val>
                                            <p:strVal val="#ppt_x-0.25"/>
                                          </p:val>
                                        </p:tav>
                                        <p:tav fmla="" tm="100000">
                                          <p:val>
                                            <p:strVal val="#ppt_x"/>
                                          </p:val>
                                        </p:tav>
                                      </p:tavLst>
                                    </p:anim>
                                    <p:anim calcmode="lin" valueType="num">
                                      <p:cBhvr>
                                        <p:cTn id="14410" dur="332" repeatCount="1000" spd="100%" accel="0%" decel="0%" tmFilter="0.0,0.0; 0.25,0.07; 0.50,0.2; 0.75,0.467; 1.0,1.0">
                                          <p:stCondLst>
                                            <p:cond delay="0"/>
                                          </p:stCondLst>
                                        </p:cTn>
                                        <p:tgtEl>
                                          <p:spTgt spid="95"/>
                                        </p:tgtEl>
                                        <p:attrNameLst>
                                          <p:attrName>ppt_y</p:attrName>
                                        </p:attrNameLst>
                                      </p:cBhvr>
                                      <p:tavLst>
                                        <p:tav fmla="#ppt_y-sin(pi*$)/3" tm="0">
                                          <p:val>
                                            <p:fltVal val="0.5"/>
                                          </p:val>
                                        </p:tav>
                                        <p:tav fmla="" tm="100000">
                                          <p:val>
                                            <p:fltVal val="1.0"/>
                                          </p:val>
                                        </p:tav>
                                      </p:tavLst>
                                    </p:anim>
                                    <p:anim calcmode="lin" valueType="num">
                                      <p:cBhvr>
                                        <p:cTn id="14411" dur="332" repeatCount="1000" spd="100%" accel="0%" decel="0%" tmFilter="0, 0; 0.125,0.2665; 0.25,0.4; 0.375,0.465; 0.5,0.5;  0.625,0.535; 0.75,0.6; 0.875,0.7335; 1,1">
                                          <p:stCondLst>
                                            <p:cond delay="332"/>
                                          </p:stCondLst>
                                        </p:cTn>
                                        <p:tgtEl>
                                          <p:spTgt spid="95"/>
                                        </p:tgtEl>
                                        <p:attrNameLst>
                                          <p:attrName>ppt_y</p:attrName>
                                        </p:attrNameLst>
                                      </p:cBhvr>
                                      <p:tavLst>
                                        <p:tav fmla="#ppt_y-sin(pi*$)/9" tm="0">
                                          <p:val>
                                            <p:fltVal val="0.0"/>
                                          </p:val>
                                        </p:tav>
                                        <p:tav fmla="" tm="100000">
                                          <p:val>
                                            <p:fltVal val="1.0"/>
                                          </p:val>
                                        </p:tav>
                                      </p:tavLst>
                                    </p:anim>
                                    <p:anim calcmode="lin" valueType="num">
                                      <p:cBhvr>
                                        <p:cTn id="14412" dur="166" repeatCount="1000" spd="100%" accel="0%" decel="0%" tmFilter="0, 0; 0.125,0.2665; 0.25,0.4; 0.375,0.465; 0.5,0.5;  0.625,0.535; 0.75,0.6; 0.875,0.7335; 1,1">
                                          <p:stCondLst>
                                            <p:cond delay="662"/>
                                          </p:stCondLst>
                                        </p:cTn>
                                        <p:tgtEl>
                                          <p:spTgt spid="95"/>
                                        </p:tgtEl>
                                        <p:attrNameLst>
                                          <p:attrName>ppt_y</p:attrName>
                                        </p:attrNameLst>
                                      </p:cBhvr>
                                      <p:tavLst>
                                        <p:tav fmla="#ppt_y-sin(pi*$)/27" tm="0">
                                          <p:val>
                                            <p:fltVal val="0.0"/>
                                          </p:val>
                                        </p:tav>
                                        <p:tav fmla="" tm="100000">
                                          <p:val>
                                            <p:fltVal val="1.0"/>
                                          </p:val>
                                        </p:tav>
                                      </p:tavLst>
                                    </p:anim>
                                    <p:anim calcmode="lin" valueType="num">
                                      <p:cBhvr>
                                        <p:cTn id="14413" dur="82" repeatCount="1000" spd="100%" accel="0%" decel="0%" tmFilter="0, 0; 0.125,0.2665; 0.25,0.4; 0.375,0.465; 0.5,0.5;  0.625,0.535; 0.75,0.6; 0.875,0.7335; 1,1">
                                          <p:stCondLst>
                                            <p:cond delay="828"/>
                                          </p:stCondLst>
                                        </p:cTn>
                                        <p:tgtEl>
                                          <p:spTgt spid="95"/>
                                        </p:tgtEl>
                                        <p:attrNameLst>
                                          <p:attrName>ppt_y</p:attrName>
                                        </p:attrNameLst>
                                      </p:cBhvr>
                                      <p:tavLst>
                                        <p:tav fmla="#ppt_y-sin(pi*$)/81" tm="0">
                                          <p:val>
                                            <p:fltVal val="0.0"/>
                                          </p:val>
                                        </p:tav>
                                        <p:tav fmla="" tm="100000">
                                          <p:val>
                                            <p:fltVal val="1.0"/>
                                          </p:val>
                                        </p:tav>
                                      </p:tavLst>
                                    </p:anim>
                                    <p:animEffect filter="wipe(down)" transition="in">
                                      <p:cBhvr>
                                        <p:cTn id="14408" dur="290" repeatCount="1000" spd="100%" accel="0%" decel="0%">
                                          <p:stCondLst>
                                            <p:cond delay="0"/>
                                          </p:stCondLst>
                                        </p:cTn>
                                        <p:tgtEl>
                                          <p:spTgt spid="95"/>
                                        </p:tgtEl>
                                      </p:cBhvr>
                                    </p:animEffect>
                                    <p:animScale>
                                      <p:cBhvr>
                                        <p:cTn id="14414" dur="13" repeatCount="1000" spd="100%" accel="0%" decel="0%">
                                          <p:stCondLst>
                                            <p:cond delay="325"/>
                                          </p:stCondLst>
                                        </p:cTn>
                                        <p:tgtEl>
                                          <p:spTgt spid="95"/>
                                        </p:tgtEl>
                                      </p:cBhvr>
                                      <p:to x="100000" y="60000"/>
                                    </p:animScale>
                                    <p:animScale>
                                      <p:cBhvr>
                                        <p:cTn id="14415" dur="83" repeatCount="1000" spd="100%" accel="0%" decel="50000">
                                          <p:stCondLst>
                                            <p:cond delay="338"/>
                                          </p:stCondLst>
                                        </p:cTn>
                                        <p:tgtEl>
                                          <p:spTgt spid="95"/>
                                        </p:tgtEl>
                                      </p:cBhvr>
                                      <p:to x="100000" y="100000"/>
                                    </p:animScale>
                                    <p:animScale>
                                      <p:cBhvr>
                                        <p:cTn id="14416" dur="13" repeatCount="1000" spd="100%" accel="0%" decel="0%">
                                          <p:stCondLst>
                                            <p:cond delay="656"/>
                                          </p:stCondLst>
                                        </p:cTn>
                                        <p:tgtEl>
                                          <p:spTgt spid="95"/>
                                        </p:tgtEl>
                                      </p:cBhvr>
                                      <p:to x="100000" y="80000"/>
                                    </p:animScale>
                                    <p:animScale>
                                      <p:cBhvr>
                                        <p:cTn id="16" dur="83" repeatCount="1000" spd="100%" accel="0%" decel="50000">
                                          <p:stCondLst>
                                            <p:cond delay="669"/>
                                          </p:stCondLst>
                                        </p:cTn>
                                        <p:tgtEl>
                                          <p:spTgt spid="95"/>
                                        </p:tgtEl>
                                      </p:cBhvr>
                                      <p:to x="100000" y="100000"/>
                                    </p:animScale>
                                    <p:animScale>
                                      <p:cBhvr>
                                        <p:cTn id="17" dur="13" repeatCount="1000" spd="100%" accel="0%" decel="0%">
                                          <p:stCondLst>
                                            <p:cond delay="821"/>
                                          </p:stCondLst>
                                        </p:cTn>
                                        <p:tgtEl>
                                          <p:spTgt spid="95"/>
                                        </p:tgtEl>
                                      </p:cBhvr>
                                      <p:to x="100000" y="90000"/>
                                    </p:animScale>
                                    <p:animScale>
                                      <p:cBhvr>
                                        <p:cTn id="18" dur="83" repeatCount="1000" spd="100%" accel="0%" decel="50000">
                                          <p:stCondLst>
                                            <p:cond delay="834"/>
                                          </p:stCondLst>
                                        </p:cTn>
                                        <p:tgtEl>
                                          <p:spTgt spid="95"/>
                                        </p:tgtEl>
                                      </p:cBhvr>
                                      <p:to x="100000" y="100000"/>
                                    </p:animScale>
                                    <p:animScale>
                                      <p:cBhvr>
                                        <p:cTn id="19" dur="13" repeatCount="1000" spd="100%" accel="0%" decel="0%">
                                          <p:stCondLst>
                                            <p:cond delay="904"/>
                                          </p:stCondLst>
                                        </p:cTn>
                                        <p:tgtEl>
                                          <p:spTgt spid="95"/>
                                        </p:tgtEl>
                                      </p:cBhvr>
                                      <p:to x="100000" y="95000"/>
                                    </p:animScale>
                                    <p:animScale>
                                      <p:cBhvr>
                                        <p:cTn id="20" dur="83" repeatCount="1000" spd="100%" accel="0%" decel="50000">
                                          <p:stCondLst>
                                            <p:cond delay="917"/>
                                          </p:stCondLst>
                                        </p:cTn>
                                        <p:tgtEl>
                                          <p:spTgt spid="95"/>
                                        </p:tgtEl>
                                      </p:cBhvr>
                                      <p:to x="100000" y="100000"/>
                                    </p:animScale>
                                    <p:set>
                                      <p:cBhvr>
                                        <p:cTn id="14417" dur="1" repeatCount="1000" spd="100%" accel="0%" decel="0%" fill="hold">
                                          <p:stCondLst>
                                            <p:cond delay="0"/>
                                          </p:stCondLst>
                                        </p:cTn>
                                        <p:tgtEl>
                                          <p:spTgt spid="95"/>
                                        </p:tgtEl>
                                        <p:attrNameLst>
                                          <p:attrName>style.visibility</p:attrName>
                                        </p:attrNameLst>
                                      </p:cBhvr>
                                      <p:to>
                                        <p:strVal val="visible"/>
                                      </p:to>
                                    </p:set>
                                  </p:childTnLst>
                                </p:cTn>
                              </p:par>
                            </p:childTnLst>
                          </p:cTn>
                        </p:par>
                        <p:par>
                          <p:cTn id="14418" repeatCount="1000" spd="100%" decel="0%" fill="hold">
                            <p:stCondLst>
                              <p:cond delay="0"/>
                            </p:stCondLst>
                            <p:childTnLst>
                              <p:par>
                                <p:cTn id="14419" presetID="12" presetClass="entr" presetSubtype="4" repeatCount="1000" spd="100%" decel="0%" fill="hold" nodeType="afterEffect">
                                  <p:stCondLst>
                                    <p:cond delay="0"/>
                                  </p:stCondLst>
                                  <p:childTnLst>
                                    <p:anim calcmode="lin" valueType="num">
                                      <p:cBhvr additive="base">
                                        <p:cTn id="14421" dur="500" repeatCount="1000" spd="100%" accel="0%" decel="0%"/>
                                        <p:tgtEl>
                                          <p:spTgt spid="96"/>
                                        </p:tgtEl>
                                        <p:attrNameLst>
                                          <p:attrName>ppt_y</p:attrName>
                                        </p:attrNameLst>
                                      </p:cBhvr>
                                      <p:tavLst>
                                        <p:tav fmla="" tm="0">
                                          <p:val>
                                            <p:strVal val="#ppt_y+#ppt_h*1.125000"/>
                                          </p:val>
                                        </p:tav>
                                        <p:tav fmla="" tm="100000">
                                          <p:val>
                                            <p:strVal val="#ppt_y"/>
                                          </p:val>
                                        </p:tav>
                                      </p:tavLst>
                                    </p:anim>
                                    <p:animEffect filter="wipe(up)" transition="in">
                                      <p:cBhvr>
                                        <p:cTn id="14420" dur="500" repeatCount="1000" spd="100%" accel="0%" decel="0%"/>
                                        <p:tgtEl>
                                          <p:spTgt spid="96"/>
                                        </p:tgtEl>
                                      </p:cBhvr>
                                    </p:animEffect>
                                    <p:set>
                                      <p:cBhvr>
                                        <p:cTn id="14422" dur="500" repeatCount="1000" spd="100%" accel="0%" decel="0%" fill="hold">
                                          <p:stCondLst>
                                            <p:cond delay="0"/>
                                          </p:stCondLst>
                                        </p:cTn>
                                        <p:tgtEl>
                                          <p:spTgt spid="96"/>
                                        </p:tgtEl>
                                        <p:attrNameLst>
                                          <p:attrName>style.visibility</p:attrName>
                                        </p:attrNameLst>
                                      </p:cBhvr>
                                      <p:to>
                                        <p:strVal val="visible"/>
                                      </p:to>
                                    </p:set>
                                  </p:childTnLst>
                                </p:cTn>
                              </p:par>
                            </p:childTnLst>
                          </p:cTn>
                        </p:par>
                        <p:par>
                          <p:cTn id="14423" repeatCount="1000" spd="100%" decel="0%" fill="hold">
                            <p:stCondLst>
                              <p:cond delay="0"/>
                            </p:stCondLst>
                            <p:childTnLst>
                              <p:par>
                                <p:cTn id="14424" presetID="17" presetClass="entr" presetSubtype="10" repeatCount="1000" spd="100%" decel="0%" fill="hold" nodeType="afterEffect">
                                  <p:stCondLst>
                                    <p:cond delay="0"/>
                                  </p:stCondLst>
                                  <p:childTnLst>
                                    <p:anim calcmode="lin" valueType="num">
                                      <p:cBhvr>
                                        <p:cTn id="14425" dur="500" repeatCount="1000" spd="100%" accel="0%" decel="0%" fill="hold"/>
                                        <p:tgtEl>
                                          <p:spTgt spid="99"/>
                                        </p:tgtEl>
                                        <p:attrNameLst>
                                          <p:attrName>ppt_w</p:attrName>
                                        </p:attrNameLst>
                                      </p:cBhvr>
                                      <p:tavLst>
                                        <p:tav fmla="" tm="0">
                                          <p:val>
                                            <p:fltVal val="0.0"/>
                                          </p:val>
                                        </p:tav>
                                        <p:tav fmla="" tm="100000">
                                          <p:val>
                                            <p:strVal val="#ppt_w"/>
                                          </p:val>
                                        </p:tav>
                                      </p:tavLst>
                                    </p:anim>
                                    <p:anim calcmode="lin" valueType="num">
                                      <p:cBhvr>
                                        <p:cTn id="14426" dur="500" repeatCount="1000" spd="100%" accel="0%" decel="0%" fill="hold"/>
                                        <p:tgtEl>
                                          <p:spTgt spid="99"/>
                                        </p:tgtEl>
                                        <p:attrNameLst>
                                          <p:attrName>ppt_h</p:attrName>
                                        </p:attrNameLst>
                                      </p:cBhvr>
                                      <p:tavLst>
                                        <p:tav fmla="" tm="0">
                                          <p:val>
                                            <p:strVal val="#ppt_h"/>
                                          </p:val>
                                        </p:tav>
                                        <p:tav fmla="" tm="100000">
                                          <p:val>
                                            <p:strVal val="#ppt_h"/>
                                          </p:val>
                                        </p:tav>
                                      </p:tavLst>
                                    </p:anim>
                                    <p:set>
                                      <p:cBhvr>
                                        <p:cTn id="14427" dur="500" repeatCount="1000" spd="100%" accel="0%" decel="0%" fill="hold">
                                          <p:stCondLst>
                                            <p:cond delay="0"/>
                                          </p:stCondLst>
                                        </p:cTn>
                                        <p:tgtEl>
                                          <p:spTgt spid="99"/>
                                        </p:tgtEl>
                                        <p:attrNameLst>
                                          <p:attrName>style.visibility</p:attrName>
                                        </p:attrNameLst>
                                      </p:cBhvr>
                                      <p:to>
                                        <p:strVal val="visible"/>
                                      </p:to>
                                    </p:set>
                                  </p:childTnLst>
                                </p:cTn>
                              </p:par>
                            </p:childTnLst>
                          </p:cTn>
                        </p:par>
                        <p:par>
                          <p:cTn id="14428" repeatCount="1000" spd="100%" decel="0%" fill="hold">
                            <p:stCondLst>
                              <p:cond delay="0"/>
                            </p:stCondLst>
                            <p:childTnLst>
                              <p:par>
                                <p:cTn id="14429" presetID="6" presetClass="entr" presetSubtype="32" repeatCount="1000" spd="100%" decel="0%" fill="hold" nodeType="afterEffect">
                                  <p:stCondLst>
                                    <p:cond delay="0"/>
                                  </p:stCondLst>
                                  <p:childTnLst>
                                    <p:animEffect filter="circle(out)" transition="in">
                                      <p:cBhvr>
                                        <p:cTn id="14430" dur="1000" repeatCount="1000" spd="100%" accel="0%" decel="0%"/>
                                        <p:tgtEl>
                                          <p:spTgt spid="100"/>
                                        </p:tgtEl>
                                      </p:cBhvr>
                                    </p:animEffect>
                                    <p:set>
                                      <p:cBhvr>
                                        <p:cTn id="14431" dur="1000" repeatCount="1000" spd="100%" accel="0%" decel="0%"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grpId="0" spid="92"/>
    </p:bldLst>
  </p:timing>
</p:sld>
</file>

<file path=ppt/slides/slide8.xml><?xml version="1.0" encoding="utf-8"?>
<p:sld xmlns:p="http://schemas.openxmlformats.org/presentationml/2006/main" xmlns:a="http://schemas.openxmlformats.org/drawingml/2006/main">
  <p:cSld>
    <p:bg>
      <p:bgPr>
        <a:gradFill>
          <a:gsLst>
            <a:gs pos="0">
              <a:srgbClr val="FFC717">
                <a:lumMod val="40000"/>
                <a:lumOff val="60000"/>
              </a:srgbClr>
            </a:gs>
            <a:gs pos="100000">
              <a:srgbClr val="FFC717">
                <a:alpha val="0"/>
                <a:lumMod val="20000"/>
                <a:lumOff val="80000"/>
              </a:srgbClr>
            </a:gs>
          </a:gsLst>
          <a:lin ang="16200000"/>
        </a:gradFill>
      </p:bgPr>
    </p:bg>
    <p:spTree>
      <p:nvGrpSpPr>
        <p:cNvPr id="1" name=""/>
        <p:cNvGrpSpPr/>
        <p:nvPr/>
      </p:nvGrpSpPr>
      <p:grpSpPr>
        <a:xfrm>
          <a:off x="0" y="0"/>
          <a:ext cx="0" cy="0"/>
          <a:chOff x="0" y="0"/>
          <a:chExt cx="0" cy="0"/>
        </a:xfrm>
      </p:grpSpPr>
      <p:sp>
        <p:nvSpPr>
          <p:cNvPr name="AutoShape 2" id="2"/>
          <p:cNvSpPr/>
          <p:nvPr>
            <p:ph type="title"/>
          </p:nvPr>
        </p:nvSpPr>
        <p:spPr>
          <a:xfrm>
            <a:off x="660400" y="128587"/>
            <a:ext cx="10858500" cy="900112"/>
          </a:xfrm>
        </p:spPr>
        <p:txBody>
          <a:bodyPr vert="horz" anchor="b" tIns="45720" lIns="91440" bIns="45720" rIns="91440">
            <a:normAutofit/>
          </a:bodyPr>
          <a:p>
            <a:pPr algn="l">
              <a:lnSpc>
                <a:spcPct val="100000"/>
              </a:lnSpc>
              <a:spcBef>
                <a:spcPct val="0"/>
              </a:spcBef>
            </a:pPr>
            <a:r>
              <a:rPr lang="zh-CN" b="true" i="false" sz="2800" baseline="0" u="none" altLang="en-US">
                <a:solidFill>
                  <a:srgbClr val="000000"/>
                </a:solidFill>
                <a:latin typeface="微软雅黑"/>
                <a:ea typeface="微软雅黑"/>
              </a:rPr>
              <a:t>Expected Outcomes</a:t>
            </a:r>
          </a:p>
        </p:txBody>
      </p:sp>
      <p:sp>
        <p:nvSpPr>
          <p:cNvPr name="Freeform 3" id="3"/>
          <p:cNvSpPr/>
          <p:nvPr/>
        </p:nvSpPr>
        <p:spPr>
          <a:xfrm>
            <a:off x="660400" y="1466549"/>
            <a:ext cx="4660868" cy="4843173"/>
          </a:xfrm>
          <a:custGeom>
            <a:avLst/>
            <a:gdLst/>
            <a:ahLst/>
            <a:cxnLst/>
            <a:rect r="r" b="b" t="t" l="l"/>
            <a:pathLst>
              <a:path w="3090098" h="2061095" stroke="true" fill="norm" extrusionOk="true">
                <a:moveTo>
                  <a:pt x="0" y="0"/>
                </a:moveTo>
                <a:lnTo>
                  <a:pt x="3090098" y="0"/>
                </a:lnTo>
                <a:lnTo>
                  <a:pt x="3090098" y="2061095"/>
                </a:lnTo>
                <a:lnTo>
                  <a:pt x="0" y="2061095"/>
                </a:lnTo>
                <a:lnTo>
                  <a:pt x="0" y="0"/>
                </a:lnTo>
                <a:close/>
              </a:path>
            </a:pathLst>
          </a:custGeom>
          <a:gradFill>
            <a:gsLst>
              <a:gs pos="0">
                <a:srgbClr val="FF9A2C">
                  <a:alpha val="80000"/>
                  <a:lumMod val="40000"/>
                  <a:lumOff val="60000"/>
                </a:srgbClr>
              </a:gs>
              <a:gs pos="85000">
                <a:srgbClr val="FF9A2C">
                  <a:alpha val="90000"/>
                  <a:lumMod val="10000"/>
                  <a:lumOff val="90000"/>
                </a:srgbClr>
              </a:gs>
            </a:gsLst>
            <a:lin ang="5400000"/>
          </a:gradFill>
          <a:ln w="12700" cap="flat" cmpd="sng">
            <a:solidFill>
              <a:schemeClr val="accent1">
                <a:alpha val="90000"/>
                <a:lumOff val="0"/>
                <a:satOff val="0"/>
                <a:tint val="40000"/>
              </a:schemeClr>
            </a:solidFill>
            <a:prstDash val="solid"/>
          </a:ln>
        </p:spPr>
        <p:txBody>
          <a:bodyPr vert="horz" anchor="ctr" wrap="square" tIns="433832" lIns="494416" bIns="433832" rIns="433832">
            <a:spAutoFit/>
          </a:bodyPr>
          <a:p>
            <a:pPr algn="just" marL="0">
              <a:lnSpc>
                <a:spcPct val="90000"/>
              </a:lnSpc>
              <a:spcBef>
                <a:spcPct val="0"/>
              </a:spcBef>
              <a:spcAft>
                <a:spcPct val="35000"/>
              </a:spcAft>
            </a:pPr>
          </a:p>
        </p:txBody>
      </p:sp>
      <p:sp>
        <p:nvSpPr>
          <p:cNvPr name="TextBox 4" id="4"/>
          <p:cNvSpPr txBox="true"/>
          <p:nvPr/>
        </p:nvSpPr>
        <p:spPr>
          <a:xfrm>
            <a:off x="879231" y="1985921"/>
            <a:ext cx="4006949" cy="246221"/>
          </a:xfrm>
          <a:prstGeom prst="rect">
            <a:avLst/>
          </a:prstGeom>
          <a:noFill/>
        </p:spPr>
        <p:txBody>
          <a:bodyPr anchor="b" rtlCol="false" vert="horz" wrap="square" tIns="0" lIns="0" bIns="0" rIns="0">
            <a:spAutoFit/>
          </a:bodyPr>
          <a:lstStyle/>
          <a:p>
            <a:pPr algn="l" marL="0">
              <a:defRPr/>
            </a:pPr>
            <a:r>
              <a:rPr lang="en-US" b="true" i="false" sz="1600" baseline="0" u="none">
                <a:ln/>
                <a:solidFill>
                  <a:srgbClr val="000000"/>
                </a:solidFill>
                <a:latin typeface="微软雅黑"/>
                <a:ea typeface="微软雅黑"/>
              </a:rPr>
              <a:t>User Engagement</a:t>
            </a:r>
            <a:endParaRPr lang="en-US" sz="1100"/>
          </a:p>
        </p:txBody>
      </p:sp>
      <p:cxnSp>
        <p:nvCxnSpPr>
          <p:cNvPr name="Connector 5" id="5"/>
          <p:cNvCxnSpPr/>
          <p:nvPr/>
        </p:nvCxnSpPr>
        <p:spPr>
          <a:xfrm>
            <a:off x="1481686" y="2427254"/>
            <a:ext cx="2483052" cy="0"/>
          </a:xfrm>
          <a:prstGeom prst="line">
            <a:avLst/>
          </a:prstGeom>
          <a:ln w="12700" cap="flat" cmpd="sng">
            <a:solidFill>
              <a:schemeClr val="accent5"/>
            </a:solidFill>
            <a:prstDash val="solid"/>
          </a:ln>
        </p:spPr>
      </p:cxnSp>
      <p:sp>
        <p:nvSpPr>
          <p:cNvPr name="Freeform 6" id="6"/>
          <p:cNvSpPr/>
          <p:nvPr/>
        </p:nvSpPr>
        <p:spPr>
          <a:xfrm>
            <a:off x="6185707" y="1403329"/>
            <a:ext cx="4944205" cy="4906393"/>
          </a:xfrm>
          <a:custGeom>
            <a:avLst/>
            <a:gdLst/>
            <a:ahLst/>
            <a:cxnLst/>
            <a:rect r="r" b="b" t="t" l="l"/>
            <a:pathLst>
              <a:path w="3090098" h="2061095" stroke="true" fill="norm" extrusionOk="true">
                <a:moveTo>
                  <a:pt x="0" y="0"/>
                </a:moveTo>
                <a:lnTo>
                  <a:pt x="3090098" y="0"/>
                </a:lnTo>
                <a:lnTo>
                  <a:pt x="3090098" y="2061095"/>
                </a:lnTo>
                <a:lnTo>
                  <a:pt x="0" y="2061095"/>
                </a:lnTo>
                <a:lnTo>
                  <a:pt x="0" y="0"/>
                </a:lnTo>
                <a:close/>
              </a:path>
            </a:pathLst>
          </a:custGeom>
          <a:gradFill>
            <a:gsLst>
              <a:gs pos="0">
                <a:srgbClr val="FF9A2C">
                  <a:alpha val="80000"/>
                  <a:lumMod val="40000"/>
                  <a:lumOff val="60000"/>
                </a:srgbClr>
              </a:gs>
              <a:gs pos="85000">
                <a:srgbClr val="FF9A2C">
                  <a:alpha val="90000"/>
                  <a:lumMod val="10000"/>
                  <a:lumOff val="90000"/>
                </a:srgbClr>
              </a:gs>
            </a:gsLst>
            <a:lin ang="5400000"/>
          </a:gradFill>
          <a:ln w="12700" cap="flat" cmpd="sng">
            <a:solidFill>
              <a:schemeClr val="accent1">
                <a:alpha val="90000"/>
                <a:lumOff val="0"/>
                <a:satOff val="0"/>
                <a:tint val="40000"/>
              </a:schemeClr>
            </a:solidFill>
            <a:prstDash val="solid"/>
          </a:ln>
        </p:spPr>
        <p:txBody>
          <a:bodyPr vert="horz" anchor="ctr" wrap="square" tIns="433832" lIns="494416" bIns="433832" rIns="433832">
            <a:spAutoFit/>
          </a:bodyPr>
          <a:p>
            <a:pPr algn="just" marL="0">
              <a:lnSpc>
                <a:spcPct val="90000"/>
              </a:lnSpc>
              <a:spcBef>
                <a:spcPct val="0"/>
              </a:spcBef>
              <a:spcAft>
                <a:spcPct val="35000"/>
              </a:spcAft>
            </a:pPr>
          </a:p>
        </p:txBody>
      </p:sp>
      <p:sp>
        <p:nvSpPr>
          <p:cNvPr name="TextBox 7" id="7"/>
          <p:cNvSpPr txBox="true"/>
          <p:nvPr/>
        </p:nvSpPr>
        <p:spPr>
          <a:xfrm>
            <a:off x="6702033" y="1929481"/>
            <a:ext cx="4006950" cy="246221"/>
          </a:xfrm>
          <a:prstGeom prst="rect">
            <a:avLst/>
          </a:prstGeom>
          <a:noFill/>
        </p:spPr>
        <p:txBody>
          <a:bodyPr anchor="b" rtlCol="false" vert="horz" wrap="square" tIns="0" lIns="0" bIns="0" rIns="0">
            <a:spAutoFit/>
          </a:bodyPr>
          <a:lstStyle/>
          <a:p>
            <a:pPr algn="l" marL="0">
              <a:defRPr/>
            </a:pPr>
            <a:r>
              <a:rPr lang="en-US" b="true" i="false" sz="1600" baseline="0" u="none">
                <a:ln/>
                <a:solidFill>
                  <a:srgbClr val="000000"/>
                </a:solidFill>
                <a:latin typeface="微软雅黑"/>
                <a:ea typeface="微软雅黑"/>
              </a:rPr>
              <a:t>Drawing Experience Enhancement</a:t>
            </a:r>
            <a:endParaRPr lang="en-US" sz="1100"/>
          </a:p>
        </p:txBody>
      </p:sp>
      <p:sp>
        <p:nvSpPr>
          <p:cNvPr name="TextBox 8" id="8"/>
          <p:cNvSpPr txBox="true"/>
          <p:nvPr/>
        </p:nvSpPr>
        <p:spPr>
          <a:xfrm>
            <a:off x="6702033" y="2664953"/>
            <a:ext cx="4006949" cy="2224070"/>
          </a:xfrm>
          <a:prstGeom prst="rect">
            <a:avLst/>
          </a:prstGeom>
          <a:noFill/>
        </p:spPr>
        <p:txBody>
          <a:bodyPr anchor="t" rtlCol="false" vert="horz" wrap="square" tIns="0" lIns="0" bIns="0" rIns="0">
            <a:spAutoFit/>
          </a:bodyPr>
          <a:lstStyle/>
          <a:p>
            <a:pPr algn="just" marL="0">
              <a:lnSpc>
                <a:spcPct val="150000"/>
              </a:lnSpc>
              <a:defRPr/>
            </a:pPr>
            <a:r>
              <a:rPr lang="zh-CN" b="false" i="false" sz="1400" baseline="0" u="none" altLang="en-US">
                <a:solidFill>
                  <a:srgbClr val="000000"/>
                </a:solidFill>
                <a:latin typeface="微软雅黑"/>
                <a:ea typeface="微软雅黑"/>
              </a:rPr>
              <a:t>The anticipated outcomes include an enhanced drawing experience characterized by greater freedom of expression, allowing users to create art more fluidly and spontaneously than ever before.</a:t>
            </a:r>
            <a:endParaRPr lang="en-US" sz="1100"/>
          </a:p>
          <a:p>
            <a:pPr algn="just" marL="0">
              <a:lnSpc>
                <a:spcPct val="150000"/>
              </a:lnSpc>
            </a:pPr>
          </a:p>
        </p:txBody>
      </p:sp>
      <p:cxnSp>
        <p:nvCxnSpPr>
          <p:cNvPr name="Connector 9" id="9"/>
          <p:cNvCxnSpPr/>
          <p:nvPr/>
        </p:nvCxnSpPr>
        <p:spPr>
          <a:xfrm>
            <a:off x="6961979" y="2376574"/>
            <a:ext cx="2633998" cy="0"/>
          </a:xfrm>
          <a:prstGeom prst="line">
            <a:avLst/>
          </a:prstGeom>
          <a:ln w="12700" cap="flat" cmpd="sng">
            <a:solidFill>
              <a:schemeClr val="accent5"/>
            </a:solidFill>
            <a:prstDash val="solid"/>
          </a:ln>
        </p:spPr>
      </p:cxnSp>
      <p:cxnSp>
        <p:nvCxnSpPr>
          <p:cNvPr name="Connector 10" id="10"/>
          <p:cNvCxnSpPr/>
          <p:nvPr/>
        </p:nvCxnSpPr>
        <p:spPr>
          <a:xfrm>
            <a:off x="5730240" y="2533934"/>
            <a:ext cx="0" cy="2335457"/>
          </a:xfrm>
          <a:prstGeom prst="line">
            <a:avLst/>
          </a:prstGeom>
          <a:ln w="19050" cap="flat" cmpd="sng">
            <a:gradFill>
              <a:gsLst>
                <a:gs pos="0">
                  <a:srgbClr val="FF9A2C"/>
                </a:gs>
                <a:gs pos="100000">
                  <a:srgbClr val="FF9A2C">
                    <a:lumMod val="5000"/>
                    <a:lumOff val="95000"/>
                  </a:srgbClr>
                </a:gs>
              </a:gsLst>
              <a:lin ang="5400000"/>
            </a:gradFill>
            <a:prstDash val="solid"/>
          </a:ln>
        </p:spPr>
      </p:cxnSp>
      <p:cxnSp>
        <p:nvCxnSpPr>
          <p:cNvPr name="Connector 11" id="11"/>
          <p:cNvCxnSpPr/>
          <p:nvPr/>
        </p:nvCxnSpPr>
        <p:spPr>
          <a:xfrm>
            <a:off x="11685563" y="3007149"/>
            <a:ext cx="0" cy="2260238"/>
          </a:xfrm>
          <a:prstGeom prst="line">
            <a:avLst/>
          </a:prstGeom>
          <a:ln w="12700" cap="flat" cmpd="sng">
            <a:gradFill>
              <a:gsLst>
                <a:gs pos="0">
                  <a:srgbClr val="FF9A2C"/>
                </a:gs>
                <a:gs pos="100000">
                  <a:srgbClr val="FF9A2C">
                    <a:alpha val="0"/>
                    <a:lumMod val="0"/>
                    <a:lumOff val="100000"/>
                  </a:srgbClr>
                </a:gs>
              </a:gsLst>
              <a:lin ang="5400000"/>
            </a:gradFill>
            <a:prstDash val="solid"/>
          </a:ln>
        </p:spPr>
      </p:cxnSp>
      <p:cxnSp>
        <p:nvCxnSpPr>
          <p:cNvPr name="Connector 12" id="12"/>
          <p:cNvCxnSpPr/>
          <p:nvPr/>
        </p:nvCxnSpPr>
        <p:spPr>
          <a:xfrm>
            <a:off x="6185707" y="1090658"/>
            <a:ext cx="0" cy="2571831"/>
          </a:xfrm>
          <a:prstGeom prst="line">
            <a:avLst/>
          </a:prstGeom>
          <a:ln w="12700" cap="flat" cmpd="sng">
            <a:gradFill>
              <a:gsLst>
                <a:gs pos="0">
                  <a:srgbClr val="FF9A2C"/>
                </a:gs>
                <a:gs pos="100000">
                  <a:srgbClr val="FF9A2C">
                    <a:alpha val="0"/>
                    <a:lumMod val="5000"/>
                    <a:lumOff val="95000"/>
                  </a:srgbClr>
                </a:gs>
              </a:gsLst>
              <a:lin ang="5400000"/>
            </a:gradFill>
            <a:prstDash val="solid"/>
          </a:ln>
        </p:spPr>
      </p:cxnSp>
      <p:cxnSp>
        <p:nvCxnSpPr>
          <p:cNvPr name="Connector 13" id="13"/>
          <p:cNvCxnSpPr/>
          <p:nvPr/>
        </p:nvCxnSpPr>
        <p:spPr>
          <a:xfrm>
            <a:off x="11311262" y="3800241"/>
            <a:ext cx="0" cy="2335457"/>
          </a:xfrm>
          <a:prstGeom prst="line">
            <a:avLst/>
          </a:prstGeom>
          <a:ln w="19050" cap="flat" cmpd="sng">
            <a:gradFill>
              <a:gsLst>
                <a:gs pos="0">
                  <a:srgbClr val="FF9A2C"/>
                </a:gs>
                <a:gs pos="100000">
                  <a:srgbClr val="FF9A2C">
                    <a:alpha val="0"/>
                    <a:lumMod val="0"/>
                    <a:lumOff val="100000"/>
                  </a:srgbClr>
                </a:gs>
              </a:gsLst>
              <a:lin ang="5400000"/>
            </a:gradFill>
            <a:prstDash val="solid"/>
          </a:ln>
        </p:spPr>
      </p:cxnSp>
      <p:cxnSp>
        <p:nvCxnSpPr>
          <p:cNvPr name="Connector 14" id="14"/>
          <p:cNvCxnSpPr/>
          <p:nvPr/>
        </p:nvCxnSpPr>
        <p:spPr>
          <a:xfrm>
            <a:off x="5321268" y="4964772"/>
            <a:ext cx="0" cy="1353524"/>
          </a:xfrm>
          <a:prstGeom prst="line">
            <a:avLst/>
          </a:prstGeom>
          <a:ln w="12700" cap="flat" cmpd="sng">
            <a:gradFill>
              <a:gsLst>
                <a:gs pos="0">
                  <a:srgbClr val="FF9A2C"/>
                </a:gs>
                <a:gs pos="100000">
                  <a:srgbClr val="FF9A2C">
                    <a:alpha val="0"/>
                    <a:lumMod val="0"/>
                    <a:lumOff val="100000"/>
                  </a:srgbClr>
                </a:gs>
              </a:gsLst>
              <a:lin ang="5400000"/>
            </a:gradFill>
            <a:prstDash val="solid"/>
          </a:ln>
        </p:spPr>
      </p:cxnSp>
      <p:sp>
        <p:nvSpPr>
          <p:cNvPr name="TextBox 15" id="15"/>
          <p:cNvSpPr txBox="true"/>
          <p:nvPr/>
        </p:nvSpPr>
        <p:spPr>
          <a:xfrm>
            <a:off x="879231" y="2740702"/>
            <a:ext cx="4006949" cy="2224070"/>
          </a:xfrm>
          <a:prstGeom prst="rect">
            <a:avLst/>
          </a:prstGeom>
          <a:noFill/>
        </p:spPr>
        <p:txBody>
          <a:bodyPr anchor="t" rtlCol="false" vert="horz" wrap="square" tIns="0" lIns="0" bIns="0" rIns="0">
            <a:spAutoFit/>
          </a:bodyPr>
          <a:lstStyle/>
          <a:p>
            <a:pPr algn="just" marL="0">
              <a:lnSpc>
                <a:spcPct val="150000"/>
              </a:lnSpc>
              <a:defRPr/>
            </a:pPr>
            <a:r>
              <a:rPr lang="zh-CN" b="false" i="false" sz="1400" baseline="0" u="none" altLang="en-US">
                <a:solidFill>
                  <a:srgbClr val="000000"/>
                </a:solidFill>
                <a:latin typeface="微软雅黑"/>
                <a:ea typeface="微软雅黑"/>
              </a:rPr>
              <a:t>With the implementation of a hands-free drawing app, user engagement is expected to significantly increase as individuals can experiment creatively without the constraints of traditional drawing tools.</a:t>
            </a:r>
            <a:endParaRPr lang="en-US" sz="1100"/>
          </a:p>
          <a:p>
            <a:pPr algn="just" marL="0">
              <a:lnSpc>
                <a:spcPct val="150000"/>
              </a:lnSpc>
            </a:pPr>
          </a:p>
        </p:txBody>
      </p:sp>
    </p:spTree>
  </p:cSld>
  <p:clrMapOvr>
    <a:masterClrMapping/>
  </p:clrMapOvr>
  <p:transition spd="slow">
    <p:push dir="u"/>
  </p:transition>
  <p:timing>
    <p:tnLst>
      <p:par>
        <p:cTn id="16303" dur="indefinite" repeatCount="1000" spd="100%" accel="0%" decel="0%" restart="never" nodeType="tmRoot">
          <p:childTnLst>
            <p:seq concurrent="true" nextAc="seek">
              <p:cTn id="16304" dur="indefinite" repeatCount="1000" spd="100%" accel="0%" decel="0%" nodeType="mainSeq">
                <p:childTnLst>
                  <p:par>
                    <p:cTn id="16305" repeatCount="1000" spd="100%" accel="0%" decel="0%" fill="hold">
                      <p:stCondLst>
                        <p:cond delay="indefinite"/>
                        <p:cond evt="onBegin" delay="0">
                          <p:tn val="16304"/>
                        </p:cond>
                      </p:stCondLst>
                      <p:childTnLst>
                        <p:par>
                          <p:cTn id="16306" repeatCount="1000" spd="100%" decel="0%" fill="hold">
                            <p:stCondLst>
                              <p:cond delay="0"/>
                            </p:stCondLst>
                            <p:childTnLst>
                              <p:par>
                                <p:cTn id="16307" presetID="17" presetClass="entr" presetSubtype="8" repeatCount="1000" spd="100%" decel="0%" fill="hold" nodeType="afterEffect">
                                  <p:stCondLst>
                                    <p:cond delay="0"/>
                                  </p:stCondLst>
                                  <p:childTnLst>
                                    <p:anim calcmode="lin" valueType="num">
                                      <p:cBhvr additive="base">
                                        <p:cTn id="16308" dur="500" repeatCount="1000" spd="100%" accel="0%" decel="0%" fill="hold"/>
                                        <p:tgtEl>
                                          <p:spTgt spid="2"/>
                                        </p:tgtEl>
                                        <p:attrNameLst>
                                          <p:attrName>ppt_x</p:attrName>
                                        </p:attrNameLst>
                                      </p:cBhvr>
                                      <p:tavLst>
                                        <p:tav fmla="" tm="0">
                                          <p:val>
                                            <p:strVal val="#ppt_x-#ppt_w/2"/>
                                          </p:val>
                                        </p:tav>
                                        <p:tav fmla="" tm="100000">
                                          <p:val>
                                            <p:strVal val="#ppt_x"/>
                                          </p:val>
                                        </p:tav>
                                      </p:tavLst>
                                    </p:anim>
                                    <p:anim calcmode="lin" valueType="num">
                                      <p:cBhvr additive="base">
                                        <p:cTn id="16309" dur="500" repeatCount="1000" spd="100%" accel="0%" decel="0%" fill="hold"/>
                                        <p:tgtEl>
                                          <p:spTgt spid="2"/>
                                        </p:tgtEl>
                                        <p:attrNameLst>
                                          <p:attrName>ppt_y</p:attrName>
                                        </p:attrNameLst>
                                      </p:cBhvr>
                                      <p:tavLst>
                                        <p:tav fmla="" tm="0">
                                          <p:val>
                                            <p:strVal val="#ppt_y"/>
                                          </p:val>
                                        </p:tav>
                                        <p:tav fmla="" tm="100000">
                                          <p:val>
                                            <p:strVal val="#ppt_y"/>
                                          </p:val>
                                        </p:tav>
                                      </p:tavLst>
                                    </p:anim>
                                    <p:anim calcmode="lin" valueType="num">
                                      <p:cBhvr additive="base">
                                        <p:cTn id="16310" dur="500" repeatCount="1000" spd="100%" accel="0%" decel="0%" fill="hold"/>
                                        <p:tgtEl>
                                          <p:spTgt spid="2"/>
                                        </p:tgtEl>
                                        <p:attrNameLst>
                                          <p:attrName>ppt_w</p:attrName>
                                        </p:attrNameLst>
                                      </p:cBhvr>
                                      <p:tavLst>
                                        <p:tav fmla="" tm="0">
                                          <p:val>
                                            <p:fltVal val="0.0"/>
                                          </p:val>
                                        </p:tav>
                                        <p:tav fmla="" tm="100000">
                                          <p:val>
                                            <p:strVal val="#ppt_w"/>
                                          </p:val>
                                        </p:tav>
                                      </p:tavLst>
                                    </p:anim>
                                    <p:anim calcmode="lin" valueType="num">
                                      <p:cBhvr additive="base">
                                        <p:cTn id="16311" dur="500" repeatCount="1000" spd="100%" accel="0%" decel="0%" fill="hold"/>
                                        <p:tgtEl>
                                          <p:spTgt spid="2"/>
                                        </p:tgtEl>
                                        <p:attrNameLst>
                                          <p:attrName>ppt_h</p:attrName>
                                        </p:attrNameLst>
                                      </p:cBhvr>
                                      <p:tavLst>
                                        <p:tav fmla="" tm="0">
                                          <p:val>
                                            <p:strVal val="#ppt_h"/>
                                          </p:val>
                                        </p:tav>
                                        <p:tav fmla="" tm="100000">
                                          <p:val>
                                            <p:strVal val="#ppt_h"/>
                                          </p:val>
                                        </p:tav>
                                      </p:tavLst>
                                    </p:anim>
                                    <p:set>
                                      <p:cBhvr additive="base">
                                        <p:cTn id="16312" dur="500" repeatCount="1000" spd="100%" accel="0%" decel="0%" fill="hold">
                                          <p:stCondLst>
                                            <p:cond delay="0"/>
                                          </p:stCondLst>
                                        </p:cTn>
                                        <p:tgtEl>
                                          <p:spTgt spid="2"/>
                                        </p:tgtEl>
                                        <p:attrNameLst>
                                          <p:attrName>style.visibility</p:attrName>
                                        </p:attrNameLst>
                                      </p:cBhvr>
                                      <p:to>
                                        <p:strVal val="visible"/>
                                      </p:to>
                                    </p:set>
                                  </p:childTnLst>
                                </p:cTn>
                              </p:par>
                            </p:childTnLst>
                          </p:cTn>
                        </p:par>
                        <p:par>
                          <p:cTn id="16313" repeatCount="1000" spd="100%" decel="0%" fill="hold">
                            <p:stCondLst>
                              <p:cond delay="0"/>
                            </p:stCondLst>
                            <p:childTnLst>
                              <p:par>
                                <p:cTn id="16314" presetID="24" presetClass="entr" presetSubtype="0" repeatCount="1000" spd="100%" decel="0%" fill="hold" nodeType="afterEffect">
                                  <p:stCondLst>
                                    <p:cond delay="0"/>
                                  </p:stCondLst>
                                  <p:childTnLst>
                                    <p:anim calcmode="lin" to="" valueType="num">
                                      <p:cBhvr>
                                        <p:cTn id="16315" dur="1" repeatCount="1000" spd="100%" accel="0%" decel="0%" fill="hold"/>
                                        <p:tgtEl>
                                          <p:spTgt spid="4"/>
                                        </p:tgtEl>
                                      </p:cBhvr>
                                    </p:anim>
                                    <p:set>
                                      <p:cBhvr>
                                        <p:cTn id="16316" dur="1" repeatCount="1000" spd="100%" accel="0%" decel="0%" fill="hold">
                                          <p:stCondLst>
                                            <p:cond delay="0"/>
                                          </p:stCondLst>
                                        </p:cTn>
                                        <p:tgtEl>
                                          <p:spTgt spid="4"/>
                                        </p:tgtEl>
                                        <p:attrNameLst>
                                          <p:attrName>style.visibility</p:attrName>
                                        </p:attrNameLst>
                                      </p:cBhvr>
                                      <p:to>
                                        <p:strVal val="visible"/>
                                      </p:to>
                                    </p:set>
                                  </p:childTnLst>
                                </p:cTn>
                              </p:par>
                            </p:childTnLst>
                          </p:cTn>
                        </p:par>
                        <p:par>
                          <p:cTn id="16317" repeatCount="1000" spd="100%" decel="0%" fill="hold">
                            <p:stCondLst>
                              <p:cond delay="0"/>
                            </p:stCondLst>
                            <p:childTnLst>
                              <p:par>
                                <p:cTn id="16318" presetID="23" presetClass="entr" presetSubtype="528" repeatCount="1000" spd="100%" decel="0%" fill="hold" nodeType="afterEffect">
                                  <p:stCondLst>
                                    <p:cond delay="0"/>
                                  </p:stCondLst>
                                  <p:childTnLst>
                                    <p:anim calcmode="lin" valueType="num">
                                      <p:cBhvr>
                                        <p:cTn id="16319" dur="500" repeatCount="1000" spd="100%" accel="0%" decel="0%" fill="hold"/>
                                        <p:tgtEl>
                                          <p:spTgt spid="15"/>
                                        </p:tgtEl>
                                        <p:attrNameLst>
                                          <p:attrName>ppt_w</p:attrName>
                                        </p:attrNameLst>
                                      </p:cBhvr>
                                      <p:tavLst>
                                        <p:tav fmla="" tm="0">
                                          <p:val>
                                            <p:fltVal val="0.0"/>
                                          </p:val>
                                        </p:tav>
                                        <p:tav fmla="" tm="100000">
                                          <p:val>
                                            <p:strVal val="#ppt_w"/>
                                          </p:val>
                                        </p:tav>
                                      </p:tavLst>
                                    </p:anim>
                                    <p:anim calcmode="lin" valueType="num">
                                      <p:cBhvr>
                                        <p:cTn id="16320" dur="500" repeatCount="1000" spd="100%" accel="0%" decel="0%" fill="hold"/>
                                        <p:tgtEl>
                                          <p:spTgt spid="15"/>
                                        </p:tgtEl>
                                        <p:attrNameLst>
                                          <p:attrName>ppt_h</p:attrName>
                                        </p:attrNameLst>
                                      </p:cBhvr>
                                      <p:tavLst>
                                        <p:tav fmla="" tm="0">
                                          <p:val>
                                            <p:fltVal val="0.0"/>
                                          </p:val>
                                        </p:tav>
                                        <p:tav fmla="" tm="100000">
                                          <p:val>
                                            <p:strVal val="#ppt_h"/>
                                          </p:val>
                                        </p:tav>
                                      </p:tavLst>
                                    </p:anim>
                                    <p:anim calcmode="lin" valueType="num">
                                      <p:cBhvr>
                                        <p:cTn id="16321" dur="500" repeatCount="1000" spd="100%" accel="0%" decel="0%" fill="hold"/>
                                        <p:tgtEl>
                                          <p:spTgt spid="15"/>
                                        </p:tgtEl>
                                        <p:attrNameLst>
                                          <p:attrName>ppt_x</p:attrName>
                                        </p:attrNameLst>
                                      </p:cBhvr>
                                      <p:tavLst>
                                        <p:tav fmla="" tm="0">
                                          <p:val>
                                            <p:fltVal val="0.5"/>
                                          </p:val>
                                        </p:tav>
                                        <p:tav fmla="" tm="100000">
                                          <p:val>
                                            <p:strVal val="#ppt_x"/>
                                          </p:val>
                                        </p:tav>
                                      </p:tavLst>
                                    </p:anim>
                                    <p:anim calcmode="lin" valueType="num">
                                      <p:cBhvr>
                                        <p:cTn id="16322" dur="500" repeatCount="1000" spd="100%" accel="0%" decel="0%" fill="hold"/>
                                        <p:tgtEl>
                                          <p:spTgt spid="15"/>
                                        </p:tgtEl>
                                        <p:attrNameLst>
                                          <p:attrName>ppt_y</p:attrName>
                                        </p:attrNameLst>
                                      </p:cBhvr>
                                      <p:tavLst>
                                        <p:tav fmla="" tm="0">
                                          <p:val>
                                            <p:fltVal val="0.5"/>
                                          </p:val>
                                        </p:tav>
                                        <p:tav fmla="" tm="100000">
                                          <p:val>
                                            <p:strVal val="#ppt_y"/>
                                          </p:val>
                                        </p:tav>
                                      </p:tavLst>
                                    </p:anim>
                                    <p:set>
                                      <p:cBhvr>
                                        <p:cTn id="16323" dur="500" repeatCount="1000" spd="100%" accel="0%" decel="0%" fill="hold">
                                          <p:stCondLst>
                                            <p:cond delay="0"/>
                                          </p:stCondLst>
                                        </p:cTn>
                                        <p:tgtEl>
                                          <p:spTgt spid="15"/>
                                        </p:tgtEl>
                                        <p:attrNameLst>
                                          <p:attrName>style.visibility</p:attrName>
                                        </p:attrNameLst>
                                      </p:cBhvr>
                                      <p:to>
                                        <p:strVal val="visible"/>
                                      </p:to>
                                    </p:set>
                                  </p:childTnLst>
                                </p:cTn>
                              </p:par>
                            </p:childTnLst>
                          </p:cTn>
                        </p:par>
                        <p:par>
                          <p:cTn id="16324" repeatCount="1000" spd="100%" decel="0%" fill="hold">
                            <p:stCondLst>
                              <p:cond delay="0"/>
                            </p:stCondLst>
                            <p:childTnLst>
                              <p:par>
                                <p:cTn id="16325" presetID="19" presetClass="entr" presetSubtype="5" repeatCount="1000" spd="100%" decel="0%" fill="hold" nodeType="afterEffect">
                                  <p:stCondLst>
                                    <p:cond delay="0"/>
                                  </p:stCondLst>
                                  <p:childTnLst>
                                    <p:anim calcmode="lin" valueType="num">
                                      <p:cBhvr>
                                        <p:cTn id="16326" dur="2000" repeatCount="1000" spd="100%" accel="0%" decel="0%" fill="hold"/>
                                        <p:tgtEl>
                                          <p:spTgt spid="7"/>
                                        </p:tgtEl>
                                        <p:attrNameLst>
                                          <p:attrName>ppt_w</p:attrName>
                                        </p:attrNameLst>
                                      </p:cBhvr>
                                      <p:tavLst>
                                        <p:tav fmla="" tm="0">
                                          <p:val>
                                            <p:strVal val="#ppt_w"/>
                                          </p:val>
                                        </p:tav>
                                        <p:tav fmla="" tm="100000">
                                          <p:val>
                                            <p:strVal val="#ppt_w"/>
                                          </p:val>
                                        </p:tav>
                                      </p:tavLst>
                                    </p:anim>
                                    <p:anim calcmode="lin" valueType="num">
                                      <p:cBhvr>
                                        <p:cTn id="16327" dur="2000" repeatCount="1000" spd="100%" accel="0%" decel="0%" fill="hold"/>
                                        <p:tgtEl>
                                          <p:spTgt spid="7"/>
                                        </p:tgtEl>
                                        <p:attrNameLst>
                                          <p:attrName>ppt_h</p:attrName>
                                        </p:attrNameLst>
                                      </p:cBhvr>
                                      <p:tavLst>
                                        <p:tav fmla="#ppt_h*sin(2.5*pi*$)" tm="0">
                                          <p:val>
                                            <p:fltVal val="0.0"/>
                                          </p:val>
                                        </p:tav>
                                        <p:tav fmla="" tm="100000">
                                          <p:val>
                                            <p:fltVal val="1.0"/>
                                          </p:val>
                                        </p:tav>
                                      </p:tavLst>
                                    </p:anim>
                                    <p:set>
                                      <p:cBhvr>
                                        <p:cTn id="16328" dur="2000" repeatCount="1000" spd="100%" accel="0%" decel="0%" fill="hold">
                                          <p:stCondLst>
                                            <p:cond delay="0"/>
                                          </p:stCondLst>
                                        </p:cTn>
                                        <p:tgtEl>
                                          <p:spTgt spid="7"/>
                                        </p:tgtEl>
                                        <p:attrNameLst>
                                          <p:attrName>style.visibility</p:attrName>
                                        </p:attrNameLst>
                                      </p:cBhvr>
                                      <p:to>
                                        <p:strVal val="visible"/>
                                      </p:to>
                                    </p:set>
                                  </p:childTnLst>
                                </p:cTn>
                              </p:par>
                            </p:childTnLst>
                          </p:cTn>
                        </p:par>
                        <p:par>
                          <p:cTn id="16329" repeatCount="1000" spd="100%" decel="0%" fill="hold">
                            <p:stCondLst>
                              <p:cond delay="0"/>
                            </p:stCondLst>
                            <p:childTnLst>
                              <p:par>
                                <p:cTn id="16330" presetID="2" presetClass="entr" presetSubtype="9" repeatCount="1000" spd="100%" decel="0%" fill="hold" nodeType="afterEffect">
                                  <p:stCondLst>
                                    <p:cond delay="0"/>
                                  </p:stCondLst>
                                  <p:childTnLst>
                                    <p:anim calcmode="lin" valueType="num">
                                      <p:cBhvr additive="base">
                                        <p:cTn id="16331" dur="1000" repeatCount="1000" spd="100%" accel="0%" decel="0%" fill="hold"/>
                                        <p:tgtEl>
                                          <p:spTgt spid="8"/>
                                        </p:tgtEl>
                                        <p:attrNameLst>
                                          <p:attrName>ppt_x</p:attrName>
                                        </p:attrNameLst>
                                      </p:cBhvr>
                                      <p:tavLst>
                                        <p:tav fmla="" tm="0">
                                          <p:val>
                                            <p:strVal val="0-#ppt_w/2"/>
                                          </p:val>
                                        </p:tav>
                                        <p:tav fmla="" tm="100000">
                                          <p:val>
                                            <p:strVal val="#ppt_x"/>
                                          </p:val>
                                        </p:tav>
                                      </p:tavLst>
                                    </p:anim>
                                    <p:anim calcmode="lin" valueType="num">
                                      <p:cBhvr additive="base">
                                        <p:cTn id="16332" dur="1000" repeatCount="1000" spd="100%" accel="0%" decel="0%" fill="hold"/>
                                        <p:tgtEl>
                                          <p:spTgt spid="8"/>
                                        </p:tgtEl>
                                        <p:attrNameLst>
                                          <p:attrName>ppt_y</p:attrName>
                                        </p:attrNameLst>
                                      </p:cBhvr>
                                      <p:tavLst>
                                        <p:tav fmla="" tm="0">
                                          <p:val>
                                            <p:strVal val="0-#ppt_h/2"/>
                                          </p:val>
                                        </p:tav>
                                        <p:tav fmla="" tm="100000">
                                          <p:val>
                                            <p:strVal val="#ppt_y"/>
                                          </p:val>
                                        </p:tav>
                                      </p:tavLst>
                                    </p:anim>
                                    <p:set>
                                      <p:cBhvr>
                                        <p:cTn id="16333" dur="1000" repeatCount="1000" spd="100%" accel="0%" decel="0%"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ph type="title"/>
          </p:nvPr>
        </p:nvSpPr>
        <p:spPr>
          <a:xfrm>
            <a:off x="660402" y="2687736"/>
            <a:ext cx="10858498" cy="923330"/>
          </a:xfrm>
        </p:spPr>
        <p:txBody>
          <a:bodyPr vert="horz" anchor="t" tIns="45720" lIns="91440" bIns="45720" rIns="91440">
            <a:spAutoFit/>
          </a:bodyPr>
          <a:p>
            <a:pPr algn="ctr">
              <a:lnSpc>
                <a:spcPct val="100000"/>
              </a:lnSpc>
              <a:spcBef>
                <a:spcPct val="0"/>
              </a:spcBef>
            </a:pPr>
            <a:r>
              <a:rPr lang="zh-CN" b="true" i="false" sz="5400" baseline="0" u="none" altLang="en-US">
                <a:solidFill>
                  <a:srgbClr val="000000"/>
                </a:solidFill>
                <a:latin typeface="微软雅黑"/>
                <a:ea typeface="微软雅黑"/>
              </a:rPr>
              <a:t>Tools and Technologies</a:t>
            </a:r>
          </a:p>
        </p:txBody>
      </p:sp>
      <p:sp>
        <p:nvSpPr>
          <p:cNvPr name="TextBox 3" id="3"/>
          <p:cNvSpPr txBox="true"/>
          <p:nvPr/>
        </p:nvSpPr>
        <p:spPr>
          <a:xfrm>
            <a:off x="5430672" y="1579740"/>
            <a:ext cx="1330656" cy="1107996"/>
          </a:xfrm>
          <a:prstGeom prst="rect">
            <a:avLst/>
          </a:prstGeom>
        </p:spPr>
        <p:txBody>
          <a:bodyPr anchor="b" rtlCol="false" vert="horz" wrap="square" tIns="45720" lIns="91440" bIns="45720" rIns="91440">
            <a:spAutoFit/>
          </a:bodyPr>
          <a:lstStyle/>
          <a:p>
            <a:pPr algn="l" marL="0">
              <a:defRPr/>
            </a:pPr>
            <a:r>
              <a:rPr lang="en-US" b="false" i="false" sz="6600" baseline="0" u="none">
                <a:solidFill>
                  <a:srgbClr val="000000"/>
                </a:solidFill>
                <a:latin typeface="Arial"/>
                <a:ea typeface="Arial"/>
              </a:rPr>
              <a:t>03</a:t>
            </a:r>
            <a:endParaRPr lang="en-US" sz="1100"/>
          </a:p>
        </p:txBody>
      </p:sp>
    </p:spTree>
  </p:cSld>
  <p:clrMapOvr>
    <a:masterClrMapping/>
  </p:clrMapOvr>
  <p:transition spd="slow">
    <p:comb dir="horz"/>
  </p:transition>
  <p:timing>
    <p:tnLst>
      <p:par>
        <p:cTn id="18312" dur="indefinite" repeatCount="1000" spd="100%" accel="0%" decel="0%" restart="never" nodeType="tmRoot">
          <p:childTnLst>
            <p:seq concurrent="true" nextAc="seek">
              <p:cTn id="18313" dur="indefinite" repeatCount="1000" spd="100%" accel="0%" decel="0%" nodeType="mainSeq">
                <p:childTnLst>
                  <p:par>
                    <p:cTn id="18314" repeatCount="1000" spd="100%" accel="0%" decel="0%" fill="hold">
                      <p:stCondLst>
                        <p:cond delay="indefinite"/>
                        <p:cond evt="onBegin" delay="0">
                          <p:tn val="18313"/>
                        </p:cond>
                      </p:stCondLst>
                      <p:childTnLst>
                        <p:par>
                          <p:cTn id="18315" repeatCount="1000" spd="100%" decel="0%" fill="hold">
                            <p:stCondLst>
                              <p:cond delay="0"/>
                            </p:stCondLst>
                            <p:childTnLst>
                              <p:par>
                                <p:cTn id="18316" presetID="16" presetClass="entr" presetSubtype="26" repeatCount="1000" spd="100%" decel="0%" fill="hold" nodeType="afterEffect">
                                  <p:stCondLst>
                                    <p:cond delay="0"/>
                                  </p:stCondLst>
                                  <p:childTnLst>
                                    <p:animEffect filter="barn(inHorizontal)" transition="in">
                                      <p:cBhvr>
                                        <p:cTn id="18317" dur="500" repeatCount="1000" spd="100%" accel="0%" decel="0%"/>
                                        <p:tgtEl>
                                          <p:spTgt spid="3"/>
                                        </p:tgtEl>
                                      </p:cBhvr>
                                    </p:animEffect>
                                    <p:set>
                                      <p:cBhvr>
                                        <p:cTn id="18318" dur="500" repeatCount="1000" spd="100%" accel="0%" decel="0%" fill="hold">
                                          <p:stCondLst>
                                            <p:cond delay="0"/>
                                          </p:stCondLst>
                                        </p:cTn>
                                        <p:tgtEl>
                                          <p:spTgt spid="3"/>
                                        </p:tgtEl>
                                        <p:attrNameLst>
                                          <p:attrName>style.visibility</p:attrName>
                                        </p:attrNameLst>
                                      </p:cBhvr>
                                      <p:to>
                                        <p:strVal val="visible"/>
                                      </p:to>
                                    </p:set>
                                  </p:childTnLst>
                                </p:cTn>
                              </p:par>
                            </p:childTnLst>
                          </p:cTn>
                        </p:par>
                        <p:par>
                          <p:cTn id="18319" repeatCount="1000" spd="100%" decel="0%" fill="hold">
                            <p:stCondLst>
                              <p:cond delay="0"/>
                            </p:stCondLst>
                            <p:childTnLst>
                              <p:par>
                                <p:cTn id="18320" presetID="5" presetClass="entr" presetSubtype="10" repeatCount="1000" spd="100%" decel="0%" fill="hold" nodeType="afterEffect">
                                  <p:stCondLst>
                                    <p:cond delay="0"/>
                                  </p:stCondLst>
                                  <p:childTnLst>
                                    <p:animEffect filter="checkerboard(across)" transition="in">
                                      <p:cBhvr>
                                        <p:cTn id="18321" dur="1000" repeatCount="1000" spd="100%" accel="0%" decel="0%"/>
                                        <p:tgtEl>
                                          <p:spTgt spid="2"/>
                                        </p:tgtEl>
                                      </p:cBhvr>
                                    </p:animEffect>
                                    <p:set>
                                      <p:cBhvr>
                                        <p:cTn id="18322" dur="1000" repeatCount="1000" spd="100%" accel="0%" decel="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9A2C"/>
      </a:accent1>
      <a:accent2>
        <a:srgbClr val="FFC717"/>
      </a:accent2>
      <a:accent3>
        <a:srgbClr val="FF5900"/>
      </a:accent3>
      <a:accent4>
        <a:srgbClr val="2B4BA9"/>
      </a:accent4>
      <a:accent5>
        <a:srgbClr val="A5A5A5"/>
      </a:accent5>
      <a:accent6>
        <a:srgbClr val="C9C9C9"/>
      </a:accent6>
      <a:hlink>
        <a:srgbClr val="FF9A2C"/>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全屏显示(4:3)</PresentationFormat>
  <Paragraphs>0</Paragraphs>
  <Slides>18</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0</vt:i4>
      </vt:variant>
    </vt:vector>
  </HeadingPairs>
  <TitlesOfParts>
    <vt:vector size="2" baseType="lpstr">
      <vt:lpstr>Arial</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2025-03-24T07:22:32Z</dcterms:created>
  <cp:lastModifiedBy>user</cp:lastModifiedBy>
  <dcterms:modified xsi:type="dcterms:W3CDTF">2025-03-24T07:22:32Z</dcterms:modified>
  <cp:revision>1</cp:revision>
</cp:coreProperties>
</file>

<file path=docProps/custom.xml><?xml version="1.0" encoding="utf-8"?>
<Properties xmlns="http://schemas.openxmlformats.org/officeDocument/2006/custom-properties" xmlns:vt="http://schemas.openxmlformats.org/officeDocument/2006/docPropsVTypes">
  <property pid="2" fmtid="{D5CDD505-2E9C-101B-9397-08002B2CF9AE}" name="copyright">
    <vt:lpwstr>https://docmee.cn</vt:lpwstr>
  </property>
  <property pid="3" fmtid="{D5CDD505-2E9C-101B-9397-08002B2CF9AE}" name="developer">
    <vt:lpwstr>https://github.com/veasion</vt:lpwstr>
  </property>
</Properties>
</file>