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4" r:id="rId9"/>
    <p:sldId id="262" r:id="rId10"/>
    <p:sldId id="263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4505-CA0C-A54C-BC6C-2DA51D323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DEVOPS – CSYE7220 </a:t>
            </a:r>
            <a:br>
              <a:rPr lang="en-US" dirty="0"/>
            </a:br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AB9A3-7ECE-874E-85FB-BDBDC7689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Keerthana Thoddoon Ravi </a:t>
            </a:r>
          </a:p>
          <a:p>
            <a:r>
              <a:rPr lang="en-US" dirty="0" err="1"/>
              <a:t>Sinthu</a:t>
            </a:r>
            <a:r>
              <a:rPr lang="en-US" dirty="0"/>
              <a:t> </a:t>
            </a:r>
            <a:r>
              <a:rPr lang="en-US" dirty="0" err="1"/>
              <a:t>Kumarasamy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9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D971-23CA-45DE-8A5C-96FFEFBA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Instances</a:t>
            </a:r>
          </a:p>
        </p:txBody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317C9DD6-0684-4F33-937E-F2D3F965E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543" y="3119348"/>
            <a:ext cx="8824913" cy="2366150"/>
          </a:xfrm>
        </p:spPr>
      </p:pic>
    </p:spTree>
    <p:extLst>
      <p:ext uri="{BB962C8B-B14F-4D97-AF65-F5344CB8AC3E}">
        <p14:creationId xmlns:p14="http://schemas.microsoft.com/office/powerpoint/2010/main" val="1845778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EC0C3-CCE2-4394-B79E-B73C36B8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</a:t>
            </a:r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C34CB7D-765C-48DA-B8AB-85D6244F2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669" y="2217906"/>
            <a:ext cx="9011399" cy="3801894"/>
          </a:xfrm>
        </p:spPr>
      </p:pic>
    </p:spTree>
    <p:extLst>
      <p:ext uri="{BB962C8B-B14F-4D97-AF65-F5344CB8AC3E}">
        <p14:creationId xmlns:p14="http://schemas.microsoft.com/office/powerpoint/2010/main" val="1062534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C725-8DE4-49D6-985B-2E693E0F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- Prometheus</a:t>
            </a:r>
          </a:p>
        </p:txBody>
      </p:sp>
      <p:pic>
        <p:nvPicPr>
          <p:cNvPr id="5" name="Content Placeholder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673EA6B2-429B-403D-A9AC-4EA4BBE38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018" y="2370036"/>
            <a:ext cx="7937963" cy="3729206"/>
          </a:xfrm>
        </p:spPr>
      </p:pic>
    </p:spTree>
    <p:extLst>
      <p:ext uri="{BB962C8B-B14F-4D97-AF65-F5344CB8AC3E}">
        <p14:creationId xmlns:p14="http://schemas.microsoft.com/office/powerpoint/2010/main" val="3228552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F9C7-E277-4CCB-A3B7-CBDEC5FD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Watch Logs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8DA250-C6BD-4261-9852-D19A92ACA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863158"/>
            <a:ext cx="8824913" cy="2894713"/>
          </a:xfrm>
        </p:spPr>
      </p:pic>
    </p:spTree>
    <p:extLst>
      <p:ext uri="{BB962C8B-B14F-4D97-AF65-F5344CB8AC3E}">
        <p14:creationId xmlns:p14="http://schemas.microsoft.com/office/powerpoint/2010/main" val="3220102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E94F-A6E6-4611-88C5-8AA5871B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Testing - Locust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881A1155-BF03-4F7E-8216-34598C3E0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265" y="2360308"/>
            <a:ext cx="8636010" cy="3865394"/>
          </a:xfrm>
        </p:spPr>
      </p:pic>
    </p:spTree>
    <p:extLst>
      <p:ext uri="{BB962C8B-B14F-4D97-AF65-F5344CB8AC3E}">
        <p14:creationId xmlns:p14="http://schemas.microsoft.com/office/powerpoint/2010/main" val="445287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4208-CC8C-47BD-B21D-1826B0CB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- UI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76C5FD4-55B1-4128-96E1-8F7EDC33B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613" y="2603500"/>
            <a:ext cx="8326875" cy="3729206"/>
          </a:xfrm>
        </p:spPr>
      </p:pic>
    </p:spTree>
    <p:extLst>
      <p:ext uri="{BB962C8B-B14F-4D97-AF65-F5344CB8AC3E}">
        <p14:creationId xmlns:p14="http://schemas.microsoft.com/office/powerpoint/2010/main" val="2332139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AE74F-7695-4229-80EC-56A928FC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					</a:t>
            </a:r>
          </a:p>
          <a:p>
            <a:pPr marL="0" indent="0">
              <a:buNone/>
            </a:pPr>
            <a:r>
              <a:rPr lang="en-US" sz="6000" dirty="0"/>
              <a:t>				   Thank You!</a:t>
            </a:r>
          </a:p>
        </p:txBody>
      </p:sp>
    </p:spTree>
    <p:extLst>
      <p:ext uri="{BB962C8B-B14F-4D97-AF65-F5344CB8AC3E}">
        <p14:creationId xmlns:p14="http://schemas.microsoft.com/office/powerpoint/2010/main" val="34828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9DFD-F692-404B-AA4A-FC7345C9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33410"/>
          </a:xfrm>
        </p:spPr>
        <p:txBody>
          <a:bodyPr/>
          <a:lstStyle/>
          <a:p>
            <a:br>
              <a:rPr lang="en-US" b="0" i="0">
                <a:effectLst/>
                <a:latin typeface="Roboto" panose="02000000000000000000" pitchFamily="2" charset="0"/>
              </a:rPr>
            </a:br>
            <a:r>
              <a:rPr lang="en-US" b="0" i="0">
                <a:effectLst/>
                <a:latin typeface="Roboto" panose="02000000000000000000" pitchFamily="2" charset="0"/>
              </a:rPr>
              <a:t>GOAL OF THIS PROJECT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066F4-2139-734A-AB93-FF5A4DC8E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DevOps with AWS </a:t>
            </a:r>
            <a:r>
              <a:rPr lang="en-US" dirty="0" err="1"/>
              <a:t>CodePipeline</a:t>
            </a:r>
            <a:r>
              <a:rPr lang="en-US" dirty="0"/>
              <a:t> on AWS EKS</a:t>
            </a:r>
          </a:p>
          <a:p>
            <a:r>
              <a:rPr lang="en-US" b="0" i="0" dirty="0">
                <a:effectLst/>
                <a:latin typeface="+mj-lt"/>
              </a:rPr>
              <a:t>CI - Continuous Integration</a:t>
            </a:r>
          </a:p>
          <a:p>
            <a:r>
              <a:rPr lang="en-US" dirty="0">
                <a:latin typeface="+mj-lt"/>
              </a:rPr>
              <a:t>CD – Continuous Deployment or Delivery</a:t>
            </a:r>
          </a:p>
          <a:p>
            <a:r>
              <a:rPr lang="en-US" dirty="0">
                <a:latin typeface="+mj-lt"/>
              </a:rPr>
              <a:t>Provision AWS Resources using Terraform</a:t>
            </a:r>
          </a:p>
          <a:p>
            <a:r>
              <a:rPr lang="en-US" dirty="0"/>
              <a:t>AWS </a:t>
            </a:r>
            <a:r>
              <a:rPr lang="en-US" dirty="0" err="1"/>
              <a:t>CodeCommit</a:t>
            </a:r>
            <a:endParaRPr lang="en-US" dirty="0"/>
          </a:p>
          <a:p>
            <a:r>
              <a:rPr lang="en-US" dirty="0"/>
              <a:t>AWS </a:t>
            </a:r>
            <a:r>
              <a:rPr lang="en-US" dirty="0" err="1"/>
              <a:t>CodeBuild</a:t>
            </a:r>
            <a:endParaRPr lang="en-US" dirty="0"/>
          </a:p>
          <a:p>
            <a:r>
              <a:rPr lang="en-US" dirty="0"/>
              <a:t>AWS </a:t>
            </a:r>
            <a:r>
              <a:rPr lang="en-US" dirty="0" err="1"/>
              <a:t>CodePipeline</a:t>
            </a:r>
            <a:endParaRPr lang="en-US" dirty="0"/>
          </a:p>
          <a:p>
            <a:r>
              <a:rPr lang="en-US" dirty="0"/>
              <a:t>Swarm application using Locust</a:t>
            </a:r>
          </a:p>
          <a:p>
            <a:r>
              <a:rPr lang="en-US" dirty="0"/>
              <a:t>Monitor application using Prometheus</a:t>
            </a:r>
          </a:p>
        </p:txBody>
      </p:sp>
    </p:spTree>
    <p:extLst>
      <p:ext uri="{BB962C8B-B14F-4D97-AF65-F5344CB8AC3E}">
        <p14:creationId xmlns:p14="http://schemas.microsoft.com/office/powerpoint/2010/main" val="69997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45C2-2EFE-1C47-AA0B-3A9E87BF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C85346-2069-7441-8E99-F8A2A46B4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975" y="2763838"/>
            <a:ext cx="832509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1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5168-CF23-6E4D-8D14-DDFE5D26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Roles &amp; Policies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808AE-3267-794A-9EC2-BA8DDC4B3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STS Assume Role: EksCodeBuildKubectlRole
Inline Policy: eksdescribe
CodeBuild Role: codebuild-eks-devops-cb-for-pipe-service-role
ECR Full Access Policy: AmazonEC2ContainerRegistryFullAccess
STS Assume Policy: eks-codebuild-sts-assume-role
STS Assume Role: EksCodeBuildKubectlRole</a:t>
            </a:r>
          </a:p>
        </p:txBody>
      </p:sp>
    </p:spTree>
    <p:extLst>
      <p:ext uri="{BB962C8B-B14F-4D97-AF65-F5344CB8AC3E}">
        <p14:creationId xmlns:p14="http://schemas.microsoft.com/office/powerpoint/2010/main" val="182549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091C-5AEE-48EB-9E86-5ABC5148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Commit</a:t>
            </a:r>
          </a:p>
        </p:txBody>
      </p:sp>
      <p:pic>
        <p:nvPicPr>
          <p:cNvPr id="5" name="Content Placeholder 4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BC48B1A6-B651-46E3-BE35-4D085C617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543" y="2654608"/>
            <a:ext cx="8824913" cy="2763697"/>
          </a:xfrm>
        </p:spPr>
      </p:pic>
    </p:spTree>
    <p:extLst>
      <p:ext uri="{BB962C8B-B14F-4D97-AF65-F5344CB8AC3E}">
        <p14:creationId xmlns:p14="http://schemas.microsoft.com/office/powerpoint/2010/main" val="270523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F317-A664-714F-9973-10747E1D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Build - CI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6DCACA0E-F074-4097-A4DF-E54B6AE47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378" y="2468032"/>
            <a:ext cx="8894563" cy="3747942"/>
          </a:xfrm>
        </p:spPr>
      </p:pic>
    </p:spTree>
    <p:extLst>
      <p:ext uri="{BB962C8B-B14F-4D97-AF65-F5344CB8AC3E}">
        <p14:creationId xmlns:p14="http://schemas.microsoft.com/office/powerpoint/2010/main" val="211891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8093-C164-4E5F-92DA-0F89A9FB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Pipeline - CD</a:t>
            </a:r>
          </a:p>
        </p:txBody>
      </p: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115D07B-4F3F-46F4-8533-0F462AB2D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055" y="2603500"/>
            <a:ext cx="8183127" cy="3416300"/>
          </a:xfrm>
        </p:spPr>
      </p:pic>
    </p:spTree>
    <p:extLst>
      <p:ext uri="{BB962C8B-B14F-4D97-AF65-F5344CB8AC3E}">
        <p14:creationId xmlns:p14="http://schemas.microsoft.com/office/powerpoint/2010/main" val="320476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0C33-A227-47C3-9629-7A21713E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Container Registry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8F4E789-1BCE-4988-AC95-EBAB45245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922763"/>
            <a:ext cx="9768462" cy="2767918"/>
          </a:xfrm>
        </p:spPr>
      </p:pic>
    </p:spTree>
    <p:extLst>
      <p:ext uri="{BB962C8B-B14F-4D97-AF65-F5344CB8AC3E}">
        <p14:creationId xmlns:p14="http://schemas.microsoft.com/office/powerpoint/2010/main" val="344399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61987-E00C-40A1-83A1-9A6A090A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Cluster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061A3E6-E462-4F12-8375-839A498D9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684834"/>
            <a:ext cx="9719823" cy="2747627"/>
          </a:xfrm>
        </p:spPr>
      </p:pic>
    </p:spTree>
    <p:extLst>
      <p:ext uri="{BB962C8B-B14F-4D97-AF65-F5344CB8AC3E}">
        <p14:creationId xmlns:p14="http://schemas.microsoft.com/office/powerpoint/2010/main" val="3474706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138</Words>
  <Application>Microsoft Office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Roboto</vt:lpstr>
      <vt:lpstr>Wingdings 3</vt:lpstr>
      <vt:lpstr>Ion Boardroom</vt:lpstr>
      <vt:lpstr>  DEVOPS – CSYE7220  FINAL PROJECT</vt:lpstr>
      <vt:lpstr> GOAL OF THIS PROJECT</vt:lpstr>
      <vt:lpstr>Design</vt:lpstr>
      <vt:lpstr>Roles &amp; Policies Used</vt:lpstr>
      <vt:lpstr>Code Commit</vt:lpstr>
      <vt:lpstr>Code Build - CI</vt:lpstr>
      <vt:lpstr>Code Pipeline - CD</vt:lpstr>
      <vt:lpstr>Elastic Container Registry</vt:lpstr>
      <vt:lpstr>EKS Cluster</vt:lpstr>
      <vt:lpstr>EC2 Instances</vt:lpstr>
      <vt:lpstr>Load Balancer</vt:lpstr>
      <vt:lpstr>Monitoring - Prometheus</vt:lpstr>
      <vt:lpstr>Cloud Watch Logs</vt:lpstr>
      <vt:lpstr>Load Testing - Locust</vt:lpstr>
      <vt:lpstr>Application - UI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 DevOps – CSYE </dc:title>
  <dc:creator>Keerthana Thoddoon Ravi</dc:creator>
  <cp:lastModifiedBy>Keerthana Thoddoon Ravi</cp:lastModifiedBy>
  <cp:revision>9</cp:revision>
  <dcterms:created xsi:type="dcterms:W3CDTF">2021-12-16T11:56:55Z</dcterms:created>
  <dcterms:modified xsi:type="dcterms:W3CDTF">2021-12-16T20:17:13Z</dcterms:modified>
</cp:coreProperties>
</file>