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6" r:id="rId1"/>
  </p:sldMasterIdLst>
  <p:notesMasterIdLst>
    <p:notesMasterId r:id="rId21"/>
  </p:notesMasterIdLst>
  <p:sldIdLst>
    <p:sldId id="282" r:id="rId2"/>
    <p:sldId id="283" r:id="rId3"/>
    <p:sldId id="284" r:id="rId4"/>
    <p:sldId id="285" r:id="rId5"/>
    <p:sldId id="286" r:id="rId6"/>
    <p:sldId id="287" r:id="rId7"/>
    <p:sldId id="293" r:id="rId8"/>
    <p:sldId id="288" r:id="rId9"/>
    <p:sldId id="294" r:id="rId10"/>
    <p:sldId id="289" r:id="rId11"/>
    <p:sldId id="295" r:id="rId12"/>
    <p:sldId id="290" r:id="rId13"/>
    <p:sldId id="296" r:id="rId14"/>
    <p:sldId id="297" r:id="rId15"/>
    <p:sldId id="298" r:id="rId16"/>
    <p:sldId id="299" r:id="rId17"/>
    <p:sldId id="291" r:id="rId18"/>
    <p:sldId id="292" r:id="rId19"/>
    <p:sldId id="280" r:id="rId20"/>
  </p:sldIdLst>
  <p:sldSz cx="9144000" cy="5143500" type="screen16x9"/>
  <p:notesSz cx="6858000" cy="9144000"/>
  <p:embeddedFontLst>
    <p:embeddedFont>
      <p:font typeface="Century Schoolbook" pitchFamily="18" charset="0"/>
      <p:regular r:id="rId22"/>
      <p:bold r:id="rId23"/>
      <p:italic r:id="rId24"/>
      <p:boldItalic r:id="rId25"/>
    </p:embeddedFont>
    <p:embeddedFont>
      <p:font typeface="Calibri" pitchFamily="34" charset="0"/>
      <p:regular r:id="rId26"/>
      <p:bold r:id="rId27"/>
      <p:italic r:id="rId28"/>
      <p:boldItalic r:id="rId29"/>
    </p:embeddedFont>
    <p:embeddedFont>
      <p:font typeface="Wingdings 2" pitchFamily="18" charset="2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025" autoAdjust="0"/>
    <p:restoredTop sz="94674"/>
  </p:normalViewPr>
  <p:slideViewPr>
    <p:cSldViewPr snapToGrid="0">
      <p:cViewPr varScale="1">
        <p:scale>
          <a:sx n="113" d="100"/>
          <a:sy n="113" d="100"/>
        </p:scale>
        <p:origin x="-451" y="-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0D6D31-0AA3-436E-9D5B-0E6B059C1EE1}" type="doc">
      <dgm:prSet loTypeId="urn:microsoft.com/office/officeart/2005/8/layout/list1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BFDB16-FF0D-4A74-A452-A2EC4205E156}">
      <dgm:prSet phldrT="[Text]"/>
      <dgm:spPr>
        <a:solidFill>
          <a:schemeClr val="accent2"/>
        </a:solidFill>
      </dgm:spPr>
      <dgm:t>
        <a:bodyPr/>
        <a:lstStyle/>
        <a:p>
          <a:r>
            <a:rPr lang="en-GB" b="1" dirty="0" smtClean="0"/>
            <a:t>Statement of the problem</a:t>
          </a:r>
          <a:endParaRPr lang="en-US" dirty="0"/>
        </a:p>
      </dgm:t>
    </dgm:pt>
    <dgm:pt modelId="{61C336BD-2B2A-4A37-A392-B7CBAAE6A3EA}" type="parTrans" cxnId="{8A763A39-6352-4E2E-BFDE-DBCED2B3A5F6}">
      <dgm:prSet/>
      <dgm:spPr/>
      <dgm:t>
        <a:bodyPr/>
        <a:lstStyle/>
        <a:p>
          <a:endParaRPr lang="en-US"/>
        </a:p>
      </dgm:t>
    </dgm:pt>
    <dgm:pt modelId="{1F7B0B89-219E-467F-8382-83E5A7E40CC2}" type="sibTrans" cxnId="{8A763A39-6352-4E2E-BFDE-DBCED2B3A5F6}">
      <dgm:prSet/>
      <dgm:spPr/>
      <dgm:t>
        <a:bodyPr/>
        <a:lstStyle/>
        <a:p>
          <a:endParaRPr lang="en-US"/>
        </a:p>
      </dgm:t>
    </dgm:pt>
    <dgm:pt modelId="{304A72D8-62A2-4A10-BFD1-9CE0D70EE319}">
      <dgm:prSet/>
      <dgm:spPr>
        <a:solidFill>
          <a:schemeClr val="accent2"/>
        </a:solidFill>
      </dgm:spPr>
      <dgm:t>
        <a:bodyPr/>
        <a:lstStyle/>
        <a:p>
          <a:r>
            <a:rPr lang="en-GB" b="1" dirty="0" smtClean="0"/>
            <a:t>Objective</a:t>
          </a:r>
          <a:endParaRPr lang="en-US" dirty="0"/>
        </a:p>
      </dgm:t>
    </dgm:pt>
    <dgm:pt modelId="{AA589968-07A3-4722-86C0-2FEF45968882}" type="parTrans" cxnId="{254C533E-8124-49E9-B330-F2BAB0B3326A}">
      <dgm:prSet/>
      <dgm:spPr/>
      <dgm:t>
        <a:bodyPr/>
        <a:lstStyle/>
        <a:p>
          <a:endParaRPr lang="en-US"/>
        </a:p>
      </dgm:t>
    </dgm:pt>
    <dgm:pt modelId="{62C6A86A-AC50-4BEE-AD61-FE45B0534D8D}" type="sibTrans" cxnId="{254C533E-8124-49E9-B330-F2BAB0B3326A}">
      <dgm:prSet/>
      <dgm:spPr/>
      <dgm:t>
        <a:bodyPr/>
        <a:lstStyle/>
        <a:p>
          <a:endParaRPr lang="en-US"/>
        </a:p>
      </dgm:t>
    </dgm:pt>
    <dgm:pt modelId="{4BC578D5-D3D9-4AED-98F8-9263A1AC6270}">
      <dgm:prSet/>
      <dgm:spPr>
        <a:solidFill>
          <a:schemeClr val="accent2"/>
        </a:solidFill>
      </dgm:spPr>
      <dgm:t>
        <a:bodyPr/>
        <a:lstStyle/>
        <a:p>
          <a:r>
            <a:rPr lang="en-GB" b="1" dirty="0" smtClean="0"/>
            <a:t>Methodologies</a:t>
          </a:r>
          <a:endParaRPr lang="en-US" dirty="0"/>
        </a:p>
      </dgm:t>
    </dgm:pt>
    <dgm:pt modelId="{33CE0BB2-E683-418F-B44E-2248F7124C06}" type="parTrans" cxnId="{3A63A9E7-F09B-4A56-89E6-413CFD919370}">
      <dgm:prSet/>
      <dgm:spPr/>
      <dgm:t>
        <a:bodyPr/>
        <a:lstStyle/>
        <a:p>
          <a:endParaRPr lang="en-US"/>
        </a:p>
      </dgm:t>
    </dgm:pt>
    <dgm:pt modelId="{A6CA0E13-2BA1-4D75-BB3C-0B7D9C3A47D4}" type="sibTrans" cxnId="{3A63A9E7-F09B-4A56-89E6-413CFD919370}">
      <dgm:prSet/>
      <dgm:spPr/>
      <dgm:t>
        <a:bodyPr/>
        <a:lstStyle/>
        <a:p>
          <a:endParaRPr lang="en-US"/>
        </a:p>
      </dgm:t>
    </dgm:pt>
    <dgm:pt modelId="{A6E37016-ADF3-47AF-B8F6-D69F2A1864BC}">
      <dgm:prSet/>
      <dgm:spPr>
        <a:solidFill>
          <a:schemeClr val="accent2"/>
        </a:solidFill>
      </dgm:spPr>
      <dgm:t>
        <a:bodyPr/>
        <a:lstStyle/>
        <a:p>
          <a:r>
            <a:rPr lang="en-GB" b="1" dirty="0" smtClean="0"/>
            <a:t>Conclusion</a:t>
          </a:r>
          <a:endParaRPr lang="en-US" dirty="0"/>
        </a:p>
      </dgm:t>
    </dgm:pt>
    <dgm:pt modelId="{045BB6CC-E38F-4AD4-8FE9-40E02B86F710}" type="parTrans" cxnId="{BF1E459A-EA79-4800-86D6-DB817C0780EB}">
      <dgm:prSet/>
      <dgm:spPr/>
      <dgm:t>
        <a:bodyPr/>
        <a:lstStyle/>
        <a:p>
          <a:endParaRPr lang="en-US"/>
        </a:p>
      </dgm:t>
    </dgm:pt>
    <dgm:pt modelId="{E1BCEDB7-7FE0-473F-B994-9B36FCF30751}" type="sibTrans" cxnId="{BF1E459A-EA79-4800-86D6-DB817C0780EB}">
      <dgm:prSet/>
      <dgm:spPr/>
      <dgm:t>
        <a:bodyPr/>
        <a:lstStyle/>
        <a:p>
          <a:endParaRPr lang="en-US"/>
        </a:p>
      </dgm:t>
    </dgm:pt>
    <dgm:pt modelId="{5A9DD5BF-5ACC-4302-855A-7E49CE409AB9}">
      <dgm:prSet/>
      <dgm:spPr>
        <a:solidFill>
          <a:schemeClr val="accent2"/>
        </a:solidFill>
      </dgm:spPr>
      <dgm:t>
        <a:bodyPr/>
        <a:lstStyle/>
        <a:p>
          <a:r>
            <a:rPr lang="en-US" b="1" dirty="0" smtClean="0"/>
            <a:t>Result and Evaluation</a:t>
          </a:r>
          <a:endParaRPr lang="en-US" b="1" dirty="0"/>
        </a:p>
      </dgm:t>
    </dgm:pt>
    <dgm:pt modelId="{819FC2B4-C0BA-4295-BF37-E01E25C2546E}" type="parTrans" cxnId="{99E9697C-5790-4B0F-8FFF-2E778424617A}">
      <dgm:prSet/>
      <dgm:spPr/>
      <dgm:t>
        <a:bodyPr/>
        <a:lstStyle/>
        <a:p>
          <a:endParaRPr lang="en-US"/>
        </a:p>
      </dgm:t>
    </dgm:pt>
    <dgm:pt modelId="{BF7AC215-1528-43E2-AE07-4B7CD32A6D82}" type="sibTrans" cxnId="{99E9697C-5790-4B0F-8FFF-2E778424617A}">
      <dgm:prSet/>
      <dgm:spPr/>
      <dgm:t>
        <a:bodyPr/>
        <a:lstStyle/>
        <a:p>
          <a:endParaRPr lang="en-US"/>
        </a:p>
      </dgm:t>
    </dgm:pt>
    <dgm:pt modelId="{DEBF37F0-2BE5-4C74-868A-7FAE4736095D}" type="pres">
      <dgm:prSet presAssocID="{250D6D31-0AA3-436E-9D5B-0E6B059C1EE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528414-EE4F-4472-8FEF-DBAF988AF5E5}" type="pres">
      <dgm:prSet presAssocID="{EABFDB16-FF0D-4A74-A452-A2EC4205E156}" presName="parentLin" presStyleCnt="0"/>
      <dgm:spPr/>
    </dgm:pt>
    <dgm:pt modelId="{917F3A35-3234-4FCE-B75D-B2892369FC80}" type="pres">
      <dgm:prSet presAssocID="{EABFDB16-FF0D-4A74-A452-A2EC4205E156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BB1200FB-42FA-4DFF-AC13-FC29E4EABCCD}" type="pres">
      <dgm:prSet presAssocID="{EABFDB16-FF0D-4A74-A452-A2EC4205E15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110BF9-8D2D-448A-815D-B86205D0B98C}" type="pres">
      <dgm:prSet presAssocID="{EABFDB16-FF0D-4A74-A452-A2EC4205E156}" presName="negativeSpace" presStyleCnt="0"/>
      <dgm:spPr/>
    </dgm:pt>
    <dgm:pt modelId="{778AB432-74A0-4738-8F06-03D686D8307E}" type="pres">
      <dgm:prSet presAssocID="{EABFDB16-FF0D-4A74-A452-A2EC4205E156}" presName="childText" presStyleLbl="conFgAcc1" presStyleIdx="0" presStyleCnt="5" custLinFactNeighborX="-5556" custLinFactNeighborY="-182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2F790-DCBC-4CC6-9ACD-6E29A6C878FB}" type="pres">
      <dgm:prSet presAssocID="{1F7B0B89-219E-467F-8382-83E5A7E40CC2}" presName="spaceBetweenRectangles" presStyleCnt="0"/>
      <dgm:spPr/>
    </dgm:pt>
    <dgm:pt modelId="{7D367384-6F4E-43B5-BD54-761EB4907C79}" type="pres">
      <dgm:prSet presAssocID="{304A72D8-62A2-4A10-BFD1-9CE0D70EE319}" presName="parentLin" presStyleCnt="0"/>
      <dgm:spPr/>
    </dgm:pt>
    <dgm:pt modelId="{78CFE0E7-AEEE-48F5-B4F1-4A2851503817}" type="pres">
      <dgm:prSet presAssocID="{304A72D8-62A2-4A10-BFD1-9CE0D70EE319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BF6E74A5-0FC5-4179-B2DA-8E90DA32F004}" type="pres">
      <dgm:prSet presAssocID="{304A72D8-62A2-4A10-BFD1-9CE0D70EE31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B36E9E-CA3B-4695-964B-96DB3163FBE3}" type="pres">
      <dgm:prSet presAssocID="{304A72D8-62A2-4A10-BFD1-9CE0D70EE319}" presName="negativeSpace" presStyleCnt="0"/>
      <dgm:spPr/>
    </dgm:pt>
    <dgm:pt modelId="{95B8B6E3-1D82-43EC-9DEB-B568FEB16D9A}" type="pres">
      <dgm:prSet presAssocID="{304A72D8-62A2-4A10-BFD1-9CE0D70EE319}" presName="childText" presStyleLbl="conFgAcc1" presStyleIdx="1" presStyleCnt="5">
        <dgm:presLayoutVars>
          <dgm:bulletEnabled val="1"/>
        </dgm:presLayoutVars>
      </dgm:prSet>
      <dgm:spPr/>
    </dgm:pt>
    <dgm:pt modelId="{ECC551F8-3698-4CBF-AE9D-4C4403B841D4}" type="pres">
      <dgm:prSet presAssocID="{62C6A86A-AC50-4BEE-AD61-FE45B0534D8D}" presName="spaceBetweenRectangles" presStyleCnt="0"/>
      <dgm:spPr/>
    </dgm:pt>
    <dgm:pt modelId="{98C822E3-3B0E-403F-B10A-8CF1BCD8A635}" type="pres">
      <dgm:prSet presAssocID="{4BC578D5-D3D9-4AED-98F8-9263A1AC6270}" presName="parentLin" presStyleCnt="0"/>
      <dgm:spPr/>
    </dgm:pt>
    <dgm:pt modelId="{EE574D0A-612C-4EA2-B90B-6A689C97C6C7}" type="pres">
      <dgm:prSet presAssocID="{4BC578D5-D3D9-4AED-98F8-9263A1AC6270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975BD5DA-8C68-4483-9C79-706620823307}" type="pres">
      <dgm:prSet presAssocID="{4BC578D5-D3D9-4AED-98F8-9263A1AC627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44EA6D-2382-4E45-9672-A9FA4E71E5E2}" type="pres">
      <dgm:prSet presAssocID="{4BC578D5-D3D9-4AED-98F8-9263A1AC6270}" presName="negativeSpace" presStyleCnt="0"/>
      <dgm:spPr/>
    </dgm:pt>
    <dgm:pt modelId="{591EC22E-D2B8-4866-BF83-9A5D4388E8BB}" type="pres">
      <dgm:prSet presAssocID="{4BC578D5-D3D9-4AED-98F8-9263A1AC6270}" presName="childText" presStyleLbl="conFgAcc1" presStyleIdx="2" presStyleCnt="5">
        <dgm:presLayoutVars>
          <dgm:bulletEnabled val="1"/>
        </dgm:presLayoutVars>
      </dgm:prSet>
      <dgm:spPr/>
    </dgm:pt>
    <dgm:pt modelId="{3EAD8985-6239-4490-84C9-2638F8649C62}" type="pres">
      <dgm:prSet presAssocID="{A6CA0E13-2BA1-4D75-BB3C-0B7D9C3A47D4}" presName="spaceBetweenRectangles" presStyleCnt="0"/>
      <dgm:spPr/>
    </dgm:pt>
    <dgm:pt modelId="{C489B22F-0860-4601-A709-304834CBDF3C}" type="pres">
      <dgm:prSet presAssocID="{5A9DD5BF-5ACC-4302-855A-7E49CE409AB9}" presName="parentLin" presStyleCnt="0"/>
      <dgm:spPr/>
    </dgm:pt>
    <dgm:pt modelId="{C0B43619-D2B9-4425-B04C-E196275454AE}" type="pres">
      <dgm:prSet presAssocID="{5A9DD5BF-5ACC-4302-855A-7E49CE409AB9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E347E707-B9BB-4162-9787-E889F211A187}" type="pres">
      <dgm:prSet presAssocID="{5A9DD5BF-5ACC-4302-855A-7E49CE409AB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1B657-8C48-4BA5-A67F-65D66A3EB6B5}" type="pres">
      <dgm:prSet presAssocID="{5A9DD5BF-5ACC-4302-855A-7E49CE409AB9}" presName="negativeSpace" presStyleCnt="0"/>
      <dgm:spPr/>
    </dgm:pt>
    <dgm:pt modelId="{28AAD5D7-96DC-478A-A87C-2D550A0A4F92}" type="pres">
      <dgm:prSet presAssocID="{5A9DD5BF-5ACC-4302-855A-7E49CE409AB9}" presName="childText" presStyleLbl="conFgAcc1" presStyleIdx="3" presStyleCnt="5">
        <dgm:presLayoutVars>
          <dgm:bulletEnabled val="1"/>
        </dgm:presLayoutVars>
      </dgm:prSet>
      <dgm:spPr/>
    </dgm:pt>
    <dgm:pt modelId="{10619A10-EA10-4BFA-A77A-B0F855BAFAA2}" type="pres">
      <dgm:prSet presAssocID="{BF7AC215-1528-43E2-AE07-4B7CD32A6D82}" presName="spaceBetweenRectangles" presStyleCnt="0"/>
      <dgm:spPr/>
    </dgm:pt>
    <dgm:pt modelId="{9069B688-DB6A-4331-9D2A-1AC4F2D19708}" type="pres">
      <dgm:prSet presAssocID="{A6E37016-ADF3-47AF-B8F6-D69F2A1864BC}" presName="parentLin" presStyleCnt="0"/>
      <dgm:spPr/>
    </dgm:pt>
    <dgm:pt modelId="{B3A7BC36-D1B5-4935-80A7-1A1E22DCE04F}" type="pres">
      <dgm:prSet presAssocID="{A6E37016-ADF3-47AF-B8F6-D69F2A1864BC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5319E1B1-2B06-4A74-AE24-082452D67DF9}" type="pres">
      <dgm:prSet presAssocID="{A6E37016-ADF3-47AF-B8F6-D69F2A1864BC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F7861-87D8-4C16-BA74-32403DAFAEB0}" type="pres">
      <dgm:prSet presAssocID="{A6E37016-ADF3-47AF-B8F6-D69F2A1864BC}" presName="negativeSpace" presStyleCnt="0"/>
      <dgm:spPr/>
    </dgm:pt>
    <dgm:pt modelId="{20669197-5B06-41AC-BDD4-7453987D976D}" type="pres">
      <dgm:prSet presAssocID="{A6E37016-ADF3-47AF-B8F6-D69F2A1864B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D604153-0910-4C66-A00A-42F0CF385534}" type="presOf" srcId="{A6E37016-ADF3-47AF-B8F6-D69F2A1864BC}" destId="{B3A7BC36-D1B5-4935-80A7-1A1E22DCE04F}" srcOrd="0" destOrd="0" presId="urn:microsoft.com/office/officeart/2005/8/layout/list1"/>
    <dgm:cxn modelId="{8A763A39-6352-4E2E-BFDE-DBCED2B3A5F6}" srcId="{250D6D31-0AA3-436E-9D5B-0E6B059C1EE1}" destId="{EABFDB16-FF0D-4A74-A452-A2EC4205E156}" srcOrd="0" destOrd="0" parTransId="{61C336BD-2B2A-4A37-A392-B7CBAAE6A3EA}" sibTransId="{1F7B0B89-219E-467F-8382-83E5A7E40CC2}"/>
    <dgm:cxn modelId="{91A7E8EB-DAC0-471C-BBE5-CF2213017081}" type="presOf" srcId="{304A72D8-62A2-4A10-BFD1-9CE0D70EE319}" destId="{78CFE0E7-AEEE-48F5-B4F1-4A2851503817}" srcOrd="0" destOrd="0" presId="urn:microsoft.com/office/officeart/2005/8/layout/list1"/>
    <dgm:cxn modelId="{1BB3C621-DEA7-4AA8-BD74-9F0F468A2E6E}" type="presOf" srcId="{5A9DD5BF-5ACC-4302-855A-7E49CE409AB9}" destId="{C0B43619-D2B9-4425-B04C-E196275454AE}" srcOrd="0" destOrd="0" presId="urn:microsoft.com/office/officeart/2005/8/layout/list1"/>
    <dgm:cxn modelId="{74783ED6-EC64-4E35-AFB9-5421FEF04350}" type="presOf" srcId="{EABFDB16-FF0D-4A74-A452-A2EC4205E156}" destId="{BB1200FB-42FA-4DFF-AC13-FC29E4EABCCD}" srcOrd="1" destOrd="0" presId="urn:microsoft.com/office/officeart/2005/8/layout/list1"/>
    <dgm:cxn modelId="{BF1E459A-EA79-4800-86D6-DB817C0780EB}" srcId="{250D6D31-0AA3-436E-9D5B-0E6B059C1EE1}" destId="{A6E37016-ADF3-47AF-B8F6-D69F2A1864BC}" srcOrd="4" destOrd="0" parTransId="{045BB6CC-E38F-4AD4-8FE9-40E02B86F710}" sibTransId="{E1BCEDB7-7FE0-473F-B994-9B36FCF30751}"/>
    <dgm:cxn modelId="{11E46C0B-939D-47F6-A881-1EA263A92112}" type="presOf" srcId="{304A72D8-62A2-4A10-BFD1-9CE0D70EE319}" destId="{BF6E74A5-0FC5-4179-B2DA-8E90DA32F004}" srcOrd="1" destOrd="0" presId="urn:microsoft.com/office/officeart/2005/8/layout/list1"/>
    <dgm:cxn modelId="{10527AB2-3F71-4159-B1D8-DD1CA621240C}" type="presOf" srcId="{5A9DD5BF-5ACC-4302-855A-7E49CE409AB9}" destId="{E347E707-B9BB-4162-9787-E889F211A187}" srcOrd="1" destOrd="0" presId="urn:microsoft.com/office/officeart/2005/8/layout/list1"/>
    <dgm:cxn modelId="{CA9DF73D-2605-4E78-92FD-4C7E995CA4CA}" type="presOf" srcId="{4BC578D5-D3D9-4AED-98F8-9263A1AC6270}" destId="{EE574D0A-612C-4EA2-B90B-6A689C97C6C7}" srcOrd="0" destOrd="0" presId="urn:microsoft.com/office/officeart/2005/8/layout/list1"/>
    <dgm:cxn modelId="{254C533E-8124-49E9-B330-F2BAB0B3326A}" srcId="{250D6D31-0AA3-436E-9D5B-0E6B059C1EE1}" destId="{304A72D8-62A2-4A10-BFD1-9CE0D70EE319}" srcOrd="1" destOrd="0" parTransId="{AA589968-07A3-4722-86C0-2FEF45968882}" sibTransId="{62C6A86A-AC50-4BEE-AD61-FE45B0534D8D}"/>
    <dgm:cxn modelId="{99E9697C-5790-4B0F-8FFF-2E778424617A}" srcId="{250D6D31-0AA3-436E-9D5B-0E6B059C1EE1}" destId="{5A9DD5BF-5ACC-4302-855A-7E49CE409AB9}" srcOrd="3" destOrd="0" parTransId="{819FC2B4-C0BA-4295-BF37-E01E25C2546E}" sibTransId="{BF7AC215-1528-43E2-AE07-4B7CD32A6D82}"/>
    <dgm:cxn modelId="{A7B3EBE4-F4A2-44C3-99CB-E9B7A5F3B41A}" type="presOf" srcId="{250D6D31-0AA3-436E-9D5B-0E6B059C1EE1}" destId="{DEBF37F0-2BE5-4C74-868A-7FAE4736095D}" srcOrd="0" destOrd="0" presId="urn:microsoft.com/office/officeart/2005/8/layout/list1"/>
    <dgm:cxn modelId="{D36B0D81-136C-418A-AB99-3E24973E1888}" type="presOf" srcId="{A6E37016-ADF3-47AF-B8F6-D69F2A1864BC}" destId="{5319E1B1-2B06-4A74-AE24-082452D67DF9}" srcOrd="1" destOrd="0" presId="urn:microsoft.com/office/officeart/2005/8/layout/list1"/>
    <dgm:cxn modelId="{030D56A0-D972-422D-920E-87C121B12A89}" type="presOf" srcId="{4BC578D5-D3D9-4AED-98F8-9263A1AC6270}" destId="{975BD5DA-8C68-4483-9C79-706620823307}" srcOrd="1" destOrd="0" presId="urn:microsoft.com/office/officeart/2005/8/layout/list1"/>
    <dgm:cxn modelId="{95F5CB18-4A24-434B-A1EF-90BFB59092E3}" type="presOf" srcId="{EABFDB16-FF0D-4A74-A452-A2EC4205E156}" destId="{917F3A35-3234-4FCE-B75D-B2892369FC80}" srcOrd="0" destOrd="0" presId="urn:microsoft.com/office/officeart/2005/8/layout/list1"/>
    <dgm:cxn modelId="{3A63A9E7-F09B-4A56-89E6-413CFD919370}" srcId="{250D6D31-0AA3-436E-9D5B-0E6B059C1EE1}" destId="{4BC578D5-D3D9-4AED-98F8-9263A1AC6270}" srcOrd="2" destOrd="0" parTransId="{33CE0BB2-E683-418F-B44E-2248F7124C06}" sibTransId="{A6CA0E13-2BA1-4D75-BB3C-0B7D9C3A47D4}"/>
    <dgm:cxn modelId="{B3E2CB04-066E-4285-8D55-8FA2BA4A268A}" type="presParOf" srcId="{DEBF37F0-2BE5-4C74-868A-7FAE4736095D}" destId="{6F528414-EE4F-4472-8FEF-DBAF988AF5E5}" srcOrd="0" destOrd="0" presId="urn:microsoft.com/office/officeart/2005/8/layout/list1"/>
    <dgm:cxn modelId="{35566F36-1B4B-4860-9B13-D07238041C75}" type="presParOf" srcId="{6F528414-EE4F-4472-8FEF-DBAF988AF5E5}" destId="{917F3A35-3234-4FCE-B75D-B2892369FC80}" srcOrd="0" destOrd="0" presId="urn:microsoft.com/office/officeart/2005/8/layout/list1"/>
    <dgm:cxn modelId="{9D32600F-ADC8-49A2-9D0B-F6B8E466E4BD}" type="presParOf" srcId="{6F528414-EE4F-4472-8FEF-DBAF988AF5E5}" destId="{BB1200FB-42FA-4DFF-AC13-FC29E4EABCCD}" srcOrd="1" destOrd="0" presId="urn:microsoft.com/office/officeart/2005/8/layout/list1"/>
    <dgm:cxn modelId="{B7FD02AC-BF27-4BF3-8098-97201B5884B4}" type="presParOf" srcId="{DEBF37F0-2BE5-4C74-868A-7FAE4736095D}" destId="{3D110BF9-8D2D-448A-815D-B86205D0B98C}" srcOrd="1" destOrd="0" presId="urn:microsoft.com/office/officeart/2005/8/layout/list1"/>
    <dgm:cxn modelId="{9C79CCF5-91A7-4A4A-B67F-3893F4EBD6CB}" type="presParOf" srcId="{DEBF37F0-2BE5-4C74-868A-7FAE4736095D}" destId="{778AB432-74A0-4738-8F06-03D686D8307E}" srcOrd="2" destOrd="0" presId="urn:microsoft.com/office/officeart/2005/8/layout/list1"/>
    <dgm:cxn modelId="{0198A2C2-15E6-40FE-8DA6-5D2F717C4E6A}" type="presParOf" srcId="{DEBF37F0-2BE5-4C74-868A-7FAE4736095D}" destId="{BD42F790-DCBC-4CC6-9ACD-6E29A6C878FB}" srcOrd="3" destOrd="0" presId="urn:microsoft.com/office/officeart/2005/8/layout/list1"/>
    <dgm:cxn modelId="{9DF6D8A6-BAD9-4D93-8BCD-E683B8358CA3}" type="presParOf" srcId="{DEBF37F0-2BE5-4C74-868A-7FAE4736095D}" destId="{7D367384-6F4E-43B5-BD54-761EB4907C79}" srcOrd="4" destOrd="0" presId="urn:microsoft.com/office/officeart/2005/8/layout/list1"/>
    <dgm:cxn modelId="{5928BB08-86B2-43A9-9785-758EF8381E82}" type="presParOf" srcId="{7D367384-6F4E-43B5-BD54-761EB4907C79}" destId="{78CFE0E7-AEEE-48F5-B4F1-4A2851503817}" srcOrd="0" destOrd="0" presId="urn:microsoft.com/office/officeart/2005/8/layout/list1"/>
    <dgm:cxn modelId="{9DB415CF-584F-4441-BA3B-D5D3A41873D9}" type="presParOf" srcId="{7D367384-6F4E-43B5-BD54-761EB4907C79}" destId="{BF6E74A5-0FC5-4179-B2DA-8E90DA32F004}" srcOrd="1" destOrd="0" presId="urn:microsoft.com/office/officeart/2005/8/layout/list1"/>
    <dgm:cxn modelId="{DE5BF061-2F87-4CE5-A537-894C21878527}" type="presParOf" srcId="{DEBF37F0-2BE5-4C74-868A-7FAE4736095D}" destId="{E9B36E9E-CA3B-4695-964B-96DB3163FBE3}" srcOrd="5" destOrd="0" presId="urn:microsoft.com/office/officeart/2005/8/layout/list1"/>
    <dgm:cxn modelId="{1757A3BE-108C-4A6D-B2EF-2D9B4B08B086}" type="presParOf" srcId="{DEBF37F0-2BE5-4C74-868A-7FAE4736095D}" destId="{95B8B6E3-1D82-43EC-9DEB-B568FEB16D9A}" srcOrd="6" destOrd="0" presId="urn:microsoft.com/office/officeart/2005/8/layout/list1"/>
    <dgm:cxn modelId="{A28F9F3C-B87C-431F-9524-763D66FBDBB6}" type="presParOf" srcId="{DEBF37F0-2BE5-4C74-868A-7FAE4736095D}" destId="{ECC551F8-3698-4CBF-AE9D-4C4403B841D4}" srcOrd="7" destOrd="0" presId="urn:microsoft.com/office/officeart/2005/8/layout/list1"/>
    <dgm:cxn modelId="{B34FFF7C-F343-4AD2-BC76-FCBE4B4D5B35}" type="presParOf" srcId="{DEBF37F0-2BE5-4C74-868A-7FAE4736095D}" destId="{98C822E3-3B0E-403F-B10A-8CF1BCD8A635}" srcOrd="8" destOrd="0" presId="urn:microsoft.com/office/officeart/2005/8/layout/list1"/>
    <dgm:cxn modelId="{1C6CBD66-4FAA-44AC-A527-299F1B7380BC}" type="presParOf" srcId="{98C822E3-3B0E-403F-B10A-8CF1BCD8A635}" destId="{EE574D0A-612C-4EA2-B90B-6A689C97C6C7}" srcOrd="0" destOrd="0" presId="urn:microsoft.com/office/officeart/2005/8/layout/list1"/>
    <dgm:cxn modelId="{AB989AA0-9DAE-49AC-88FB-9551BAC7F9E8}" type="presParOf" srcId="{98C822E3-3B0E-403F-B10A-8CF1BCD8A635}" destId="{975BD5DA-8C68-4483-9C79-706620823307}" srcOrd="1" destOrd="0" presId="urn:microsoft.com/office/officeart/2005/8/layout/list1"/>
    <dgm:cxn modelId="{BC5B642C-A032-4597-BE8E-3DF614CDA506}" type="presParOf" srcId="{DEBF37F0-2BE5-4C74-868A-7FAE4736095D}" destId="{0244EA6D-2382-4E45-9672-A9FA4E71E5E2}" srcOrd="9" destOrd="0" presId="urn:microsoft.com/office/officeart/2005/8/layout/list1"/>
    <dgm:cxn modelId="{A5492315-FE59-4697-B4A0-E68BE2456402}" type="presParOf" srcId="{DEBF37F0-2BE5-4C74-868A-7FAE4736095D}" destId="{591EC22E-D2B8-4866-BF83-9A5D4388E8BB}" srcOrd="10" destOrd="0" presId="urn:microsoft.com/office/officeart/2005/8/layout/list1"/>
    <dgm:cxn modelId="{D9336C12-1987-415B-B115-CF67D203EDBC}" type="presParOf" srcId="{DEBF37F0-2BE5-4C74-868A-7FAE4736095D}" destId="{3EAD8985-6239-4490-84C9-2638F8649C62}" srcOrd="11" destOrd="0" presId="urn:microsoft.com/office/officeart/2005/8/layout/list1"/>
    <dgm:cxn modelId="{FE542D07-7B81-46A9-A9AF-7AC42F561AB7}" type="presParOf" srcId="{DEBF37F0-2BE5-4C74-868A-7FAE4736095D}" destId="{C489B22F-0860-4601-A709-304834CBDF3C}" srcOrd="12" destOrd="0" presId="urn:microsoft.com/office/officeart/2005/8/layout/list1"/>
    <dgm:cxn modelId="{C820CDD0-FF3F-4E6F-86D8-2C86268C1B60}" type="presParOf" srcId="{C489B22F-0860-4601-A709-304834CBDF3C}" destId="{C0B43619-D2B9-4425-B04C-E196275454AE}" srcOrd="0" destOrd="0" presId="urn:microsoft.com/office/officeart/2005/8/layout/list1"/>
    <dgm:cxn modelId="{DC7CC7FF-EE40-4D17-B66B-BD2A97626226}" type="presParOf" srcId="{C489B22F-0860-4601-A709-304834CBDF3C}" destId="{E347E707-B9BB-4162-9787-E889F211A187}" srcOrd="1" destOrd="0" presId="urn:microsoft.com/office/officeart/2005/8/layout/list1"/>
    <dgm:cxn modelId="{3BBDA580-B640-4662-B620-7AEAE2A851F6}" type="presParOf" srcId="{DEBF37F0-2BE5-4C74-868A-7FAE4736095D}" destId="{9F41B657-8C48-4BA5-A67F-65D66A3EB6B5}" srcOrd="13" destOrd="0" presId="urn:microsoft.com/office/officeart/2005/8/layout/list1"/>
    <dgm:cxn modelId="{0931E758-8509-48C9-AF56-6A07F1D0D395}" type="presParOf" srcId="{DEBF37F0-2BE5-4C74-868A-7FAE4736095D}" destId="{28AAD5D7-96DC-478A-A87C-2D550A0A4F92}" srcOrd="14" destOrd="0" presId="urn:microsoft.com/office/officeart/2005/8/layout/list1"/>
    <dgm:cxn modelId="{8FD3F164-EBE3-437E-89F8-CA77A4711209}" type="presParOf" srcId="{DEBF37F0-2BE5-4C74-868A-7FAE4736095D}" destId="{10619A10-EA10-4BFA-A77A-B0F855BAFAA2}" srcOrd="15" destOrd="0" presId="urn:microsoft.com/office/officeart/2005/8/layout/list1"/>
    <dgm:cxn modelId="{BB7F98B9-A0C6-4814-AABB-C505F5B05BE4}" type="presParOf" srcId="{DEBF37F0-2BE5-4C74-868A-7FAE4736095D}" destId="{9069B688-DB6A-4331-9D2A-1AC4F2D19708}" srcOrd="16" destOrd="0" presId="urn:microsoft.com/office/officeart/2005/8/layout/list1"/>
    <dgm:cxn modelId="{B22E3405-37BF-4737-AE88-546713E0B708}" type="presParOf" srcId="{9069B688-DB6A-4331-9D2A-1AC4F2D19708}" destId="{B3A7BC36-D1B5-4935-80A7-1A1E22DCE04F}" srcOrd="0" destOrd="0" presId="urn:microsoft.com/office/officeart/2005/8/layout/list1"/>
    <dgm:cxn modelId="{4DEE980F-C053-4D7E-890F-9A1D8EF10C3D}" type="presParOf" srcId="{9069B688-DB6A-4331-9D2A-1AC4F2D19708}" destId="{5319E1B1-2B06-4A74-AE24-082452D67DF9}" srcOrd="1" destOrd="0" presId="urn:microsoft.com/office/officeart/2005/8/layout/list1"/>
    <dgm:cxn modelId="{A155008F-B401-425C-8214-CDE1434FED72}" type="presParOf" srcId="{DEBF37F0-2BE5-4C74-868A-7FAE4736095D}" destId="{AD9F7861-87D8-4C16-BA74-32403DAFAEB0}" srcOrd="17" destOrd="0" presId="urn:microsoft.com/office/officeart/2005/8/layout/list1"/>
    <dgm:cxn modelId="{A6D7961C-A155-40A0-9EA1-1933445835B7}" type="presParOf" srcId="{DEBF37F0-2BE5-4C74-868A-7FAE4736095D}" destId="{20669197-5B06-41AC-BDD4-7453987D976D}" srcOrd="18" destOrd="0" presId="urn:microsoft.com/office/officeart/2005/8/layout/lis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17CEF7-3B31-428A-807A-16A59054EC82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A0D4A7E-2CC6-4117-9506-B43F2BA16331}">
      <dgm:prSet custT="1"/>
      <dgm:spPr/>
      <dgm:t>
        <a:bodyPr/>
        <a:lstStyle/>
        <a:p>
          <a:r>
            <a:rPr lang="en-US" sz="1400" dirty="0" smtClean="0"/>
            <a:t>The company practices a traditional prediction system using spreadsheets which makes it difficult to deal with the big data. </a:t>
          </a:r>
          <a:endParaRPr lang="en-US" sz="1400" dirty="0">
            <a:ea typeface="Roboto"/>
            <a:cs typeface="Times New Roman" pitchFamily="18" charset="0"/>
            <a:sym typeface="Roboto"/>
          </a:endParaRPr>
        </a:p>
      </dgm:t>
    </dgm:pt>
    <dgm:pt modelId="{CCE956B9-1E09-4ACB-80F7-F7283D80F9F7}" type="parTrans" cxnId="{3C291740-9E6D-45D5-8BAA-BA540BD1B381}">
      <dgm:prSet/>
      <dgm:spPr/>
      <dgm:t>
        <a:bodyPr/>
        <a:lstStyle/>
        <a:p>
          <a:endParaRPr lang="en-US" sz="1400"/>
        </a:p>
      </dgm:t>
    </dgm:pt>
    <dgm:pt modelId="{2039483E-7C68-42F7-AFDF-46D00CE1AF5C}" type="sibTrans" cxnId="{3C291740-9E6D-45D5-8BAA-BA540BD1B381}">
      <dgm:prSet/>
      <dgm:spPr/>
      <dgm:t>
        <a:bodyPr/>
        <a:lstStyle/>
        <a:p>
          <a:endParaRPr lang="en-US" sz="1400"/>
        </a:p>
      </dgm:t>
    </dgm:pt>
    <dgm:pt modelId="{DDC06867-D7A9-491C-8898-2CB2BAEE7324}">
      <dgm:prSet custT="1"/>
      <dgm:spPr>
        <a:solidFill>
          <a:schemeClr val="accent2"/>
        </a:solidFill>
      </dgm:spPr>
      <dgm:t>
        <a:bodyPr/>
        <a:lstStyle/>
        <a:p>
          <a:r>
            <a:rPr lang="en-US" sz="1400" dirty="0" smtClean="0"/>
            <a:t>The traditional prediction system  does not give an accurate result</a:t>
          </a:r>
          <a:endParaRPr lang="en-US" sz="1400" dirty="0">
            <a:ea typeface="Roboto"/>
            <a:cs typeface="Times New Roman" pitchFamily="18" charset="0"/>
            <a:sym typeface="Roboto"/>
          </a:endParaRPr>
        </a:p>
      </dgm:t>
    </dgm:pt>
    <dgm:pt modelId="{949B1378-BF25-4FEF-B685-6B362011944D}" type="parTrans" cxnId="{A4D79EBF-4231-4BB5-A733-D537C1E9318F}">
      <dgm:prSet/>
      <dgm:spPr/>
      <dgm:t>
        <a:bodyPr/>
        <a:lstStyle/>
        <a:p>
          <a:endParaRPr lang="en-US"/>
        </a:p>
      </dgm:t>
    </dgm:pt>
    <dgm:pt modelId="{1971806B-A112-45B3-AABC-2317E940A343}" type="sibTrans" cxnId="{A4D79EBF-4231-4BB5-A733-D537C1E9318F}">
      <dgm:prSet/>
      <dgm:spPr/>
      <dgm:t>
        <a:bodyPr/>
        <a:lstStyle/>
        <a:p>
          <a:endParaRPr lang="en-US"/>
        </a:p>
      </dgm:t>
    </dgm:pt>
    <dgm:pt modelId="{0100D546-A389-463F-A43C-24AD1BFBCCAD}">
      <dgm:prSet custT="1"/>
      <dgm:spPr>
        <a:solidFill>
          <a:schemeClr val="accent2"/>
        </a:solidFill>
      </dgm:spPr>
      <dgm:t>
        <a:bodyPr/>
        <a:lstStyle/>
        <a:p>
          <a:r>
            <a:rPr lang="en-US" sz="1400" dirty="0" smtClean="0">
              <a:ea typeface="Roboto"/>
              <a:cs typeface="Times New Roman" pitchFamily="18" charset="0"/>
              <a:sym typeface="Roboto"/>
            </a:rPr>
            <a:t>The company </a:t>
          </a:r>
          <a:r>
            <a:rPr lang="en-US" sz="1400" dirty="0" smtClean="0">
              <a:ea typeface="Roboto"/>
              <a:cs typeface="Times New Roman" pitchFamily="18" charset="0"/>
              <a:sym typeface="Roboto"/>
            </a:rPr>
            <a:t>collects cement demand from customers to predict stock level for the coming sales</a:t>
          </a:r>
          <a:endParaRPr lang="en-US" sz="1400" dirty="0">
            <a:ea typeface="Roboto"/>
            <a:cs typeface="Times New Roman" pitchFamily="18" charset="0"/>
            <a:sym typeface="Roboto"/>
          </a:endParaRPr>
        </a:p>
      </dgm:t>
    </dgm:pt>
    <dgm:pt modelId="{3F6DF2BA-1113-43F2-B967-C0F4626340EE}" type="parTrans" cxnId="{F1360A66-F16B-46C3-8932-2A54D13C20D9}">
      <dgm:prSet/>
      <dgm:spPr/>
      <dgm:t>
        <a:bodyPr/>
        <a:lstStyle/>
        <a:p>
          <a:endParaRPr lang="en-US"/>
        </a:p>
      </dgm:t>
    </dgm:pt>
    <dgm:pt modelId="{74B56D6E-EC99-48BA-B5EB-AD5CFD1FAD1A}" type="sibTrans" cxnId="{F1360A66-F16B-46C3-8932-2A54D13C20D9}">
      <dgm:prSet/>
      <dgm:spPr/>
      <dgm:t>
        <a:bodyPr/>
        <a:lstStyle/>
        <a:p>
          <a:endParaRPr lang="en-US"/>
        </a:p>
      </dgm:t>
    </dgm:pt>
    <dgm:pt modelId="{6E15DB3B-10C8-48EB-B9AA-8547408E8BF7}" type="pres">
      <dgm:prSet presAssocID="{1917CEF7-3B31-428A-807A-16A59054EC8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C5DDA49-508D-4E6A-AB77-03059A970B03}" type="pres">
      <dgm:prSet presAssocID="{1917CEF7-3B31-428A-807A-16A59054EC82}" presName="Name1" presStyleCnt="0"/>
      <dgm:spPr/>
    </dgm:pt>
    <dgm:pt modelId="{49C5CE5C-D276-41AB-A4EF-821B816D3332}" type="pres">
      <dgm:prSet presAssocID="{1917CEF7-3B31-428A-807A-16A59054EC82}" presName="cycle" presStyleCnt="0"/>
      <dgm:spPr/>
    </dgm:pt>
    <dgm:pt modelId="{A3D6A77F-1458-44DC-9327-EF79D7781835}" type="pres">
      <dgm:prSet presAssocID="{1917CEF7-3B31-428A-807A-16A59054EC82}" presName="srcNode" presStyleLbl="node1" presStyleIdx="0" presStyleCnt="3"/>
      <dgm:spPr/>
    </dgm:pt>
    <dgm:pt modelId="{0C91186D-8A39-400C-A052-56F08CBE35C5}" type="pres">
      <dgm:prSet presAssocID="{1917CEF7-3B31-428A-807A-16A59054EC82}" presName="conn" presStyleLbl="parChTrans1D2" presStyleIdx="0" presStyleCnt="1"/>
      <dgm:spPr/>
      <dgm:t>
        <a:bodyPr/>
        <a:lstStyle/>
        <a:p>
          <a:endParaRPr lang="en-US"/>
        </a:p>
      </dgm:t>
    </dgm:pt>
    <dgm:pt modelId="{A6F79CC7-5ADE-4E8F-9C9E-E01FBFC496C2}" type="pres">
      <dgm:prSet presAssocID="{1917CEF7-3B31-428A-807A-16A59054EC82}" presName="extraNode" presStyleLbl="node1" presStyleIdx="0" presStyleCnt="3"/>
      <dgm:spPr/>
    </dgm:pt>
    <dgm:pt modelId="{AFE1E20C-F0D2-4FEB-AA7B-D86337AF6347}" type="pres">
      <dgm:prSet presAssocID="{1917CEF7-3B31-428A-807A-16A59054EC82}" presName="dstNode" presStyleLbl="node1" presStyleIdx="0" presStyleCnt="3"/>
      <dgm:spPr/>
    </dgm:pt>
    <dgm:pt modelId="{5E5C4670-7D56-4971-9E67-EBF277740FC2}" type="pres">
      <dgm:prSet presAssocID="{4A0D4A7E-2CC6-4117-9506-B43F2BA1633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CFCBB0-B3B2-4B60-8F4E-A3654B55D246}" type="pres">
      <dgm:prSet presAssocID="{4A0D4A7E-2CC6-4117-9506-B43F2BA16331}" presName="accent_1" presStyleCnt="0"/>
      <dgm:spPr/>
    </dgm:pt>
    <dgm:pt modelId="{23155C20-4429-4D36-9D7F-2184D4A438A3}" type="pres">
      <dgm:prSet presAssocID="{4A0D4A7E-2CC6-4117-9506-B43F2BA16331}" presName="accentRepeatNode" presStyleLbl="solidFgAcc1" presStyleIdx="0" presStyleCnt="3"/>
      <dgm:spPr/>
    </dgm:pt>
    <dgm:pt modelId="{063D55FB-7E05-4F48-8C30-388B1F976D8B}" type="pres">
      <dgm:prSet presAssocID="{DDC06867-D7A9-491C-8898-2CB2BAEE7324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902D52-1DC4-422C-B68E-C4F41589B9C6}" type="pres">
      <dgm:prSet presAssocID="{DDC06867-D7A9-491C-8898-2CB2BAEE7324}" presName="accent_2" presStyleCnt="0"/>
      <dgm:spPr/>
    </dgm:pt>
    <dgm:pt modelId="{11B92214-58BE-4ECC-AF8F-623CBB277B89}" type="pres">
      <dgm:prSet presAssocID="{DDC06867-D7A9-491C-8898-2CB2BAEE7324}" presName="accentRepeatNode" presStyleLbl="solidFgAcc1" presStyleIdx="1" presStyleCnt="3"/>
      <dgm:spPr/>
    </dgm:pt>
    <dgm:pt modelId="{A67F8A16-27DC-41B8-8012-BE4F4AD25B08}" type="pres">
      <dgm:prSet presAssocID="{0100D546-A389-463F-A43C-24AD1BFBCCAD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16B1CA-07C0-42AA-ACDD-0F3A3D9FD733}" type="pres">
      <dgm:prSet presAssocID="{0100D546-A389-463F-A43C-24AD1BFBCCAD}" presName="accent_3" presStyleCnt="0"/>
      <dgm:spPr/>
    </dgm:pt>
    <dgm:pt modelId="{727253FC-2370-453D-B4CA-2E2A4D747450}" type="pres">
      <dgm:prSet presAssocID="{0100D546-A389-463F-A43C-24AD1BFBCCAD}" presName="accentRepeatNode" presStyleLbl="solidFgAcc1" presStyleIdx="2" presStyleCnt="3"/>
      <dgm:spPr/>
    </dgm:pt>
  </dgm:ptLst>
  <dgm:cxnLst>
    <dgm:cxn modelId="{6794F240-F88C-428A-8146-EC1E3CFECB41}" type="presOf" srcId="{2039483E-7C68-42F7-AFDF-46D00CE1AF5C}" destId="{0C91186D-8A39-400C-A052-56F08CBE35C5}" srcOrd="0" destOrd="0" presId="urn:microsoft.com/office/officeart/2008/layout/VerticalCurvedList"/>
    <dgm:cxn modelId="{AE4BC1AA-1F64-45CA-B3F0-C3E9567AAB54}" type="presOf" srcId="{DDC06867-D7A9-491C-8898-2CB2BAEE7324}" destId="{063D55FB-7E05-4F48-8C30-388B1F976D8B}" srcOrd="0" destOrd="0" presId="urn:microsoft.com/office/officeart/2008/layout/VerticalCurvedList"/>
    <dgm:cxn modelId="{3C291740-9E6D-45D5-8BAA-BA540BD1B381}" srcId="{1917CEF7-3B31-428A-807A-16A59054EC82}" destId="{4A0D4A7E-2CC6-4117-9506-B43F2BA16331}" srcOrd="0" destOrd="0" parTransId="{CCE956B9-1E09-4ACB-80F7-F7283D80F9F7}" sibTransId="{2039483E-7C68-42F7-AFDF-46D00CE1AF5C}"/>
    <dgm:cxn modelId="{A4D79EBF-4231-4BB5-A733-D537C1E9318F}" srcId="{1917CEF7-3B31-428A-807A-16A59054EC82}" destId="{DDC06867-D7A9-491C-8898-2CB2BAEE7324}" srcOrd="1" destOrd="0" parTransId="{949B1378-BF25-4FEF-B685-6B362011944D}" sibTransId="{1971806B-A112-45B3-AABC-2317E940A343}"/>
    <dgm:cxn modelId="{EDA7A706-E3E1-41EC-9F29-4B24AD9CF856}" type="presOf" srcId="{4A0D4A7E-2CC6-4117-9506-B43F2BA16331}" destId="{5E5C4670-7D56-4971-9E67-EBF277740FC2}" srcOrd="0" destOrd="0" presId="urn:microsoft.com/office/officeart/2008/layout/VerticalCurvedList"/>
    <dgm:cxn modelId="{F1360A66-F16B-46C3-8932-2A54D13C20D9}" srcId="{1917CEF7-3B31-428A-807A-16A59054EC82}" destId="{0100D546-A389-463F-A43C-24AD1BFBCCAD}" srcOrd="2" destOrd="0" parTransId="{3F6DF2BA-1113-43F2-B967-C0F4626340EE}" sibTransId="{74B56D6E-EC99-48BA-B5EB-AD5CFD1FAD1A}"/>
    <dgm:cxn modelId="{384FEA3C-47FD-41B4-A746-1ED1898CE5DD}" type="presOf" srcId="{1917CEF7-3B31-428A-807A-16A59054EC82}" destId="{6E15DB3B-10C8-48EB-B9AA-8547408E8BF7}" srcOrd="0" destOrd="0" presId="urn:microsoft.com/office/officeart/2008/layout/VerticalCurvedList"/>
    <dgm:cxn modelId="{19D960FD-A02A-4779-8934-42E8169938C6}" type="presOf" srcId="{0100D546-A389-463F-A43C-24AD1BFBCCAD}" destId="{A67F8A16-27DC-41B8-8012-BE4F4AD25B08}" srcOrd="0" destOrd="0" presId="urn:microsoft.com/office/officeart/2008/layout/VerticalCurvedList"/>
    <dgm:cxn modelId="{3909FFD5-8423-4DF5-A408-90DA2A751CE2}" type="presParOf" srcId="{6E15DB3B-10C8-48EB-B9AA-8547408E8BF7}" destId="{DC5DDA49-508D-4E6A-AB77-03059A970B03}" srcOrd="0" destOrd="0" presId="urn:microsoft.com/office/officeart/2008/layout/VerticalCurvedList"/>
    <dgm:cxn modelId="{936D4C4C-1B45-43A1-BE8C-781834BD0E60}" type="presParOf" srcId="{DC5DDA49-508D-4E6A-AB77-03059A970B03}" destId="{49C5CE5C-D276-41AB-A4EF-821B816D3332}" srcOrd="0" destOrd="0" presId="urn:microsoft.com/office/officeart/2008/layout/VerticalCurvedList"/>
    <dgm:cxn modelId="{96A35A2F-4BA0-433C-A550-3849CF0ECC74}" type="presParOf" srcId="{49C5CE5C-D276-41AB-A4EF-821B816D3332}" destId="{A3D6A77F-1458-44DC-9327-EF79D7781835}" srcOrd="0" destOrd="0" presId="urn:microsoft.com/office/officeart/2008/layout/VerticalCurvedList"/>
    <dgm:cxn modelId="{8634A49A-CBA7-44A5-BA70-24BED6D5C727}" type="presParOf" srcId="{49C5CE5C-D276-41AB-A4EF-821B816D3332}" destId="{0C91186D-8A39-400C-A052-56F08CBE35C5}" srcOrd="1" destOrd="0" presId="urn:microsoft.com/office/officeart/2008/layout/VerticalCurvedList"/>
    <dgm:cxn modelId="{A8288C76-6C1A-406A-972D-095174C50D5E}" type="presParOf" srcId="{49C5CE5C-D276-41AB-A4EF-821B816D3332}" destId="{A6F79CC7-5ADE-4E8F-9C9E-E01FBFC496C2}" srcOrd="2" destOrd="0" presId="urn:microsoft.com/office/officeart/2008/layout/VerticalCurvedList"/>
    <dgm:cxn modelId="{3421D7E1-0205-4D9E-9C30-9C6A6CEA39C6}" type="presParOf" srcId="{49C5CE5C-D276-41AB-A4EF-821B816D3332}" destId="{AFE1E20C-F0D2-4FEB-AA7B-D86337AF6347}" srcOrd="3" destOrd="0" presId="urn:microsoft.com/office/officeart/2008/layout/VerticalCurvedList"/>
    <dgm:cxn modelId="{4148C6D2-46C4-49DA-8CAA-612CFCE6B8D3}" type="presParOf" srcId="{DC5DDA49-508D-4E6A-AB77-03059A970B03}" destId="{5E5C4670-7D56-4971-9E67-EBF277740FC2}" srcOrd="1" destOrd="0" presId="urn:microsoft.com/office/officeart/2008/layout/VerticalCurvedList"/>
    <dgm:cxn modelId="{E3EF356D-9A0B-4C0E-A975-6E422029029A}" type="presParOf" srcId="{DC5DDA49-508D-4E6A-AB77-03059A970B03}" destId="{EBCFCBB0-B3B2-4B60-8F4E-A3654B55D246}" srcOrd="2" destOrd="0" presId="urn:microsoft.com/office/officeart/2008/layout/VerticalCurvedList"/>
    <dgm:cxn modelId="{ED22D65E-512C-49ED-8FFC-AF51E85A7A55}" type="presParOf" srcId="{EBCFCBB0-B3B2-4B60-8F4E-A3654B55D246}" destId="{23155C20-4429-4D36-9D7F-2184D4A438A3}" srcOrd="0" destOrd="0" presId="urn:microsoft.com/office/officeart/2008/layout/VerticalCurvedList"/>
    <dgm:cxn modelId="{B2377737-BE65-46BD-AC12-E66240235A1B}" type="presParOf" srcId="{DC5DDA49-508D-4E6A-AB77-03059A970B03}" destId="{063D55FB-7E05-4F48-8C30-388B1F976D8B}" srcOrd="3" destOrd="0" presId="urn:microsoft.com/office/officeart/2008/layout/VerticalCurvedList"/>
    <dgm:cxn modelId="{58901CBD-1259-40D9-9780-94D6FAB4140A}" type="presParOf" srcId="{DC5DDA49-508D-4E6A-AB77-03059A970B03}" destId="{BE902D52-1DC4-422C-B68E-C4F41589B9C6}" srcOrd="4" destOrd="0" presId="urn:microsoft.com/office/officeart/2008/layout/VerticalCurvedList"/>
    <dgm:cxn modelId="{3BCBA86C-6723-4385-B78D-A5E18AFBFFD1}" type="presParOf" srcId="{BE902D52-1DC4-422C-B68E-C4F41589B9C6}" destId="{11B92214-58BE-4ECC-AF8F-623CBB277B89}" srcOrd="0" destOrd="0" presId="urn:microsoft.com/office/officeart/2008/layout/VerticalCurvedList"/>
    <dgm:cxn modelId="{C841F044-BCEB-44E7-B62D-5ED84CB20983}" type="presParOf" srcId="{DC5DDA49-508D-4E6A-AB77-03059A970B03}" destId="{A67F8A16-27DC-41B8-8012-BE4F4AD25B08}" srcOrd="5" destOrd="0" presId="urn:microsoft.com/office/officeart/2008/layout/VerticalCurvedList"/>
    <dgm:cxn modelId="{467CAD0A-B6C0-4498-AEE8-E99ABCD1464B}" type="presParOf" srcId="{DC5DDA49-508D-4E6A-AB77-03059A970B03}" destId="{3F16B1CA-07C0-42AA-ACDD-0F3A3D9FD733}" srcOrd="6" destOrd="0" presId="urn:microsoft.com/office/officeart/2008/layout/VerticalCurvedList"/>
    <dgm:cxn modelId="{640272CB-F512-4A7C-B3CE-71559435F5C9}" type="presParOf" srcId="{3F16B1CA-07C0-42AA-ACDD-0F3A3D9FD733}" destId="{727253FC-2370-453D-B4CA-2E2A4D747450}" srcOrd="0" destOrd="0" presId="urn:microsoft.com/office/officeart/2008/layout/VerticalCurvedList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5219A2-5841-4FE1-A5AC-4297A7580B6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457921-00FA-4C24-9750-BAA233E06893}">
      <dgm:prSet phldrT="[Text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2000" b="1" u="none" dirty="0" smtClean="0">
              <a:solidFill>
                <a:schemeClr val="bg2">
                  <a:lumMod val="10000"/>
                </a:schemeClr>
              </a:solidFill>
              <a:ea typeface="Lato"/>
              <a:cs typeface="Lato"/>
              <a:sym typeface="Lato"/>
            </a:rPr>
            <a:t>General Objective</a:t>
          </a:r>
          <a:endParaRPr lang="en-US" sz="2000" u="none" dirty="0">
            <a:solidFill>
              <a:schemeClr val="bg2">
                <a:lumMod val="10000"/>
              </a:schemeClr>
            </a:solidFill>
          </a:endParaRPr>
        </a:p>
      </dgm:t>
    </dgm:pt>
    <dgm:pt modelId="{40671D96-6585-4D51-9E4F-A019E15C939C}" type="parTrans" cxnId="{F27E6949-D318-403E-823C-7E13328CD9A4}">
      <dgm:prSet/>
      <dgm:spPr/>
      <dgm:t>
        <a:bodyPr/>
        <a:lstStyle/>
        <a:p>
          <a:endParaRPr lang="en-US"/>
        </a:p>
      </dgm:t>
    </dgm:pt>
    <dgm:pt modelId="{74DE937F-82B4-4B62-8C22-F8E3872862D4}" type="sibTrans" cxnId="{F27E6949-D318-403E-823C-7E13328CD9A4}">
      <dgm:prSet/>
      <dgm:spPr/>
      <dgm:t>
        <a:bodyPr/>
        <a:lstStyle/>
        <a:p>
          <a:endParaRPr lang="en-US"/>
        </a:p>
      </dgm:t>
    </dgm:pt>
    <dgm:pt modelId="{1116A2F5-7835-4B94-80EB-43D41C5C9FEA}">
      <dgm:prSet phldrT="[Text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1600" dirty="0" smtClean="0"/>
            <a:t>The main objective of this project is to predict the </a:t>
          </a:r>
          <a:r>
            <a:rPr lang="en-US" sz="1600" dirty="0" smtClean="0"/>
            <a:t>cement stock level demand according </a:t>
          </a:r>
          <a:r>
            <a:rPr lang="en-US" sz="1600" dirty="0" smtClean="0"/>
            <a:t>to previous sales data using Machine learning algorithms. </a:t>
          </a:r>
          <a:endParaRPr lang="en-US" sz="1600" dirty="0">
            <a:solidFill>
              <a:schemeClr val="bg2">
                <a:lumMod val="10000"/>
              </a:schemeClr>
            </a:solidFill>
          </a:endParaRPr>
        </a:p>
      </dgm:t>
    </dgm:pt>
    <dgm:pt modelId="{C57E0811-1DC1-4B65-9C15-A89DE8AC4864}" type="parTrans" cxnId="{A7F21910-4D42-40B5-9C5E-6770ECDFDA1D}">
      <dgm:prSet/>
      <dgm:spPr/>
      <dgm:t>
        <a:bodyPr/>
        <a:lstStyle/>
        <a:p>
          <a:endParaRPr lang="en-US"/>
        </a:p>
      </dgm:t>
    </dgm:pt>
    <dgm:pt modelId="{D38D4F7A-0878-4349-87ED-0EB7D540FE05}" type="sibTrans" cxnId="{A7F21910-4D42-40B5-9C5E-6770ECDFDA1D}">
      <dgm:prSet/>
      <dgm:spPr/>
      <dgm:t>
        <a:bodyPr/>
        <a:lstStyle/>
        <a:p>
          <a:endParaRPr lang="en-US"/>
        </a:p>
      </dgm:t>
    </dgm:pt>
    <dgm:pt modelId="{C6CF9720-8BA1-4A6A-940C-306E566AC8D7}" type="pres">
      <dgm:prSet presAssocID="{BE5219A2-5841-4FE1-A5AC-4297A7580B6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BA53B2-C0FC-45F3-9FAB-3EC4A7522C90}" type="pres">
      <dgm:prSet presAssocID="{8B457921-00FA-4C24-9750-BAA233E06893}" presName="composite" presStyleCnt="0"/>
      <dgm:spPr/>
    </dgm:pt>
    <dgm:pt modelId="{FF064808-D16F-436A-A467-326050F8DCB5}" type="pres">
      <dgm:prSet presAssocID="{8B457921-00FA-4C24-9750-BAA233E06893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63A0B5-8CBB-4818-9A75-B0066E9BD3CE}" type="pres">
      <dgm:prSet presAssocID="{8B457921-00FA-4C24-9750-BAA233E06893}" presName="descendantText" presStyleLbl="alignAcc1" presStyleIdx="0" presStyleCnt="1" custLinFactNeighborX="27926" custLinFactNeighborY="62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7E6949-D318-403E-823C-7E13328CD9A4}" srcId="{BE5219A2-5841-4FE1-A5AC-4297A7580B67}" destId="{8B457921-00FA-4C24-9750-BAA233E06893}" srcOrd="0" destOrd="0" parTransId="{40671D96-6585-4D51-9E4F-A019E15C939C}" sibTransId="{74DE937F-82B4-4B62-8C22-F8E3872862D4}"/>
    <dgm:cxn modelId="{C6BC23A9-6CF5-4C61-9A98-EBAC02CFDE0E}" type="presOf" srcId="{8B457921-00FA-4C24-9750-BAA233E06893}" destId="{FF064808-D16F-436A-A467-326050F8DCB5}" srcOrd="0" destOrd="0" presId="urn:microsoft.com/office/officeart/2005/8/layout/chevron2"/>
    <dgm:cxn modelId="{267963D7-8964-431C-9FC1-D7F4BF2FAD0A}" type="presOf" srcId="{1116A2F5-7835-4B94-80EB-43D41C5C9FEA}" destId="{2363A0B5-8CBB-4818-9A75-B0066E9BD3CE}" srcOrd="0" destOrd="0" presId="urn:microsoft.com/office/officeart/2005/8/layout/chevron2"/>
    <dgm:cxn modelId="{43CB2242-6426-417B-8701-F16454A75F61}" type="presOf" srcId="{BE5219A2-5841-4FE1-A5AC-4297A7580B67}" destId="{C6CF9720-8BA1-4A6A-940C-306E566AC8D7}" srcOrd="0" destOrd="0" presId="urn:microsoft.com/office/officeart/2005/8/layout/chevron2"/>
    <dgm:cxn modelId="{A7F21910-4D42-40B5-9C5E-6770ECDFDA1D}" srcId="{8B457921-00FA-4C24-9750-BAA233E06893}" destId="{1116A2F5-7835-4B94-80EB-43D41C5C9FEA}" srcOrd="0" destOrd="0" parTransId="{C57E0811-1DC1-4B65-9C15-A89DE8AC4864}" sibTransId="{D38D4F7A-0878-4349-87ED-0EB7D540FE05}"/>
    <dgm:cxn modelId="{6B86E355-C719-4C49-B878-8A4E3A195961}" type="presParOf" srcId="{C6CF9720-8BA1-4A6A-940C-306E566AC8D7}" destId="{6EBA53B2-C0FC-45F3-9FAB-3EC4A7522C90}" srcOrd="0" destOrd="0" presId="urn:microsoft.com/office/officeart/2005/8/layout/chevron2"/>
    <dgm:cxn modelId="{D250579F-48A6-4AAC-A9D0-DEE3E7B53631}" type="presParOf" srcId="{6EBA53B2-C0FC-45F3-9FAB-3EC4A7522C90}" destId="{FF064808-D16F-436A-A467-326050F8DCB5}" srcOrd="0" destOrd="0" presId="urn:microsoft.com/office/officeart/2005/8/layout/chevron2"/>
    <dgm:cxn modelId="{6C40CDE4-E5B6-4CE2-9233-1AEDF202B3D0}" type="presParOf" srcId="{6EBA53B2-C0FC-45F3-9FAB-3EC4A7522C90}" destId="{2363A0B5-8CBB-4818-9A75-B0066E9BD3CE}" srcOrd="1" destOrd="0" presId="urn:microsoft.com/office/officeart/2005/8/layout/chevron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17CEF7-3B31-428A-807A-16A59054EC82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A0D4A7E-2CC6-4117-9506-B43F2BA16331}">
      <dgm:prSet custT="1"/>
      <dgm:spPr/>
      <dgm:t>
        <a:bodyPr/>
        <a:lstStyle/>
        <a:p>
          <a:r>
            <a:rPr lang="en-GB" sz="1200" b="1" dirty="0" smtClean="0"/>
            <a:t>Requirement understanding</a:t>
          </a:r>
          <a:endParaRPr lang="en-US" sz="1200" b="1" dirty="0">
            <a:ea typeface="Roboto"/>
            <a:cs typeface="Times New Roman" pitchFamily="18" charset="0"/>
            <a:sym typeface="Roboto"/>
          </a:endParaRPr>
        </a:p>
      </dgm:t>
    </dgm:pt>
    <dgm:pt modelId="{CCE956B9-1E09-4ACB-80F7-F7283D80F9F7}" type="parTrans" cxnId="{3C291740-9E6D-45D5-8BAA-BA540BD1B381}">
      <dgm:prSet/>
      <dgm:spPr/>
      <dgm:t>
        <a:bodyPr/>
        <a:lstStyle/>
        <a:p>
          <a:endParaRPr lang="en-US" sz="1200"/>
        </a:p>
      </dgm:t>
    </dgm:pt>
    <dgm:pt modelId="{2039483E-7C68-42F7-AFDF-46D00CE1AF5C}" type="sibTrans" cxnId="{3C291740-9E6D-45D5-8BAA-BA540BD1B381}">
      <dgm:prSet/>
      <dgm:spPr/>
      <dgm:t>
        <a:bodyPr/>
        <a:lstStyle/>
        <a:p>
          <a:endParaRPr lang="en-US" sz="1200"/>
        </a:p>
      </dgm:t>
    </dgm:pt>
    <dgm:pt modelId="{29580924-1EE0-4A46-94CB-E7E63DED7B11}">
      <dgm:prSet custT="1"/>
      <dgm:spPr>
        <a:solidFill>
          <a:schemeClr val="accent2"/>
        </a:solidFill>
      </dgm:spPr>
      <dgm:t>
        <a:bodyPr/>
        <a:lstStyle/>
        <a:p>
          <a:r>
            <a:rPr lang="en-US" sz="1200" b="1" dirty="0" smtClean="0"/>
            <a:t>Data Collection and Exploration</a:t>
          </a:r>
          <a:endParaRPr lang="en-US" sz="1200" dirty="0">
            <a:ea typeface="Roboto"/>
            <a:cs typeface="Times New Roman" pitchFamily="18" charset="0"/>
            <a:sym typeface="Roboto"/>
          </a:endParaRPr>
        </a:p>
      </dgm:t>
    </dgm:pt>
    <dgm:pt modelId="{B1D2BEE6-362D-483D-8FB2-E4CC436D7058}" type="parTrans" cxnId="{6A2F8BA0-3C1D-4603-BC27-661F3416572F}">
      <dgm:prSet/>
      <dgm:spPr/>
      <dgm:t>
        <a:bodyPr/>
        <a:lstStyle/>
        <a:p>
          <a:endParaRPr lang="en-US" sz="1200"/>
        </a:p>
      </dgm:t>
    </dgm:pt>
    <dgm:pt modelId="{14B7151A-45B2-484F-B3ED-8F5A61C9D0EB}" type="sibTrans" cxnId="{6A2F8BA0-3C1D-4603-BC27-661F3416572F}">
      <dgm:prSet/>
      <dgm:spPr/>
      <dgm:t>
        <a:bodyPr/>
        <a:lstStyle/>
        <a:p>
          <a:endParaRPr lang="en-US" sz="1200"/>
        </a:p>
      </dgm:t>
    </dgm:pt>
    <dgm:pt modelId="{63B89FB7-908E-480C-A33C-1A922338E8BD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200" b="1" dirty="0" smtClean="0"/>
            <a:t>Data Preparation and Preprocessing</a:t>
          </a:r>
          <a:endParaRPr lang="en-US" sz="1200" dirty="0">
            <a:ea typeface="Roboto"/>
            <a:cs typeface="Times New Roman" pitchFamily="18" charset="0"/>
            <a:sym typeface="Roboto"/>
          </a:endParaRPr>
        </a:p>
      </dgm:t>
    </dgm:pt>
    <dgm:pt modelId="{089418EC-4163-4D8B-883B-1616C1A83073}" type="parTrans" cxnId="{761CDC3E-D27F-4530-9C60-D11C027B33F7}">
      <dgm:prSet/>
      <dgm:spPr/>
      <dgm:t>
        <a:bodyPr/>
        <a:lstStyle/>
        <a:p>
          <a:endParaRPr lang="en-US" sz="1200"/>
        </a:p>
      </dgm:t>
    </dgm:pt>
    <dgm:pt modelId="{68EF77DD-70C8-46E4-9B4E-B45C1D2E6597}" type="sibTrans" cxnId="{761CDC3E-D27F-4530-9C60-D11C027B33F7}">
      <dgm:prSet/>
      <dgm:spPr/>
      <dgm:t>
        <a:bodyPr/>
        <a:lstStyle/>
        <a:p>
          <a:endParaRPr lang="en-US" sz="1200"/>
        </a:p>
      </dgm:t>
    </dgm:pt>
    <dgm:pt modelId="{03E81CBF-9C0C-4BF6-B95F-3D45B569FE90}">
      <dgm:prSet custT="1"/>
      <dgm:spPr>
        <a:solidFill>
          <a:schemeClr val="accent2"/>
        </a:solidFill>
      </dgm:spPr>
      <dgm:t>
        <a:bodyPr/>
        <a:lstStyle/>
        <a:p>
          <a:r>
            <a:rPr lang="en-US" sz="1200" b="1" dirty="0" smtClean="0"/>
            <a:t>Algorithm Implementations</a:t>
          </a:r>
          <a:endParaRPr lang="en-US" sz="1200" dirty="0">
            <a:ea typeface="Roboto"/>
            <a:cs typeface="Times New Roman" pitchFamily="18" charset="0"/>
            <a:sym typeface="Roboto"/>
          </a:endParaRPr>
        </a:p>
      </dgm:t>
    </dgm:pt>
    <dgm:pt modelId="{155A963A-A3EC-448F-A98D-868D42DBC8DC}" type="parTrans" cxnId="{3A740F15-B1A7-45F5-928E-A5736463A480}">
      <dgm:prSet/>
      <dgm:spPr/>
      <dgm:t>
        <a:bodyPr/>
        <a:lstStyle/>
        <a:p>
          <a:endParaRPr lang="en-US" sz="1200"/>
        </a:p>
      </dgm:t>
    </dgm:pt>
    <dgm:pt modelId="{4B423327-0A28-409A-8FF0-68E01FB92EE3}" type="sibTrans" cxnId="{3A740F15-B1A7-45F5-928E-A5736463A480}">
      <dgm:prSet/>
      <dgm:spPr/>
      <dgm:t>
        <a:bodyPr/>
        <a:lstStyle/>
        <a:p>
          <a:endParaRPr lang="en-US" sz="1200"/>
        </a:p>
      </dgm:t>
    </dgm:pt>
    <dgm:pt modelId="{57CA5F5A-3738-4588-B526-B2B4DD34EB95}">
      <dgm:prSet custT="1"/>
      <dgm:spPr>
        <a:solidFill>
          <a:schemeClr val="accent2"/>
        </a:solidFill>
      </dgm:spPr>
      <dgm:t>
        <a:bodyPr/>
        <a:lstStyle/>
        <a:p>
          <a:r>
            <a:rPr lang="en-US" sz="1200" b="1" dirty="0" smtClean="0"/>
            <a:t>Model Selection</a:t>
          </a:r>
          <a:endParaRPr lang="en-US" sz="1200" dirty="0">
            <a:ea typeface="Roboto"/>
            <a:cs typeface="Times New Roman" pitchFamily="18" charset="0"/>
            <a:sym typeface="Roboto"/>
          </a:endParaRPr>
        </a:p>
      </dgm:t>
    </dgm:pt>
    <dgm:pt modelId="{89E46ECA-6524-4D89-B239-3B1A75B91E74}" type="parTrans" cxnId="{E1C29F3E-F4DC-4FB0-9B8B-4BE37AD00D8D}">
      <dgm:prSet/>
      <dgm:spPr/>
      <dgm:t>
        <a:bodyPr/>
        <a:lstStyle/>
        <a:p>
          <a:endParaRPr lang="en-US" sz="1200"/>
        </a:p>
      </dgm:t>
    </dgm:pt>
    <dgm:pt modelId="{3D59FE0E-A98F-4A42-A9C7-2D959B1A4A3B}" type="sibTrans" cxnId="{E1C29F3E-F4DC-4FB0-9B8B-4BE37AD00D8D}">
      <dgm:prSet/>
      <dgm:spPr/>
      <dgm:t>
        <a:bodyPr/>
        <a:lstStyle/>
        <a:p>
          <a:endParaRPr lang="en-US" sz="1200"/>
        </a:p>
      </dgm:t>
    </dgm:pt>
    <dgm:pt modelId="{CF208F4B-DE37-4C60-A76A-B6CE0DAC441C}">
      <dgm:prSet custT="1"/>
      <dgm:spPr>
        <a:solidFill>
          <a:schemeClr val="accent2"/>
        </a:solidFill>
      </dgm:spPr>
      <dgm:t>
        <a:bodyPr/>
        <a:lstStyle/>
        <a:p>
          <a:r>
            <a:rPr lang="en-GB" sz="1200" b="1" dirty="0" smtClean="0"/>
            <a:t>Training and Performance Evaluation</a:t>
          </a:r>
          <a:endParaRPr lang="en-US" sz="1200" b="1" dirty="0">
            <a:ea typeface="Roboto"/>
            <a:cs typeface="Times New Roman" pitchFamily="18" charset="0"/>
            <a:sym typeface="Roboto"/>
          </a:endParaRPr>
        </a:p>
      </dgm:t>
    </dgm:pt>
    <dgm:pt modelId="{B55120D3-BB4D-4193-BB97-1996E62B6889}" type="parTrans" cxnId="{6CAB08B7-78A4-4839-80D8-3BB3E5C14271}">
      <dgm:prSet/>
      <dgm:spPr/>
      <dgm:t>
        <a:bodyPr/>
        <a:lstStyle/>
        <a:p>
          <a:endParaRPr lang="en-US"/>
        </a:p>
      </dgm:t>
    </dgm:pt>
    <dgm:pt modelId="{18A364EF-DDC9-4FD1-8B88-2E32D9727A11}" type="sibTrans" cxnId="{6CAB08B7-78A4-4839-80D8-3BB3E5C14271}">
      <dgm:prSet/>
      <dgm:spPr/>
      <dgm:t>
        <a:bodyPr/>
        <a:lstStyle/>
        <a:p>
          <a:endParaRPr lang="en-US"/>
        </a:p>
      </dgm:t>
    </dgm:pt>
    <dgm:pt modelId="{6E15DB3B-10C8-48EB-B9AA-8547408E8BF7}" type="pres">
      <dgm:prSet presAssocID="{1917CEF7-3B31-428A-807A-16A59054EC8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C5DDA49-508D-4E6A-AB77-03059A970B03}" type="pres">
      <dgm:prSet presAssocID="{1917CEF7-3B31-428A-807A-16A59054EC82}" presName="Name1" presStyleCnt="0"/>
      <dgm:spPr/>
    </dgm:pt>
    <dgm:pt modelId="{49C5CE5C-D276-41AB-A4EF-821B816D3332}" type="pres">
      <dgm:prSet presAssocID="{1917CEF7-3B31-428A-807A-16A59054EC82}" presName="cycle" presStyleCnt="0"/>
      <dgm:spPr/>
    </dgm:pt>
    <dgm:pt modelId="{A3D6A77F-1458-44DC-9327-EF79D7781835}" type="pres">
      <dgm:prSet presAssocID="{1917CEF7-3B31-428A-807A-16A59054EC82}" presName="srcNode" presStyleLbl="node1" presStyleIdx="0" presStyleCnt="6"/>
      <dgm:spPr/>
    </dgm:pt>
    <dgm:pt modelId="{0C91186D-8A39-400C-A052-56F08CBE35C5}" type="pres">
      <dgm:prSet presAssocID="{1917CEF7-3B31-428A-807A-16A59054EC82}" presName="conn" presStyleLbl="parChTrans1D2" presStyleIdx="0" presStyleCnt="1"/>
      <dgm:spPr/>
      <dgm:t>
        <a:bodyPr/>
        <a:lstStyle/>
        <a:p>
          <a:endParaRPr lang="en-US"/>
        </a:p>
      </dgm:t>
    </dgm:pt>
    <dgm:pt modelId="{A6F79CC7-5ADE-4E8F-9C9E-E01FBFC496C2}" type="pres">
      <dgm:prSet presAssocID="{1917CEF7-3B31-428A-807A-16A59054EC82}" presName="extraNode" presStyleLbl="node1" presStyleIdx="0" presStyleCnt="6"/>
      <dgm:spPr/>
    </dgm:pt>
    <dgm:pt modelId="{AFE1E20C-F0D2-4FEB-AA7B-D86337AF6347}" type="pres">
      <dgm:prSet presAssocID="{1917CEF7-3B31-428A-807A-16A59054EC82}" presName="dstNode" presStyleLbl="node1" presStyleIdx="0" presStyleCnt="6"/>
      <dgm:spPr/>
    </dgm:pt>
    <dgm:pt modelId="{5E5C4670-7D56-4971-9E67-EBF277740FC2}" type="pres">
      <dgm:prSet presAssocID="{4A0D4A7E-2CC6-4117-9506-B43F2BA16331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CFCBB0-B3B2-4B60-8F4E-A3654B55D246}" type="pres">
      <dgm:prSet presAssocID="{4A0D4A7E-2CC6-4117-9506-B43F2BA16331}" presName="accent_1" presStyleCnt="0"/>
      <dgm:spPr/>
    </dgm:pt>
    <dgm:pt modelId="{23155C20-4429-4D36-9D7F-2184D4A438A3}" type="pres">
      <dgm:prSet presAssocID="{4A0D4A7E-2CC6-4117-9506-B43F2BA16331}" presName="accentRepeatNode" presStyleLbl="solidFgAcc1" presStyleIdx="0" presStyleCnt="6"/>
      <dgm:spPr/>
    </dgm:pt>
    <dgm:pt modelId="{22FE6675-8BE2-46DA-BD45-06D578DC67C9}" type="pres">
      <dgm:prSet presAssocID="{29580924-1EE0-4A46-94CB-E7E63DED7B11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85B46-D77E-4396-A251-E1A2863F8618}" type="pres">
      <dgm:prSet presAssocID="{29580924-1EE0-4A46-94CB-E7E63DED7B11}" presName="accent_2" presStyleCnt="0"/>
      <dgm:spPr/>
    </dgm:pt>
    <dgm:pt modelId="{9A6823A1-876A-4855-9E13-BAA1CDA37CA9}" type="pres">
      <dgm:prSet presAssocID="{29580924-1EE0-4A46-94CB-E7E63DED7B11}" presName="accentRepeatNode" presStyleLbl="solidFgAcc1" presStyleIdx="1" presStyleCnt="6"/>
      <dgm:spPr/>
    </dgm:pt>
    <dgm:pt modelId="{3A549CA0-70B8-458A-ACC7-6215AD89D633}" type="pres">
      <dgm:prSet presAssocID="{63B89FB7-908E-480C-A33C-1A922338E8BD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A1AF48-EBDB-41FF-BB90-E18C092338E8}" type="pres">
      <dgm:prSet presAssocID="{63B89FB7-908E-480C-A33C-1A922338E8BD}" presName="accent_3" presStyleCnt="0"/>
      <dgm:spPr/>
    </dgm:pt>
    <dgm:pt modelId="{6E3C43BE-D592-41F6-9280-C9C6F3BA3C83}" type="pres">
      <dgm:prSet presAssocID="{63B89FB7-908E-480C-A33C-1A922338E8BD}" presName="accentRepeatNode" presStyleLbl="solidFgAcc1" presStyleIdx="2" presStyleCnt="6"/>
      <dgm:spPr/>
    </dgm:pt>
    <dgm:pt modelId="{521EA854-EA5C-499F-9F6F-28EB060D1799}" type="pres">
      <dgm:prSet presAssocID="{03E81CBF-9C0C-4BF6-B95F-3D45B569FE90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CBE2F8-A971-4359-91EA-389C2D4D4862}" type="pres">
      <dgm:prSet presAssocID="{03E81CBF-9C0C-4BF6-B95F-3D45B569FE90}" presName="accent_4" presStyleCnt="0"/>
      <dgm:spPr/>
    </dgm:pt>
    <dgm:pt modelId="{48B4AC70-285D-44D2-AD18-09CED3D211BF}" type="pres">
      <dgm:prSet presAssocID="{03E81CBF-9C0C-4BF6-B95F-3D45B569FE90}" presName="accentRepeatNode" presStyleLbl="solidFgAcc1" presStyleIdx="3" presStyleCnt="6"/>
      <dgm:spPr/>
    </dgm:pt>
    <dgm:pt modelId="{1E6408E7-E5DC-403B-AAD3-5AE9DCABA47E}" type="pres">
      <dgm:prSet presAssocID="{57CA5F5A-3738-4588-B526-B2B4DD34EB95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2C7D0-73E4-492B-8B32-1E044C201224}" type="pres">
      <dgm:prSet presAssocID="{57CA5F5A-3738-4588-B526-B2B4DD34EB95}" presName="accent_5" presStyleCnt="0"/>
      <dgm:spPr/>
    </dgm:pt>
    <dgm:pt modelId="{265D4917-0E94-4D88-A807-FA39AF60408F}" type="pres">
      <dgm:prSet presAssocID="{57CA5F5A-3738-4588-B526-B2B4DD34EB95}" presName="accentRepeatNode" presStyleLbl="solidFgAcc1" presStyleIdx="4" presStyleCnt="6"/>
      <dgm:spPr/>
    </dgm:pt>
    <dgm:pt modelId="{992DBEBF-E2F1-4FDC-B131-692197C9C83D}" type="pres">
      <dgm:prSet presAssocID="{CF208F4B-DE37-4C60-A76A-B6CE0DAC441C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B509B7-AD85-4E92-B7F7-AC3793BB5490}" type="pres">
      <dgm:prSet presAssocID="{CF208F4B-DE37-4C60-A76A-B6CE0DAC441C}" presName="accent_6" presStyleCnt="0"/>
      <dgm:spPr/>
    </dgm:pt>
    <dgm:pt modelId="{CFF4D973-D1EB-48CC-B7E1-B9C3E22BFD8C}" type="pres">
      <dgm:prSet presAssocID="{CF208F4B-DE37-4C60-A76A-B6CE0DAC441C}" presName="accentRepeatNode" presStyleLbl="solidFgAcc1" presStyleIdx="5" presStyleCnt="6"/>
      <dgm:spPr/>
    </dgm:pt>
  </dgm:ptLst>
  <dgm:cxnLst>
    <dgm:cxn modelId="{E0B14CB3-33F9-4861-87DB-DC46DB83F74F}" type="presOf" srcId="{29580924-1EE0-4A46-94CB-E7E63DED7B11}" destId="{22FE6675-8BE2-46DA-BD45-06D578DC67C9}" srcOrd="0" destOrd="0" presId="urn:microsoft.com/office/officeart/2008/layout/VerticalCurvedList"/>
    <dgm:cxn modelId="{F9EDFEC7-CB8D-43E2-8590-2D23B060EB24}" type="presOf" srcId="{03E81CBF-9C0C-4BF6-B95F-3D45B569FE90}" destId="{521EA854-EA5C-499F-9F6F-28EB060D1799}" srcOrd="0" destOrd="0" presId="urn:microsoft.com/office/officeart/2008/layout/VerticalCurvedList"/>
    <dgm:cxn modelId="{B65B14AE-21F5-4EF4-A851-6B0C8C36E73A}" type="presOf" srcId="{57CA5F5A-3738-4588-B526-B2B4DD34EB95}" destId="{1E6408E7-E5DC-403B-AAD3-5AE9DCABA47E}" srcOrd="0" destOrd="0" presId="urn:microsoft.com/office/officeart/2008/layout/VerticalCurvedList"/>
    <dgm:cxn modelId="{32F008B0-76B8-4423-9F28-7EAA964DC59B}" type="presOf" srcId="{CF208F4B-DE37-4C60-A76A-B6CE0DAC441C}" destId="{992DBEBF-E2F1-4FDC-B131-692197C9C83D}" srcOrd="0" destOrd="0" presId="urn:microsoft.com/office/officeart/2008/layout/VerticalCurvedList"/>
    <dgm:cxn modelId="{E1C29F3E-F4DC-4FB0-9B8B-4BE37AD00D8D}" srcId="{1917CEF7-3B31-428A-807A-16A59054EC82}" destId="{57CA5F5A-3738-4588-B526-B2B4DD34EB95}" srcOrd="4" destOrd="0" parTransId="{89E46ECA-6524-4D89-B239-3B1A75B91E74}" sibTransId="{3D59FE0E-A98F-4A42-A9C7-2D959B1A4A3B}"/>
    <dgm:cxn modelId="{99246F6E-2075-485C-A0E1-1CCF49F87213}" type="presOf" srcId="{1917CEF7-3B31-428A-807A-16A59054EC82}" destId="{6E15DB3B-10C8-48EB-B9AA-8547408E8BF7}" srcOrd="0" destOrd="0" presId="urn:microsoft.com/office/officeart/2008/layout/VerticalCurvedList"/>
    <dgm:cxn modelId="{53F65587-DB52-46D1-97CE-A73BA9090F01}" type="presOf" srcId="{4A0D4A7E-2CC6-4117-9506-B43F2BA16331}" destId="{5E5C4670-7D56-4971-9E67-EBF277740FC2}" srcOrd="0" destOrd="0" presId="urn:microsoft.com/office/officeart/2008/layout/VerticalCurvedList"/>
    <dgm:cxn modelId="{761CDC3E-D27F-4530-9C60-D11C027B33F7}" srcId="{1917CEF7-3B31-428A-807A-16A59054EC82}" destId="{63B89FB7-908E-480C-A33C-1A922338E8BD}" srcOrd="2" destOrd="0" parTransId="{089418EC-4163-4D8B-883B-1616C1A83073}" sibTransId="{68EF77DD-70C8-46E4-9B4E-B45C1D2E6597}"/>
    <dgm:cxn modelId="{3C291740-9E6D-45D5-8BAA-BA540BD1B381}" srcId="{1917CEF7-3B31-428A-807A-16A59054EC82}" destId="{4A0D4A7E-2CC6-4117-9506-B43F2BA16331}" srcOrd="0" destOrd="0" parTransId="{CCE956B9-1E09-4ACB-80F7-F7283D80F9F7}" sibTransId="{2039483E-7C68-42F7-AFDF-46D00CE1AF5C}"/>
    <dgm:cxn modelId="{6CAB08B7-78A4-4839-80D8-3BB3E5C14271}" srcId="{1917CEF7-3B31-428A-807A-16A59054EC82}" destId="{CF208F4B-DE37-4C60-A76A-B6CE0DAC441C}" srcOrd="5" destOrd="0" parTransId="{B55120D3-BB4D-4193-BB97-1996E62B6889}" sibTransId="{18A364EF-DDC9-4FD1-8B88-2E32D9727A11}"/>
    <dgm:cxn modelId="{EA4BCEAB-A4EA-4E8F-BADB-E45EBE3AB2DC}" type="presOf" srcId="{2039483E-7C68-42F7-AFDF-46D00CE1AF5C}" destId="{0C91186D-8A39-400C-A052-56F08CBE35C5}" srcOrd="0" destOrd="0" presId="urn:microsoft.com/office/officeart/2008/layout/VerticalCurvedList"/>
    <dgm:cxn modelId="{3A740F15-B1A7-45F5-928E-A5736463A480}" srcId="{1917CEF7-3B31-428A-807A-16A59054EC82}" destId="{03E81CBF-9C0C-4BF6-B95F-3D45B569FE90}" srcOrd="3" destOrd="0" parTransId="{155A963A-A3EC-448F-A98D-868D42DBC8DC}" sibTransId="{4B423327-0A28-409A-8FF0-68E01FB92EE3}"/>
    <dgm:cxn modelId="{6A2F8BA0-3C1D-4603-BC27-661F3416572F}" srcId="{1917CEF7-3B31-428A-807A-16A59054EC82}" destId="{29580924-1EE0-4A46-94CB-E7E63DED7B11}" srcOrd="1" destOrd="0" parTransId="{B1D2BEE6-362D-483D-8FB2-E4CC436D7058}" sibTransId="{14B7151A-45B2-484F-B3ED-8F5A61C9D0EB}"/>
    <dgm:cxn modelId="{AE56F326-ED0D-4138-8451-F6C293C0817B}" type="presOf" srcId="{63B89FB7-908E-480C-A33C-1A922338E8BD}" destId="{3A549CA0-70B8-458A-ACC7-6215AD89D633}" srcOrd="0" destOrd="0" presId="urn:microsoft.com/office/officeart/2008/layout/VerticalCurvedList"/>
    <dgm:cxn modelId="{6322234E-AB3C-4418-A5FF-CE39CF97AF09}" type="presParOf" srcId="{6E15DB3B-10C8-48EB-B9AA-8547408E8BF7}" destId="{DC5DDA49-508D-4E6A-AB77-03059A970B03}" srcOrd="0" destOrd="0" presId="urn:microsoft.com/office/officeart/2008/layout/VerticalCurvedList"/>
    <dgm:cxn modelId="{21A6434A-D42C-4150-BC03-397030F442AA}" type="presParOf" srcId="{DC5DDA49-508D-4E6A-AB77-03059A970B03}" destId="{49C5CE5C-D276-41AB-A4EF-821B816D3332}" srcOrd="0" destOrd="0" presId="urn:microsoft.com/office/officeart/2008/layout/VerticalCurvedList"/>
    <dgm:cxn modelId="{065BF320-881F-43EA-B71D-69BB34EBE22C}" type="presParOf" srcId="{49C5CE5C-D276-41AB-A4EF-821B816D3332}" destId="{A3D6A77F-1458-44DC-9327-EF79D7781835}" srcOrd="0" destOrd="0" presId="urn:microsoft.com/office/officeart/2008/layout/VerticalCurvedList"/>
    <dgm:cxn modelId="{35409C08-5AE7-4C1D-9739-CBEF11BF0EB1}" type="presParOf" srcId="{49C5CE5C-D276-41AB-A4EF-821B816D3332}" destId="{0C91186D-8A39-400C-A052-56F08CBE35C5}" srcOrd="1" destOrd="0" presId="urn:microsoft.com/office/officeart/2008/layout/VerticalCurvedList"/>
    <dgm:cxn modelId="{EB1637D5-D9E1-43F4-8450-E4A460CD59B2}" type="presParOf" srcId="{49C5CE5C-D276-41AB-A4EF-821B816D3332}" destId="{A6F79CC7-5ADE-4E8F-9C9E-E01FBFC496C2}" srcOrd="2" destOrd="0" presId="urn:microsoft.com/office/officeart/2008/layout/VerticalCurvedList"/>
    <dgm:cxn modelId="{A099D6CB-46EB-4460-BCE1-E61205C21C1A}" type="presParOf" srcId="{49C5CE5C-D276-41AB-A4EF-821B816D3332}" destId="{AFE1E20C-F0D2-4FEB-AA7B-D86337AF6347}" srcOrd="3" destOrd="0" presId="urn:microsoft.com/office/officeart/2008/layout/VerticalCurvedList"/>
    <dgm:cxn modelId="{96D3849E-97A8-4828-9DDE-3014AD47F631}" type="presParOf" srcId="{DC5DDA49-508D-4E6A-AB77-03059A970B03}" destId="{5E5C4670-7D56-4971-9E67-EBF277740FC2}" srcOrd="1" destOrd="0" presId="urn:microsoft.com/office/officeart/2008/layout/VerticalCurvedList"/>
    <dgm:cxn modelId="{98FF9091-5FF3-4F04-B590-47B3370A4828}" type="presParOf" srcId="{DC5DDA49-508D-4E6A-AB77-03059A970B03}" destId="{EBCFCBB0-B3B2-4B60-8F4E-A3654B55D246}" srcOrd="2" destOrd="0" presId="urn:microsoft.com/office/officeart/2008/layout/VerticalCurvedList"/>
    <dgm:cxn modelId="{8934FF21-3BA7-4C22-A3D0-ADF2D8142C85}" type="presParOf" srcId="{EBCFCBB0-B3B2-4B60-8F4E-A3654B55D246}" destId="{23155C20-4429-4D36-9D7F-2184D4A438A3}" srcOrd="0" destOrd="0" presId="urn:microsoft.com/office/officeart/2008/layout/VerticalCurvedList"/>
    <dgm:cxn modelId="{9D368A4C-BC89-4590-B4A7-819A050ADF22}" type="presParOf" srcId="{DC5DDA49-508D-4E6A-AB77-03059A970B03}" destId="{22FE6675-8BE2-46DA-BD45-06D578DC67C9}" srcOrd="3" destOrd="0" presId="urn:microsoft.com/office/officeart/2008/layout/VerticalCurvedList"/>
    <dgm:cxn modelId="{EE3398FE-DBD2-4513-9C82-9483F4978E15}" type="presParOf" srcId="{DC5DDA49-508D-4E6A-AB77-03059A970B03}" destId="{A2E85B46-D77E-4396-A251-E1A2863F8618}" srcOrd="4" destOrd="0" presId="urn:microsoft.com/office/officeart/2008/layout/VerticalCurvedList"/>
    <dgm:cxn modelId="{D5E33480-61C4-475D-82E5-4FF5AFD319F6}" type="presParOf" srcId="{A2E85B46-D77E-4396-A251-E1A2863F8618}" destId="{9A6823A1-876A-4855-9E13-BAA1CDA37CA9}" srcOrd="0" destOrd="0" presId="urn:microsoft.com/office/officeart/2008/layout/VerticalCurvedList"/>
    <dgm:cxn modelId="{F7BAD313-8D84-4FBD-BFB1-4B203C644936}" type="presParOf" srcId="{DC5DDA49-508D-4E6A-AB77-03059A970B03}" destId="{3A549CA0-70B8-458A-ACC7-6215AD89D633}" srcOrd="5" destOrd="0" presId="urn:microsoft.com/office/officeart/2008/layout/VerticalCurvedList"/>
    <dgm:cxn modelId="{D0750F66-41F7-4172-ADCC-B6C7FCFED739}" type="presParOf" srcId="{DC5DDA49-508D-4E6A-AB77-03059A970B03}" destId="{59A1AF48-EBDB-41FF-BB90-E18C092338E8}" srcOrd="6" destOrd="0" presId="urn:microsoft.com/office/officeart/2008/layout/VerticalCurvedList"/>
    <dgm:cxn modelId="{6131DAEC-5EBB-4574-BA29-A21119B0263E}" type="presParOf" srcId="{59A1AF48-EBDB-41FF-BB90-E18C092338E8}" destId="{6E3C43BE-D592-41F6-9280-C9C6F3BA3C83}" srcOrd="0" destOrd="0" presId="urn:microsoft.com/office/officeart/2008/layout/VerticalCurvedList"/>
    <dgm:cxn modelId="{AC26BCA0-C519-40BB-B1B1-62ED962BC05A}" type="presParOf" srcId="{DC5DDA49-508D-4E6A-AB77-03059A970B03}" destId="{521EA854-EA5C-499F-9F6F-28EB060D1799}" srcOrd="7" destOrd="0" presId="urn:microsoft.com/office/officeart/2008/layout/VerticalCurvedList"/>
    <dgm:cxn modelId="{183DB23F-01A6-4B9E-9607-8C66BD261734}" type="presParOf" srcId="{DC5DDA49-508D-4E6A-AB77-03059A970B03}" destId="{4DCBE2F8-A971-4359-91EA-389C2D4D4862}" srcOrd="8" destOrd="0" presId="urn:microsoft.com/office/officeart/2008/layout/VerticalCurvedList"/>
    <dgm:cxn modelId="{21168F0F-AC1D-4E0F-A5C7-2B19AD2960D4}" type="presParOf" srcId="{4DCBE2F8-A971-4359-91EA-389C2D4D4862}" destId="{48B4AC70-285D-44D2-AD18-09CED3D211BF}" srcOrd="0" destOrd="0" presId="urn:microsoft.com/office/officeart/2008/layout/VerticalCurvedList"/>
    <dgm:cxn modelId="{01D95FFD-F788-4ECC-92DD-1F131B397E82}" type="presParOf" srcId="{DC5DDA49-508D-4E6A-AB77-03059A970B03}" destId="{1E6408E7-E5DC-403B-AAD3-5AE9DCABA47E}" srcOrd="9" destOrd="0" presId="urn:microsoft.com/office/officeart/2008/layout/VerticalCurvedList"/>
    <dgm:cxn modelId="{AA194FB5-EFBB-4B90-8425-E112494C5722}" type="presParOf" srcId="{DC5DDA49-508D-4E6A-AB77-03059A970B03}" destId="{C752C7D0-73E4-492B-8B32-1E044C201224}" srcOrd="10" destOrd="0" presId="urn:microsoft.com/office/officeart/2008/layout/VerticalCurvedList"/>
    <dgm:cxn modelId="{B87900DE-2CA1-4D4F-AAD7-AAC28C915EFD}" type="presParOf" srcId="{C752C7D0-73E4-492B-8B32-1E044C201224}" destId="{265D4917-0E94-4D88-A807-FA39AF60408F}" srcOrd="0" destOrd="0" presId="urn:microsoft.com/office/officeart/2008/layout/VerticalCurvedList"/>
    <dgm:cxn modelId="{F2F86C21-3DA6-4AD4-8FA8-24FBA4129176}" type="presParOf" srcId="{DC5DDA49-508D-4E6A-AB77-03059A970B03}" destId="{992DBEBF-E2F1-4FDC-B131-692197C9C83D}" srcOrd="11" destOrd="0" presId="urn:microsoft.com/office/officeart/2008/layout/VerticalCurvedList"/>
    <dgm:cxn modelId="{0B5CB76E-FFED-4096-98D7-897BDB3DC5EB}" type="presParOf" srcId="{DC5DDA49-508D-4E6A-AB77-03059A970B03}" destId="{43B509B7-AD85-4E92-B7F7-AC3793BB5490}" srcOrd="12" destOrd="0" presId="urn:microsoft.com/office/officeart/2008/layout/VerticalCurvedList"/>
    <dgm:cxn modelId="{B388C1C2-06DB-4DD6-8A50-77B05A68E479}" type="presParOf" srcId="{43B509B7-AD85-4E92-B7F7-AC3793BB5490}" destId="{CFF4D973-D1EB-48CC-B7E1-B9C3E22BFD8C}" srcOrd="0" destOrd="0" presId="urn:microsoft.com/office/officeart/2008/layout/VerticalCurvedList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815975" fontAlgn="base">
              <a:spcBef>
                <a:spcPct val="0"/>
              </a:spcBef>
              <a:spcAft>
                <a:spcPct val="0"/>
              </a:spcAft>
            </a:pPr>
            <a:fld id="{A4A3D447-CDBA-44A7-A636-851FA286D879}" type="slidenum">
              <a:rPr lang="en-US" sz="1200"/>
              <a:pPr defTabSz="815975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spcBef>
                <a:spcPct val="0"/>
              </a:spcBef>
              <a:buFontTx/>
              <a:buChar char="•"/>
            </a:pPr>
            <a:endParaRPr lang="en-US" dirty="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815975" fontAlgn="base">
              <a:spcBef>
                <a:spcPct val="0"/>
              </a:spcBef>
              <a:spcAft>
                <a:spcPct val="0"/>
              </a:spcAft>
            </a:pPr>
            <a:fld id="{7E3437E6-1409-45FB-A999-699E81B0DEAD}" type="slidenum">
              <a:rPr lang="en-US" sz="1200"/>
              <a:pPr defTabSz="815975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815975" fontAlgn="base">
              <a:spcBef>
                <a:spcPct val="0"/>
              </a:spcBef>
              <a:spcAft>
                <a:spcPct val="0"/>
              </a:spcAft>
            </a:pPr>
            <a:fld id="{D6AD5F0D-F329-467A-94B3-2FEFD302090B}" type="slidenum">
              <a:rPr lang="en-US" sz="1200"/>
              <a:pPr defTabSz="815975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/>
          <a:lstStyle/>
          <a:p>
            <a:fld id="{5049ADBE-AF16-4E34-96CE-6D379950C85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endParaRPr lang="x-non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x-non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x-non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x-none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x-none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x-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x-non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x-none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4000"/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x-non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Data" Target="../diagrams/data3.xml"/><Relationship Id="rId7" Type="http://schemas.openxmlformats.org/officeDocument/2006/relationships/diagramData" Target="../diagrams/data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Colors" Target="../diagrams/colors4.xml"/><Relationship Id="rId4" Type="http://schemas.openxmlformats.org/officeDocument/2006/relationships/diagramLayout" Target="../diagrams/layout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9447" y="1401856"/>
            <a:ext cx="6172200" cy="1420772"/>
          </a:xfrm>
        </p:spPr>
        <p:txBody>
          <a:bodyPr>
            <a:normAutofit/>
          </a:bodyPr>
          <a:lstStyle/>
          <a:p>
            <a:pPr algn="ctr"/>
            <a:r>
              <a:rPr lang="en-US" b="0" dirty="0" smtClean="0">
                <a:solidFill>
                  <a:schemeClr val="tx1"/>
                </a:solidFill>
              </a:rPr>
              <a:t>Cement Demand </a:t>
            </a:r>
            <a:r>
              <a:rPr lang="en-US" b="0" dirty="0" smtClean="0">
                <a:solidFill>
                  <a:schemeClr val="tx1"/>
                </a:solidFill>
              </a:rPr>
              <a:t>Prediction</a:t>
            </a:r>
            <a:br>
              <a:rPr lang="en-US" b="0" dirty="0" smtClean="0">
                <a:solidFill>
                  <a:schemeClr val="tx1"/>
                </a:solidFill>
              </a:rPr>
            </a:br>
            <a:r>
              <a:rPr 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 and Data Structures for Artificial Intelligence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2894" y="3100310"/>
            <a:ext cx="6172200" cy="1532202"/>
          </a:xfrm>
        </p:spPr>
        <p:txBody>
          <a:bodyPr>
            <a:normAutofit fontScale="62500" lnSpcReduction="20000"/>
          </a:bodyPr>
          <a:lstStyle/>
          <a:p>
            <a:r>
              <a:rPr lang="en-US" sz="2300" dirty="0" smtClean="0">
                <a:solidFill>
                  <a:schemeClr val="tx1"/>
                </a:solidFill>
              </a:rPr>
              <a:t>Instructor: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500" dirty="0" smtClean="0"/>
              <a:t> Dr. </a:t>
            </a:r>
            <a:r>
              <a:rPr lang="en-US" sz="2500" dirty="0" err="1" smtClean="0"/>
              <a:t>Beakal</a:t>
            </a:r>
            <a:r>
              <a:rPr lang="en-US" sz="2500" dirty="0" smtClean="0"/>
              <a:t> </a:t>
            </a:r>
            <a:r>
              <a:rPr lang="en-US" sz="2500" dirty="0" err="1" smtClean="0"/>
              <a:t>Gizachew</a:t>
            </a:r>
            <a:endParaRPr lang="en-US" sz="2500" dirty="0" smtClean="0"/>
          </a:p>
          <a:p>
            <a:r>
              <a:rPr lang="en-US" sz="2400" dirty="0" smtClean="0">
                <a:solidFill>
                  <a:schemeClr val="tx1"/>
                </a:solidFill>
              </a:rPr>
              <a:t>Team </a:t>
            </a:r>
            <a:r>
              <a:rPr lang="en-US" sz="2400" dirty="0" smtClean="0">
                <a:solidFill>
                  <a:schemeClr val="tx1"/>
                </a:solidFill>
              </a:rPr>
              <a:t>Members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400" dirty="0" err="1" smtClean="0"/>
              <a:t>Sintayehu</a:t>
            </a:r>
            <a:r>
              <a:rPr lang="en-US" sz="2400" dirty="0" smtClean="0"/>
              <a:t> </a:t>
            </a:r>
            <a:r>
              <a:rPr lang="en-US" sz="2400" dirty="0" err="1" smtClean="0"/>
              <a:t>Zekarias</a:t>
            </a:r>
            <a:endParaRPr lang="en-US" sz="2400" dirty="0" smtClean="0"/>
          </a:p>
          <a:p>
            <a:pPr lvl="1" algn="l">
              <a:buFont typeface="Arial" pitchFamily="34" charset="0"/>
              <a:buChar char="•"/>
            </a:pPr>
            <a:r>
              <a:rPr lang="en-US" sz="2400" dirty="0" err="1" smtClean="0"/>
              <a:t>Fikir</a:t>
            </a:r>
            <a:r>
              <a:rPr lang="en-US" sz="2400" dirty="0" smtClean="0"/>
              <a:t> Awoke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400" dirty="0" err="1" smtClean="0"/>
              <a:t>Ashenafi</a:t>
            </a:r>
            <a:r>
              <a:rPr lang="en-US" sz="2400" dirty="0" smtClean="0"/>
              <a:t> </a:t>
            </a:r>
            <a:r>
              <a:rPr lang="en-US" sz="2400" dirty="0" err="1" smtClean="0"/>
              <a:t>Kifleyohans</a:t>
            </a:r>
            <a:endParaRPr lang="en-US" sz="2400" dirty="0" smtClean="0"/>
          </a:p>
          <a:p>
            <a:pPr algn="ctr">
              <a:spcBef>
                <a:spcPts val="700"/>
              </a:spcBef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647" y="168081"/>
            <a:ext cx="7467600" cy="47982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Data Preparation and </a:t>
            </a:r>
            <a:r>
              <a:rPr lang="en-US" b="1" dirty="0" smtClean="0"/>
              <a:t>Preprocessing </a:t>
            </a:r>
            <a:r>
              <a:rPr lang="en-US" sz="1600" b="1" dirty="0" smtClean="0"/>
              <a:t>Exploratory </a:t>
            </a:r>
            <a:r>
              <a:rPr lang="en-US" sz="1600" b="1" dirty="0" smtClean="0"/>
              <a:t>Data Analysis (EDA)</a:t>
            </a:r>
            <a:endParaRPr lang="en-US" sz="1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479" y="692511"/>
            <a:ext cx="3357615" cy="1488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776" y="2191857"/>
            <a:ext cx="3351593" cy="1523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054" y="3733488"/>
            <a:ext cx="3355634" cy="141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4558" y="652183"/>
            <a:ext cx="3807355" cy="151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61112" y="2185146"/>
            <a:ext cx="3852582" cy="145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66867" y="3657600"/>
            <a:ext cx="3862762" cy="1479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 rot="16200000">
            <a:off x="-502173" y="2807828"/>
            <a:ext cx="1715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Before smoothing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3734232" y="2875065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After </a:t>
            </a:r>
            <a:r>
              <a:rPr lang="en-US" b="1" dirty="0" smtClean="0"/>
              <a:t>smoothing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457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Data Preparation and Preprocessing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0326" y="584955"/>
            <a:ext cx="8812309" cy="537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1500" dirty="0" smtClean="0"/>
              <a:t> Prepared </a:t>
            </a:r>
            <a:r>
              <a:rPr lang="en-US" sz="1500" dirty="0" smtClean="0"/>
              <a:t>input data from Quantity In Quintal for time series </a:t>
            </a:r>
            <a:r>
              <a:rPr lang="en-US" sz="1500" dirty="0" smtClean="0"/>
              <a:t>forecasting, </a:t>
            </a:r>
            <a:r>
              <a:rPr lang="en-US" sz="1500" dirty="0" smtClean="0"/>
              <a:t>to do this we used the past seven days(a one week) data to make a prediction for today </a:t>
            </a:r>
            <a:r>
              <a:rPr lang="en-US" sz="1500" dirty="0" smtClean="0"/>
              <a:t>.</a:t>
            </a:r>
          </a:p>
          <a:p>
            <a:pPr marL="274320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US" sz="1500" dirty="0" smtClean="0"/>
          </a:p>
          <a:p>
            <a:pPr marL="274320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US" sz="1500" dirty="0" smtClean="0"/>
          </a:p>
          <a:p>
            <a:pPr lvl="0"/>
            <a:endParaRPr lang="en-US" sz="1400" dirty="0" smtClean="0"/>
          </a:p>
          <a:p>
            <a:endParaRPr lang="en-US" sz="1400" dirty="0"/>
          </a:p>
        </p:txBody>
      </p:sp>
      <p:sp>
        <p:nvSpPr>
          <p:cNvPr id="7170" name="AutoShape 2" descr="https://lh4.googleusercontent.com/R4_2c6fLFS1wd6Ng8WT9E3IeZDltlnOZweDmqX4V-vUd30XrwOTi07bh5ADKrl6QscgOYYmTw-Qsrzg5wSvxf9Ih7QZggtXYvYgvTiW-Cd4ec01m5rZWTkNq4GDglZlIlyLR62xB"/>
          <p:cNvSpPr>
            <a:spLocks noChangeAspect="1" noChangeArrowheads="1"/>
          </p:cNvSpPr>
          <p:nvPr/>
        </p:nvSpPr>
        <p:spPr bwMode="auto">
          <a:xfrm>
            <a:off x="130175" y="-1050925"/>
            <a:ext cx="2009775" cy="2676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2" name="AutoShape 4" descr="https://lh4.googleusercontent.com/R4_2c6fLFS1wd6Ng8WT9E3IeZDltlnOZweDmqX4V-vUd30XrwOTi07bh5ADKrl6QscgOYYmTw-Qsrzg5wSvxf9Ih7QZggtXYvYgvTiW-Cd4ec01m5rZWTkNq4GDglZlIlyLR62xB"/>
          <p:cNvSpPr>
            <a:spLocks noChangeAspect="1" noChangeArrowheads="1"/>
          </p:cNvSpPr>
          <p:nvPr/>
        </p:nvSpPr>
        <p:spPr bwMode="auto">
          <a:xfrm>
            <a:off x="130175" y="-1050925"/>
            <a:ext cx="2009775" cy="2676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195" y="1256460"/>
            <a:ext cx="1606924" cy="388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9483" y="1256145"/>
            <a:ext cx="7086600" cy="1836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9482" y="3194052"/>
            <a:ext cx="7079877" cy="1949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51435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57250"/>
            <a:ext cx="7620000" cy="31432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selected the following Machine Learning Models to train, test and make prediction.</a:t>
            </a:r>
          </a:p>
          <a:p>
            <a:pPr lvl="1"/>
            <a:r>
              <a:rPr lang="en-US" dirty="0" smtClean="0"/>
              <a:t>Linear (Multivariate ) regression</a:t>
            </a:r>
          </a:p>
          <a:p>
            <a:pPr lvl="1"/>
            <a:r>
              <a:rPr lang="en-US" dirty="0" smtClean="0"/>
              <a:t>Random </a:t>
            </a:r>
            <a:r>
              <a:rPr lang="en-US" dirty="0" smtClean="0"/>
              <a:t>forest regression</a:t>
            </a:r>
          </a:p>
          <a:p>
            <a:pPr lvl="1"/>
            <a:r>
              <a:rPr lang="en-US" dirty="0" smtClean="0"/>
              <a:t>Long Short Term Memory(LSTM) for regression</a:t>
            </a:r>
            <a:endParaRPr lang="en-US" dirty="0" smtClean="0"/>
          </a:p>
          <a:p>
            <a:pPr lvl="0"/>
            <a:r>
              <a:rPr lang="en-US" dirty="0" smtClean="0"/>
              <a:t>Split features </a:t>
            </a:r>
            <a:r>
              <a:rPr lang="en-US" dirty="0" smtClean="0"/>
              <a:t>and labels from </a:t>
            </a:r>
            <a:r>
              <a:rPr lang="en-US" dirty="0" smtClean="0"/>
              <a:t>cement type sales </a:t>
            </a:r>
            <a:r>
              <a:rPr lang="en-US" dirty="0" smtClean="0"/>
              <a:t>dataset-</a:t>
            </a:r>
            <a:r>
              <a:rPr lang="en-US" dirty="0" smtClean="0"/>
              <a:t>(</a:t>
            </a:r>
            <a:r>
              <a:rPr lang="en-US" dirty="0" smtClean="0"/>
              <a:t>80</a:t>
            </a:r>
            <a:r>
              <a:rPr lang="en-US" dirty="0" smtClean="0"/>
              <a:t>/20</a:t>
            </a:r>
            <a:r>
              <a:rPr lang="en-US" dirty="0" smtClean="0"/>
              <a:t>)</a:t>
            </a:r>
            <a:endParaRPr lang="en-US" sz="2000" dirty="0" smtClean="0"/>
          </a:p>
          <a:p>
            <a:pPr lvl="0"/>
            <a:r>
              <a:rPr lang="en-US" dirty="0" smtClean="0"/>
              <a:t>Train </a:t>
            </a:r>
            <a:r>
              <a:rPr lang="en-US" dirty="0" smtClean="0"/>
              <a:t>and test the algorithms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9064" y="1237130"/>
            <a:ext cx="4814047" cy="3348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88" y="0"/>
            <a:ext cx="7467600" cy="857250"/>
          </a:xfrm>
        </p:spPr>
        <p:txBody>
          <a:bodyPr/>
          <a:lstStyle/>
          <a:p>
            <a:r>
              <a:rPr lang="en-US" dirty="0" smtClean="0"/>
              <a:t>Result-For OPC Bag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" y="1237129"/>
            <a:ext cx="4874560" cy="3348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88" y="0"/>
            <a:ext cx="7467600" cy="857250"/>
          </a:xfrm>
        </p:spPr>
        <p:txBody>
          <a:bodyPr/>
          <a:lstStyle/>
          <a:p>
            <a:r>
              <a:rPr lang="en-US" dirty="0" smtClean="0"/>
              <a:t>Result-For OPC Bag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64" y="958290"/>
            <a:ext cx="4693024" cy="2981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0436" y="961466"/>
            <a:ext cx="4208930" cy="297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88" y="0"/>
            <a:ext cx="7467600" cy="857250"/>
          </a:xfrm>
        </p:spPr>
        <p:txBody>
          <a:bodyPr/>
          <a:lstStyle/>
          <a:p>
            <a:r>
              <a:rPr lang="en-US" dirty="0" smtClean="0"/>
              <a:t>Result-For OPC Bag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64" y="958290"/>
            <a:ext cx="4693024" cy="2981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0436" y="961466"/>
            <a:ext cx="4208930" cy="297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Result-For OPC Bag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7890" name="AutoShape 2" descr="https://lh3.googleusercontent.com/9kj43OSk0VqyGZYCtGgUHQdG3DVn5FL5hr8UO_SI1NU_h624oOq1UfyQuG0YnLd0IatCUoMRbTSkPXeWmc-VFq2mZ262yC5FjcNm5UzLUYTxiaEgzRnlr0ZCVBGXIqRwM6yPXxzI"/>
          <p:cNvSpPr>
            <a:spLocks noChangeAspect="1" noChangeArrowheads="1"/>
          </p:cNvSpPr>
          <p:nvPr/>
        </p:nvSpPr>
        <p:spPr bwMode="auto">
          <a:xfrm>
            <a:off x="34925" y="-84138"/>
            <a:ext cx="5172075" cy="33242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2" name="AutoShape 4" descr="https://lh3.googleusercontent.com/9kj43OSk0VqyGZYCtGgUHQdG3DVn5FL5hr8UO_SI1NU_h624oOq1UfyQuG0YnLd0IatCUoMRbTSkPXeWmc-VFq2mZ262yC5FjcNm5UzLUYTxiaEgzRnlr0ZCVBGXIqRwM6yPXxzI"/>
          <p:cNvSpPr>
            <a:spLocks noChangeAspect="1" noChangeArrowheads="1"/>
          </p:cNvSpPr>
          <p:nvPr/>
        </p:nvSpPr>
        <p:spPr bwMode="auto">
          <a:xfrm>
            <a:off x="127000" y="-1363663"/>
            <a:ext cx="5172075" cy="33242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7894" name="Picture 6" descr="C:\Users\Sinte\Documents\AI\FirstSemester\DS and Algo\Stock-Predictions-master\Cement Stock level Prediction\Code\Images\LSTM_OPC_Bag_Train_Te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125" y="1070908"/>
            <a:ext cx="7636063" cy="39246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51435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Result and Performance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14350"/>
            <a:ext cx="8305800" cy="12573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As our project is a regression problem to measure the evaluation metrics we used the following</a:t>
            </a:r>
          </a:p>
          <a:p>
            <a:pPr lvl="1"/>
            <a:r>
              <a:rPr lang="en-US" dirty="0" smtClean="0"/>
              <a:t>Root Mean Square Error (RMSE),</a:t>
            </a:r>
          </a:p>
          <a:p>
            <a:pPr lvl="1"/>
            <a:r>
              <a:rPr lang="en-US" dirty="0" smtClean="0"/>
              <a:t>Mean Absolute Error (MAE) 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Times New Roman"/>
              </a:rPr>
              <a:t>Mean Square Error </a:t>
            </a:r>
            <a:r>
              <a:rPr lang="en-US" sz="1600" dirty="0" smtClean="0"/>
              <a:t>(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</a:rPr>
              <a:t>MSE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</a:rPr>
              <a:t>)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3559" y="1856404"/>
          <a:ext cx="7613275" cy="2776107"/>
        </p:xfrm>
        <a:graphic>
          <a:graphicData uri="http://schemas.openxmlformats.org/drawingml/2006/table">
            <a:tbl>
              <a:tblPr/>
              <a:tblGrid>
                <a:gridCol w="682725"/>
                <a:gridCol w="583909"/>
                <a:gridCol w="547976"/>
                <a:gridCol w="449161"/>
                <a:gridCol w="530010"/>
                <a:gridCol w="664758"/>
                <a:gridCol w="646791"/>
                <a:gridCol w="1169315"/>
                <a:gridCol w="1169315"/>
                <a:gridCol w="1169315"/>
              </a:tblGrid>
              <a:tr h="547995"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Cement Type</a:t>
                      </a:r>
                      <a:endParaRPr lang="en-US" sz="1700"/>
                    </a:p>
                  </a:txBody>
                  <a:tcPr marL="59941" marR="59941" marT="59941" marB="599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Random forest regressor</a:t>
                      </a:r>
                      <a:endParaRPr lang="en-US" sz="1700"/>
                    </a:p>
                  </a:txBody>
                  <a:tcPr marL="59941" marR="59941" marT="59941" marB="599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Multivariate regression </a:t>
                      </a:r>
                      <a:endParaRPr lang="en-US" sz="1700"/>
                    </a:p>
                  </a:txBody>
                  <a:tcPr marL="59941" marR="59941" marT="59941" marB="599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Long short term memory</a:t>
                      </a:r>
                      <a:endParaRPr lang="en-US" sz="1700"/>
                    </a:p>
                  </a:txBody>
                  <a:tcPr marL="59941" marR="59941" marT="59941" marB="599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41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RMSE </a:t>
                      </a:r>
                      <a:endParaRPr lang="en-US" sz="1700"/>
                    </a:p>
                  </a:txBody>
                  <a:tcPr marL="59941" marR="59941" marT="59941" marB="599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MSE</a:t>
                      </a:r>
                      <a:endParaRPr lang="en-US" sz="1700" dirty="0"/>
                    </a:p>
                  </a:txBody>
                  <a:tcPr marL="59941" marR="59941" marT="59941" marB="599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MAE</a:t>
                      </a:r>
                      <a:endParaRPr lang="en-US" sz="1700"/>
                    </a:p>
                  </a:txBody>
                  <a:tcPr marL="59941" marR="59941" marT="59941" marB="599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RMSE </a:t>
                      </a:r>
                      <a:endParaRPr lang="en-US" sz="1700"/>
                    </a:p>
                  </a:txBody>
                  <a:tcPr marL="59941" marR="59941" marT="59941" marB="599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MSE</a:t>
                      </a:r>
                      <a:endParaRPr lang="en-US" sz="1700"/>
                    </a:p>
                  </a:txBody>
                  <a:tcPr marL="59941" marR="59941" marT="59941" marB="599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MAE</a:t>
                      </a:r>
                      <a:endParaRPr lang="en-US" sz="1700"/>
                    </a:p>
                  </a:txBody>
                  <a:tcPr marL="59941" marR="59941" marT="59941" marB="599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RMSE </a:t>
                      </a:r>
                      <a:endParaRPr lang="en-US" sz="1700"/>
                    </a:p>
                  </a:txBody>
                  <a:tcPr marL="59941" marR="59941" marT="59941" marB="599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MSE</a:t>
                      </a:r>
                      <a:endParaRPr lang="en-US" sz="1700"/>
                    </a:p>
                  </a:txBody>
                  <a:tcPr marL="59941" marR="59941" marT="59941" marB="599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MAE</a:t>
                      </a:r>
                      <a:endParaRPr lang="en-US" sz="1700"/>
                    </a:p>
                  </a:txBody>
                  <a:tcPr marL="59941" marR="59941" marT="59941" marB="599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9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OPC Bag</a:t>
                      </a:r>
                      <a:endParaRPr lang="en-US" sz="1700"/>
                    </a:p>
                  </a:txBody>
                  <a:tcPr marL="59941" marR="59941" marT="59941" marB="599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487.47</a:t>
                      </a:r>
                      <a:endParaRPr lang="en-US" sz="1700"/>
                    </a:p>
                  </a:txBody>
                  <a:tcPr marL="59941" marR="59941" marT="59941" marB="599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237626.65</a:t>
                      </a:r>
                      <a:endParaRPr lang="en-US" sz="1700"/>
                    </a:p>
                  </a:txBody>
                  <a:tcPr marL="59941" marR="59941" marT="59941" marB="599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402.70</a:t>
                      </a:r>
                      <a:endParaRPr lang="en-US" sz="1700"/>
                    </a:p>
                  </a:txBody>
                  <a:tcPr marL="59941" marR="59941" marT="59941" marB="599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91.08</a:t>
                      </a:r>
                      <a:endParaRPr lang="en-US" sz="1700"/>
                    </a:p>
                  </a:txBody>
                  <a:tcPr marL="59941" marR="59941" marT="59941" marB="599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8295.38</a:t>
                      </a:r>
                      <a:endParaRPr lang="en-US" sz="1700"/>
                    </a:p>
                  </a:txBody>
                  <a:tcPr marL="59941" marR="59941" marT="59941" marB="599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62.66</a:t>
                      </a:r>
                      <a:endParaRPr lang="en-US" sz="1700"/>
                    </a:p>
                  </a:txBody>
                  <a:tcPr marL="59941" marR="59941" marT="59941" marB="599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130.09</a:t>
                      </a:r>
                      <a:endParaRPr lang="en-US" sz="1700"/>
                    </a:p>
                  </a:txBody>
                  <a:tcPr marL="59941" marR="59941" marT="59941" marB="599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16922.67</a:t>
                      </a:r>
                      <a:endParaRPr lang="en-US" sz="1700"/>
                    </a:p>
                  </a:txBody>
                  <a:tcPr marL="59941" marR="59941" marT="59941" marB="599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99.41</a:t>
                      </a:r>
                      <a:endParaRPr lang="en-US" sz="1700"/>
                    </a:p>
                  </a:txBody>
                  <a:tcPr marL="59941" marR="59941" marT="59941" marB="599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9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OPC Bulk</a:t>
                      </a:r>
                      <a:endParaRPr lang="en-US" sz="1700"/>
                    </a:p>
                  </a:txBody>
                  <a:tcPr marL="59941" marR="59941" marT="59941" marB="599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466.64</a:t>
                      </a:r>
                      <a:endParaRPr lang="en-US" sz="1700"/>
                    </a:p>
                  </a:txBody>
                  <a:tcPr marL="59941" marR="59941" marT="59941" marB="599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217755.78</a:t>
                      </a:r>
                      <a:endParaRPr lang="en-US" sz="1700"/>
                    </a:p>
                  </a:txBody>
                  <a:tcPr marL="59941" marR="59941" marT="59941" marB="599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378.03</a:t>
                      </a:r>
                      <a:endParaRPr lang="en-US" sz="1700"/>
                    </a:p>
                  </a:txBody>
                  <a:tcPr marL="59941" marR="59941" marT="59941" marB="599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132.35</a:t>
                      </a:r>
                      <a:endParaRPr lang="en-US" sz="1700"/>
                    </a:p>
                  </a:txBody>
                  <a:tcPr marL="59941" marR="59941" marT="59941" marB="599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7516.37</a:t>
                      </a:r>
                      <a:endParaRPr lang="en-US" sz="1700"/>
                    </a:p>
                  </a:txBody>
                  <a:tcPr marL="59941" marR="59941" marT="59941" marB="599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99.84</a:t>
                      </a:r>
                      <a:endParaRPr lang="en-US" sz="1700"/>
                    </a:p>
                  </a:txBody>
                  <a:tcPr marL="59941" marR="59941" marT="59941" marB="599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157.34</a:t>
                      </a:r>
                      <a:endParaRPr lang="en-US" sz="1700"/>
                    </a:p>
                  </a:txBody>
                  <a:tcPr marL="59941" marR="59941" marT="59941" marB="599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24756.31</a:t>
                      </a:r>
                      <a:endParaRPr lang="en-US" sz="1700"/>
                    </a:p>
                  </a:txBody>
                  <a:tcPr marL="59941" marR="59941" marT="59941" marB="599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131.53</a:t>
                      </a:r>
                      <a:endParaRPr lang="en-US" sz="1700"/>
                    </a:p>
                  </a:txBody>
                  <a:tcPr marL="59941" marR="59941" marT="59941" marB="599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9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PPC Bag</a:t>
                      </a:r>
                      <a:endParaRPr lang="en-US" sz="1700"/>
                    </a:p>
                  </a:txBody>
                  <a:tcPr marL="59941" marR="59941" marT="59941" marB="599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299.37</a:t>
                      </a:r>
                      <a:endParaRPr lang="en-US" sz="1700"/>
                    </a:p>
                  </a:txBody>
                  <a:tcPr marL="59941" marR="59941" marT="59941" marB="599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89628.27</a:t>
                      </a:r>
                      <a:endParaRPr lang="en-US" sz="1700"/>
                    </a:p>
                  </a:txBody>
                  <a:tcPr marL="59941" marR="59941" marT="59941" marB="599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236.19</a:t>
                      </a:r>
                      <a:endParaRPr lang="en-US" sz="1700"/>
                    </a:p>
                  </a:txBody>
                  <a:tcPr marL="59941" marR="59941" marT="59941" marB="599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51.77</a:t>
                      </a:r>
                      <a:endParaRPr lang="en-US" sz="1700"/>
                    </a:p>
                  </a:txBody>
                  <a:tcPr marL="59941" marR="59941" marT="59941" marB="599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2679.83</a:t>
                      </a:r>
                      <a:endParaRPr lang="en-US" sz="1700"/>
                    </a:p>
                  </a:txBody>
                  <a:tcPr marL="59941" marR="59941" marT="59941" marB="599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32.09</a:t>
                      </a:r>
                      <a:endParaRPr lang="en-US" sz="1700"/>
                    </a:p>
                  </a:txBody>
                  <a:tcPr marL="59941" marR="59941" marT="59941" marB="599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52.40</a:t>
                      </a:r>
                      <a:endParaRPr lang="en-US" sz="1700"/>
                    </a:p>
                  </a:txBody>
                  <a:tcPr marL="59941" marR="59941" marT="59941" marB="599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2745.56</a:t>
                      </a:r>
                      <a:endParaRPr lang="en-US" sz="1700"/>
                    </a:p>
                  </a:txBody>
                  <a:tcPr marL="59941" marR="59941" marT="59941" marB="599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34.10</a:t>
                      </a:r>
                      <a:endParaRPr lang="en-US" sz="1700" dirty="0"/>
                    </a:p>
                  </a:txBody>
                  <a:tcPr marL="59941" marR="59941" marT="59941" marB="599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772400" cy="142875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Based on our implementation the comparative analysis in RMSE, </a:t>
            </a:r>
            <a:r>
              <a:rPr lang="en-US" dirty="0" smtClean="0"/>
              <a:t>MSE and </a:t>
            </a:r>
            <a:r>
              <a:rPr lang="en-US" dirty="0" smtClean="0"/>
              <a:t>MAE values indicates that </a:t>
            </a:r>
            <a:r>
              <a:rPr lang="en-US" dirty="0" smtClean="0"/>
              <a:t>Multivariate repressor </a:t>
            </a:r>
            <a:r>
              <a:rPr lang="en-US" dirty="0" smtClean="0"/>
              <a:t>has a better prediction as compared to the other models implemented.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8"/>
          <p:cNvSpPr txBox="1"/>
          <p:nvPr/>
        </p:nvSpPr>
        <p:spPr>
          <a:xfrm>
            <a:off x="945106" y="2581376"/>
            <a:ext cx="6744381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/>
            <a:r>
              <a:rPr lang="en-US" sz="3000" dirty="0">
                <a:solidFill>
                  <a:srgbClr val="3251A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 H A N K YOU!</a:t>
            </a:r>
            <a:endParaRPr sz="1050" dirty="0"/>
          </a:p>
        </p:txBody>
      </p:sp>
      <p:pic>
        <p:nvPicPr>
          <p:cNvPr id="598" name="Google Shape;59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4770" y="1492260"/>
            <a:ext cx="933078" cy="933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9" name="Google Shape;609;p38"/>
          <p:cNvGrpSpPr/>
          <p:nvPr/>
        </p:nvGrpSpPr>
        <p:grpSpPr>
          <a:xfrm>
            <a:off x="4015680" y="4562120"/>
            <a:ext cx="1261230" cy="142875"/>
            <a:chOff x="4432435" y="878988"/>
            <a:chExt cx="1681640" cy="190500"/>
          </a:xfrm>
        </p:grpSpPr>
        <p:sp>
          <p:nvSpPr>
            <p:cNvPr id="610" name="Google Shape;610;p38"/>
            <p:cNvSpPr/>
            <p:nvPr/>
          </p:nvSpPr>
          <p:spPr>
            <a:xfrm>
              <a:off x="5116634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4764593" y="878988"/>
              <a:ext cx="190500" cy="190500"/>
            </a:xfrm>
            <a:prstGeom prst="ellipse">
              <a:avLst/>
            </a:prstGeom>
            <a:solidFill>
              <a:srgbClr val="F89C1C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5488333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4432435" y="878988"/>
              <a:ext cx="190500" cy="190500"/>
            </a:xfrm>
            <a:prstGeom prst="ellipse">
              <a:avLst/>
            </a:prstGeom>
            <a:solidFill>
              <a:srgbClr val="133171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rgbClr val="13317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110C76"/>
                </a:solidFill>
              </a:rPr>
              <a:t>Outline</a:t>
            </a:r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47750"/>
          <a:ext cx="8229600" cy="3943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460375"/>
          </a:xfrm>
        </p:spPr>
        <p:txBody>
          <a:bodyPr>
            <a:normAutofit fontScale="90000"/>
          </a:bodyPr>
          <a:lstStyle/>
          <a:p>
            <a:r>
              <a:rPr lang="en-GB" sz="3200" b="1" smtClean="0">
                <a:solidFill>
                  <a:srgbClr val="110C76"/>
                </a:solidFill>
              </a:rPr>
              <a:t>Statement of the problem</a:t>
            </a:r>
            <a:endParaRPr lang="en-US" sz="3200" b="1" smtClean="0">
              <a:solidFill>
                <a:srgbClr val="110C76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0" y="971550"/>
            <a:ext cx="3429000" cy="3810000"/>
          </a:xfrm>
        </p:spPr>
        <p:txBody>
          <a:bodyPr/>
          <a:lstStyle/>
          <a:p>
            <a:pPr algn="just"/>
            <a:endParaRPr lang="en-US" smtClean="0"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  <a:p>
            <a:endParaRPr lang="en-US" smtClean="0">
              <a:ea typeface="Roboto"/>
              <a:cs typeface="Times New Roman" pitchFamily="18" charset="0"/>
            </a:endParaRPr>
          </a:p>
          <a:p>
            <a:endParaRPr lang="en-US" smtClean="0">
              <a:ea typeface="Roboto"/>
              <a:cs typeface="Times New Roman" pitchFamily="18" charset="0"/>
            </a:endParaRPr>
          </a:p>
        </p:txBody>
      </p:sp>
      <p:graphicFrame>
        <p:nvGraphicFramePr>
          <p:cNvPr id="4194305" name="Diagram 3"/>
          <p:cNvGraphicFramePr>
            <a:graphicFrameLocks/>
          </p:cNvGraphicFramePr>
          <p:nvPr/>
        </p:nvGraphicFramePr>
        <p:xfrm>
          <a:off x="1828800" y="590552"/>
          <a:ext cx="7315200" cy="4552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15;p17"/>
          <p:cNvSpPr>
            <a:spLocks noGrp="1"/>
          </p:cNvSpPr>
          <p:nvPr>
            <p:ph type="title"/>
          </p:nvPr>
        </p:nvSpPr>
        <p:spPr>
          <a:xfrm>
            <a:off x="381002" y="209551"/>
            <a:ext cx="8520113" cy="608013"/>
          </a:xfrm>
        </p:spPr>
        <p:txBody>
          <a:bodyPr lIns="91425" tIns="91425" rIns="91425" bIns="91425" anchor="t">
            <a:normAutofit fontScale="90000"/>
          </a:bodyPr>
          <a:lstStyle/>
          <a:p>
            <a:r>
              <a:rPr lang="en-US" sz="3200" b="1" smtClean="0">
                <a:solidFill>
                  <a:srgbClr val="110C76"/>
                </a:solidFill>
              </a:rPr>
              <a:t>Objective</a:t>
            </a:r>
          </a:p>
        </p:txBody>
      </p:sp>
      <p:graphicFrame>
        <p:nvGraphicFramePr>
          <p:cNvPr id="4194306" name="Diagram 10"/>
          <p:cNvGraphicFramePr>
            <a:graphicFrameLocks/>
          </p:cNvGraphicFramePr>
          <p:nvPr/>
        </p:nvGraphicFramePr>
        <p:xfrm>
          <a:off x="76200" y="1581150"/>
          <a:ext cx="39624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194307" name="Diagram 7"/>
          <p:cNvGraphicFramePr>
            <a:graphicFrameLocks/>
          </p:cNvGraphicFramePr>
          <p:nvPr/>
        </p:nvGraphicFramePr>
        <p:xfrm>
          <a:off x="4267200" y="1524000"/>
          <a:ext cx="4800600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48612" name="TextBox 1"/>
          <p:cNvSpPr txBox="1">
            <a:spLocks noChangeArrowheads="1"/>
          </p:cNvSpPr>
          <p:nvPr/>
        </p:nvSpPr>
        <p:spPr bwMode="auto">
          <a:xfrm rot="-5400000">
            <a:off x="3504463" y="3081308"/>
            <a:ext cx="2031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000" dirty="0"/>
              <a:t>Specific Objective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itle 1"/>
          <p:cNvSpPr>
            <a:spLocks noGrp="1"/>
          </p:cNvSpPr>
          <p:nvPr>
            <p:ph type="title"/>
          </p:nvPr>
        </p:nvSpPr>
        <p:spPr>
          <a:xfrm rot="16200000">
            <a:off x="-2087562" y="2293938"/>
            <a:ext cx="5086350" cy="460375"/>
          </a:xfrm>
        </p:spPr>
        <p:txBody>
          <a:bodyPr>
            <a:normAutofit fontScale="90000"/>
          </a:bodyPr>
          <a:lstStyle/>
          <a:p>
            <a:r>
              <a:rPr lang="en-GB" sz="3200" b="1" smtClean="0">
                <a:solidFill>
                  <a:srgbClr val="110C76"/>
                </a:solidFill>
              </a:rPr>
              <a:t>Methodologies</a:t>
            </a:r>
            <a:endParaRPr lang="en-US" sz="3200" b="1" smtClean="0">
              <a:solidFill>
                <a:srgbClr val="110C76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524" y="0"/>
            <a:ext cx="8027894" cy="497541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857250"/>
          </a:xfrm>
        </p:spPr>
        <p:txBody>
          <a:bodyPr/>
          <a:lstStyle/>
          <a:p>
            <a:r>
              <a:rPr lang="en-US" b="1" dirty="0" smtClean="0"/>
              <a:t>Data Collection and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57250"/>
            <a:ext cx="7467600" cy="3655314"/>
          </a:xfrm>
        </p:spPr>
        <p:txBody>
          <a:bodyPr/>
          <a:lstStyle/>
          <a:p>
            <a:r>
              <a:rPr lang="en-US" dirty="0" smtClean="0"/>
              <a:t>We collected </a:t>
            </a:r>
            <a:r>
              <a:rPr lang="en-US" dirty="0" smtClean="0"/>
              <a:t>2513 cement sales </a:t>
            </a:r>
            <a:r>
              <a:rPr lang="en-US" dirty="0" smtClean="0"/>
              <a:t>data from </a:t>
            </a:r>
            <a:r>
              <a:rPr lang="en-US" dirty="0" err="1" smtClean="0"/>
              <a:t>Adinas</a:t>
            </a:r>
            <a:r>
              <a:rPr lang="en-US" dirty="0" smtClean="0"/>
              <a:t> Cement Distributor from 2017-2022.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858" y="1704415"/>
            <a:ext cx="455706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3608" y="1674156"/>
            <a:ext cx="33718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457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Data Preparation and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5154" y="564777"/>
            <a:ext cx="2407024" cy="1532965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1800" dirty="0" smtClean="0">
                <a:latin typeface="Arial" pitchFamily="34" charset="0"/>
                <a:cs typeface="Arial" pitchFamily="34" charset="0"/>
              </a:rPr>
              <a:t>We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removed the unnecessary attributes from the dataset, this are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Price Before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VAT,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Quantity In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Ton, Transportation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Total Price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7221" y="3119716"/>
            <a:ext cx="3124201" cy="164054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1500" dirty="0" smtClean="0"/>
              <a:t>Under feature engineering, we performed the following tasks</a:t>
            </a:r>
          </a:p>
          <a:p>
            <a:pPr marL="731520" lvl="2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1500" dirty="0" smtClean="0"/>
              <a:t>Generate unique number for each cement type </a:t>
            </a:r>
          </a:p>
          <a:p>
            <a:pPr marL="731520" lvl="2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1500" dirty="0" smtClean="0"/>
              <a:t>Replace cement type to numeric value</a:t>
            </a:r>
          </a:p>
          <a:p>
            <a:pPr lvl="0"/>
            <a:endParaRPr lang="en-US" sz="1400" dirty="0" smtClean="0"/>
          </a:p>
          <a:p>
            <a:endParaRPr 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2106" y="529200"/>
            <a:ext cx="4706469" cy="158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3790" y="2924735"/>
            <a:ext cx="4711678" cy="2037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07429" y="2500316"/>
            <a:ext cx="467425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457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Data Preparation and Preprocessing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0326" y="584955"/>
            <a:ext cx="8812309" cy="537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1500" dirty="0" smtClean="0"/>
              <a:t>Filter Cement type from dataset and store it to </a:t>
            </a:r>
            <a:r>
              <a:rPr lang="en-US" sz="1500" dirty="0" err="1" smtClean="0"/>
              <a:t>ppc_dataset</a:t>
            </a:r>
            <a:r>
              <a:rPr lang="en-US" sz="1500" dirty="0" smtClean="0"/>
              <a:t>, </a:t>
            </a:r>
            <a:r>
              <a:rPr lang="en-US" sz="1500" dirty="0" err="1" smtClean="0"/>
              <a:t>opc_bulk_dataset</a:t>
            </a:r>
            <a:r>
              <a:rPr lang="en-US" sz="1500" dirty="0" smtClean="0"/>
              <a:t>, </a:t>
            </a:r>
            <a:r>
              <a:rPr lang="en-US" sz="1500" dirty="0" err="1" smtClean="0"/>
              <a:t>opc_bag_dataset</a:t>
            </a:r>
            <a:endParaRPr lang="en-US" sz="1500" dirty="0" smtClean="0"/>
          </a:p>
          <a:p>
            <a:pPr lvl="0"/>
            <a:endParaRPr lang="en-US" sz="1400" dirty="0" smtClean="0"/>
          </a:p>
          <a:p>
            <a:endParaRPr lang="en-US" sz="14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236" y="1775014"/>
            <a:ext cx="2539624" cy="3307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2719" y="1795179"/>
            <a:ext cx="2597851" cy="3307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84794" y="1815391"/>
            <a:ext cx="2554942" cy="324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161363" y="870868"/>
            <a:ext cx="646803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1500" dirty="0" smtClean="0"/>
              <a:t>Under feature engineering, we performed the following tasks</a:t>
            </a:r>
          </a:p>
          <a:p>
            <a:pPr marL="731520" lvl="2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1500" dirty="0" smtClean="0"/>
              <a:t>Generate unique </a:t>
            </a:r>
            <a:r>
              <a:rPr lang="en-US" sz="1500" dirty="0" smtClean="0"/>
              <a:t>number for </a:t>
            </a:r>
            <a:r>
              <a:rPr lang="en-US" sz="1500" dirty="0" smtClean="0"/>
              <a:t>each </a:t>
            </a:r>
            <a:r>
              <a:rPr lang="en-US" sz="1500" dirty="0" smtClean="0"/>
              <a:t>date</a:t>
            </a:r>
            <a:endParaRPr lang="en-US" sz="1500" dirty="0" smtClean="0"/>
          </a:p>
          <a:p>
            <a:pPr marL="731520" lvl="2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1500" dirty="0" smtClean="0"/>
              <a:t>Replace </a:t>
            </a:r>
            <a:r>
              <a:rPr lang="en-US" sz="1500" dirty="0" smtClean="0"/>
              <a:t>date to </a:t>
            </a:r>
            <a:r>
              <a:rPr lang="en-US" sz="1500" dirty="0" smtClean="0"/>
              <a:t>numeric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457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Data Preparation and Preprocessing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0326" y="584955"/>
            <a:ext cx="8812309" cy="537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1500" dirty="0" smtClean="0"/>
              <a:t> Adding cement types having the same date</a:t>
            </a:r>
          </a:p>
          <a:p>
            <a:pPr lvl="0"/>
            <a:endParaRPr lang="en-US" sz="1400" dirty="0" smtClean="0"/>
          </a:p>
          <a:p>
            <a:endParaRPr 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867" y="1223687"/>
            <a:ext cx="2912339" cy="3440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6884" y="1223682"/>
            <a:ext cx="2665692" cy="3451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64624" y="1250581"/>
            <a:ext cx="2812676" cy="344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1968</TotalTime>
  <Words>438</Words>
  <Application>Microsoft Macintosh PowerPoint</Application>
  <PresentationFormat>On-screen Show (16:9)</PresentationFormat>
  <Paragraphs>120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Century Schoolbook</vt:lpstr>
      <vt:lpstr>Wingdings</vt:lpstr>
      <vt:lpstr>Times New Roman</vt:lpstr>
      <vt:lpstr>Roboto</vt:lpstr>
      <vt:lpstr>Lato</vt:lpstr>
      <vt:lpstr>Calibri</vt:lpstr>
      <vt:lpstr>Wingdings 2</vt:lpstr>
      <vt:lpstr>Twentieth Century</vt:lpstr>
      <vt:lpstr>Oriel</vt:lpstr>
      <vt:lpstr>Cement Demand Prediction Algorithms and Data Structures for Artificial Intelligence</vt:lpstr>
      <vt:lpstr>Outline</vt:lpstr>
      <vt:lpstr>Statement of the problem</vt:lpstr>
      <vt:lpstr>Objective</vt:lpstr>
      <vt:lpstr>Methodologies</vt:lpstr>
      <vt:lpstr>Data Collection and Exploration</vt:lpstr>
      <vt:lpstr>Data Preparation and Preprocessing</vt:lpstr>
      <vt:lpstr>Data Preparation and Preprocessing</vt:lpstr>
      <vt:lpstr>Data Preparation and Preprocessing</vt:lpstr>
      <vt:lpstr>Data Preparation and Preprocessing Exploratory Data Analysis (EDA)</vt:lpstr>
      <vt:lpstr>Data Preparation and Preprocessing</vt:lpstr>
      <vt:lpstr>Model selection</vt:lpstr>
      <vt:lpstr>Result-For OPC Bag</vt:lpstr>
      <vt:lpstr>Result-For OPC Bag</vt:lpstr>
      <vt:lpstr>Result-For OPC Bag</vt:lpstr>
      <vt:lpstr>Result-For OPC Bag</vt:lpstr>
      <vt:lpstr>Result and Performance Evaluation</vt:lpstr>
      <vt:lpstr>Conclusion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Research Challenges and Opportunities in Ethiopia</dc:title>
  <dc:creator>Sinte</dc:creator>
  <cp:lastModifiedBy>Sinte</cp:lastModifiedBy>
  <cp:revision>52</cp:revision>
  <dcterms:modified xsi:type="dcterms:W3CDTF">2022-03-04T11:24:09Z</dcterms:modified>
</cp:coreProperties>
</file>