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20B0604020202020204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9ae97d7e9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9ae97d7e9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9ae97d7e9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9ae97d7e9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9ae97d7e9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9ae97d7e9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9ae97d7e9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9ae97d7e9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9ae97d7e9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9ae97d7e9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9ae97d7e9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9ae97d7e9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9ae97d7e9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9ae97d7e9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9ae97d7e9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9ae97d7e9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9ae97d7e9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9ae97d7e9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9ae97d7e9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9ae97d7e9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9ae97d7e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9ae97d7e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9ae97d7e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9ae97d7e9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9ae97d7e9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09ae97d7e9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9ae97d7e9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9ae97d7e9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9ae97d7e9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9ae97d7e9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9ae97d7e9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9ae97d7e9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9ae97d7e9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9ae97d7e9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9ae97d7e9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9ae97d7e9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9ae97d7e9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9ae97d7e9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9ae97d7e9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9ae97d7e9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440675"/>
            <a:ext cx="7743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ВЫПУСКНАЯ КВАЛИФИКАЦИОННАЯ РАБОТА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курсу «Data Science»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Прогнозирование конечных свойств новых материалов (композиционных материалов)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312100" y="39018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Докладчик: </a:t>
            </a:r>
            <a:r>
              <a:rPr lang="ru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Синцова Виктория Викторовна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" y="121524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1242675" y="802250"/>
            <a:ext cx="3434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Описательная статистика </a:t>
            </a:r>
            <a:endParaRPr sz="30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0" y="1719750"/>
            <a:ext cx="4795875" cy="23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5512200" y="802250"/>
            <a:ext cx="3218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Тепловая карта коэффициентов корреляции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200" y="1719750"/>
            <a:ext cx="3434400" cy="31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1303800" y="81247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Попарные графики рассеяния точек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3" descr="C:\Users\vika\AppData\Local\Microsoft\Windows\INetCache\Content.MSO\D674E506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50" y="1243575"/>
            <a:ext cx="3759924" cy="3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5746450" y="1296128"/>
            <a:ext cx="29640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 показал, что линейной связи между любыми переменными нет, корреляция равна 0.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При этом все параметры (за исключением параметра «Угол нашивки») имеют нормальное распределение, что может свидетельствовать о случайной генерации чисел.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1214075" y="802275"/>
            <a:ext cx="7536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Предобработка данных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69462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до нормализации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5" descr="C:\Users\vika\AppData\Local\Microsoft\Windows\INetCache\Content.MSO\38E2BF04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" y="2131275"/>
            <a:ext cx="4127400" cy="20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 txBox="1"/>
          <p:nvPr/>
        </p:nvSpPr>
        <p:spPr>
          <a:xfrm>
            <a:off x="514517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после нормализации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25" descr="C:\Users\vika\AppData\Local\Microsoft\Windows\INetCache\Content.MSO\2F4EEFB2.tm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75" y="2174724"/>
            <a:ext cx="4037450" cy="2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303800" y="8257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обучение модели</a:t>
            </a:r>
            <a:endParaRPr sz="3000"/>
          </a:p>
        </p:txBody>
      </p:sp>
      <p:sp>
        <p:nvSpPr>
          <p:cNvPr id="376" name="Google Shape;376;p26"/>
          <p:cNvSpPr txBox="1">
            <a:spLocks noGrp="1"/>
          </p:cNvSpPr>
          <p:nvPr>
            <p:ph type="body" idx="1"/>
          </p:nvPr>
        </p:nvSpPr>
        <p:spPr>
          <a:xfrm>
            <a:off x="1303800" y="1256850"/>
            <a:ext cx="7030500" cy="3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решения задачи предсказания модуля упругости при растяжении и прочности при растяжении были использованы следующие методы: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линейная регрессия (Linear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гребневая регрессия (Ridge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регрессия по методу наименьших квадратов (Lasso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градиентный бустинг (Gradient Boosting);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случайные лес (Random Forest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регрессия дерева решений (Decision Tree Regression).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качестве оценки работы моделей были использованы следующие метрики: MSE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(среднеквадратичная ошибка), R2 (Коэффициент детерминации), MAE (средняя абсолютная ошибка).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1303800" y="8226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оценок каждой модели</a:t>
            </a:r>
            <a:endParaRPr sz="1600"/>
          </a:p>
        </p:txBody>
      </p:sp>
      <p:sp>
        <p:nvSpPr>
          <p:cNvPr id="358" name="Google Shape;358;p24"/>
          <p:cNvSpPr txBox="1"/>
          <p:nvPr/>
        </p:nvSpPr>
        <p:spPr>
          <a:xfrm>
            <a:off x="1224275" y="1375250"/>
            <a:ext cx="310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модуля упругости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644250" y="1444125"/>
            <a:ext cx="3106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прочности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" y="1960250"/>
            <a:ext cx="4457298" cy="2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79051-DEC0-4DA1-B0C2-BA67424C35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35255" y="1960250"/>
            <a:ext cx="4146475" cy="2892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3020550" y="4387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Модуль упругости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27" descr="C:\Users\vika\AppData\Local\Microsoft\Windows\INetCache\Content.MSO\59BC2F1E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50" y="1670738"/>
            <a:ext cx="5943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28" descr="C:\Users\vika\AppData\Local\Microsoft\Windows\INetCache\Content.MSO\DED348DC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25" y="1644863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3176450" y="4451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Прочность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1303800" y="80227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нейронной сети для прогнозирования</a:t>
            </a:r>
            <a:endParaRPr sz="3000"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75" y="1701525"/>
            <a:ext cx="3162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572000" y="1338350"/>
            <a:ext cx="41760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нейронной сети: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 скрытых уровня (первый содержит 128 нейрона, второй – 64 нейрона);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входном слое 10 признаков;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выходной слой с 1 нейроном;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активационная функция скрытых слоев – softplus.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оптимизации был применен метод Adam.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борьбы с переобучением добавлены Dropout-слои с параметром 0.12.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 происходило со следующими параметрами: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пропорция разбиения данных на тестовые и валидационные: 20%;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количество эпох - 100.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>
            <a:spLocks noGrp="1"/>
          </p:cNvSpPr>
          <p:nvPr>
            <p:ph type="title"/>
          </p:nvPr>
        </p:nvSpPr>
        <p:spPr>
          <a:xfrm>
            <a:off x="1271525" y="7980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 работы нейросети</a:t>
            </a:r>
            <a:endParaRPr sz="3000"/>
          </a:p>
        </p:txBody>
      </p:sp>
      <p:pic>
        <p:nvPicPr>
          <p:cNvPr id="403" name="Google Shape;403;p30" descr="C:\Users\vika\AppData\Local\Microsoft\Windows\INetCache\Content.MSO\CE088613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5" y="1562075"/>
            <a:ext cx="3351525" cy="23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 descr="C:\Users\vika\AppData\Local\Microsoft\Windows\INetCache\Content.MSO\4A862426.tm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2075"/>
            <a:ext cx="37300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1071475" y="3945725"/>
            <a:ext cx="6253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Ошибки модели: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MSE=</a:t>
            </a:r>
            <a:r>
              <a:rPr lang="ru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0,783;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R2 = -0,0007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1303800" y="8124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</a:t>
            </a:r>
            <a:endParaRPr sz="3000"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00" y="135520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29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 создание моделей прогнозирования конечных свойств новых композиционных материалов, используя данные о начальных свойствах компонентов композиционных материалов.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 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 : методы используемые в Data Science для выявления закономерностей в наборах данных. 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: свойства композитных материалов.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>
            <a:spLocks noGrp="1"/>
          </p:cNvSpPr>
          <p:nvPr>
            <p:ph type="title"/>
          </p:nvPr>
        </p:nvSpPr>
        <p:spPr>
          <a:xfrm>
            <a:off x="1303800" y="8226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2"/>
          <p:cNvSpPr txBox="1">
            <a:spLocks noGrp="1"/>
          </p:cNvSpPr>
          <p:nvPr>
            <p:ph type="body" idx="1"/>
          </p:nvPr>
        </p:nvSpPr>
        <p:spPr>
          <a:xfrm>
            <a:off x="1252875" y="1300950"/>
            <a:ext cx="7030500" cy="3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решения задачи прогнозирования конечных свойств новых материалов были изучены основные теоретические и практические методы машинного обучения. Проведен предварительный анализ данных и их предобработка. Изучены основные алгоритмы машинного обучения и проведен сравнительный анализ полученных результатов. В моделях были настроены гиперпараметры.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выполнения исследования разработано веб-приложение, данные загружены в репозиторий.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ВКР не удалось разработать модель, которая предсказывала бы значения с приемлемой точностью. Модель нейронной сети так же не показала приемлемого результата.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1439475" y="2060475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131699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 b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Датасеты со свойствами композитов представлен в 2 файлах формата Excel.</a:t>
            </a:r>
            <a:endParaRPr sz="1400" b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 b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Исходные датасеты по свойствам базальтопластика и нашивкам из углепластика были объединены по типу INNER с удалением столбцов нумерации, а количество строк приведено к наименьшему единому значению – 1023.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50" y="2107950"/>
            <a:ext cx="3981450" cy="2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13975" y="8226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</a:t>
            </a:r>
            <a:endParaRPr sz="300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141500" y="1338200"/>
            <a:ext cx="3430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наличия пропусков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2"/>
          </p:nvPr>
        </p:nvSpPr>
        <p:spPr>
          <a:xfrm>
            <a:off x="5015675" y="1338200"/>
            <a:ext cx="3430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уникальных значений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25" y="1934800"/>
            <a:ext cx="29908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75" y="1934800"/>
            <a:ext cx="2895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214050" y="797200"/>
            <a:ext cx="7577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45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00" y="1401450"/>
            <a:ext cx="6877400" cy="3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252850" y="832825"/>
            <a:ext cx="703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 (первые 100 значений)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538200"/>
            <a:ext cx="5276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191750" y="8226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Гистограммы распределения</a:t>
            </a:r>
            <a:endParaRPr sz="30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1468625"/>
            <a:ext cx="1975650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00" y="1444025"/>
            <a:ext cx="1937845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44019"/>
            <a:ext cx="1975650" cy="314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925" y="618999"/>
            <a:ext cx="1975650" cy="317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925" y="3832282"/>
            <a:ext cx="1975650" cy="10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212125" y="8151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Диаграммы «ящик с усами»</a:t>
            </a:r>
            <a:endParaRPr sz="30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5" y="1443800"/>
            <a:ext cx="2024925" cy="367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300" y="1291000"/>
            <a:ext cx="1955000" cy="3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00" y="1476101"/>
            <a:ext cx="1828800" cy="361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0375" y="1328450"/>
            <a:ext cx="1955000" cy="3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75" y="1098125"/>
            <a:ext cx="1963993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954" y="1098125"/>
            <a:ext cx="1985695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52" y="1273771"/>
            <a:ext cx="1681873" cy="16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534</Words>
  <Application>Microsoft Office PowerPoint</Application>
  <PresentationFormat>Экран (16:9)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Nunito</vt:lpstr>
      <vt:lpstr>Maven Pro</vt:lpstr>
      <vt:lpstr>Arial</vt:lpstr>
      <vt:lpstr>Times New Roman</vt:lpstr>
      <vt:lpstr>Momentum</vt:lpstr>
      <vt:lpstr>ВЫПУСКНАЯ КВАЛИФИКАЦИОННАЯ РАБОТА по курсу «Data Science»  Прогнозирование конечных свойств новых материалов (композиционных материалов) </vt:lpstr>
      <vt:lpstr>Цель работы: создание моделей прогнозирования конечных свойств новых композиционных материалов, используя данные о начальных свойствах компонентов композиционных материалов. Актуальность темы 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 Предмет исследования : методы используемые в Data Science для выявления закономерностей в наборах данных.  Объект исследования : свойства композитных материалов.</vt:lpstr>
      <vt:lpstr>Датасеты со свойствами композитов представлен в 2 файлах формата Excel. Исходные датасеты по свойствам базальтопластика и нашивкам из углепластика были объединены по типу INNER с удалением столбцов нумерации, а количество строк приведено к наименьшему единому значению – 1023.</vt:lpstr>
      <vt:lpstr>Разведочный анализ данных</vt:lpstr>
      <vt:lpstr>Графики данных</vt:lpstr>
      <vt:lpstr>Графики данных (первые 100 значений)</vt:lpstr>
      <vt:lpstr>Гистограммы распределения</vt:lpstr>
      <vt:lpstr>Диаграммы «ящик с усами»</vt:lpstr>
      <vt:lpstr>Презентация PowerPoint</vt:lpstr>
      <vt:lpstr>Описательная статистика </vt:lpstr>
      <vt:lpstr> Попарные графики рассеяния точек</vt:lpstr>
      <vt:lpstr>Предобработка данных</vt:lpstr>
      <vt:lpstr>Разработка и обучение модели</vt:lpstr>
      <vt:lpstr>Результаты оценок каждой модели</vt:lpstr>
      <vt:lpstr>Визуализация работы лучшей модели</vt:lpstr>
      <vt:lpstr>Визуализация работы лучшей модели</vt:lpstr>
      <vt:lpstr>Разработка нейронной сети для прогнозирования</vt:lpstr>
      <vt:lpstr>Визуализация результатов работы нейросети</vt:lpstr>
      <vt:lpstr>Разработка приложения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  Прогнозирование конечных свойств новых материалов (композиционных материалов)</dc:title>
  <dc:creator>vika</dc:creator>
  <cp:lastModifiedBy>vika</cp:lastModifiedBy>
  <cp:revision>3</cp:revision>
  <dcterms:modified xsi:type="dcterms:W3CDTF">2023-04-07T21:55:33Z</dcterms:modified>
</cp:coreProperties>
</file>