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5.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3" r:id="rId1"/>
    <p:sldMasterId id="2147483657" r:id="rId2"/>
    <p:sldMasterId id="2147483671" r:id="rId3"/>
    <p:sldMasterId id="2147483684" r:id="rId4"/>
    <p:sldMasterId id="2147483697" r:id="rId5"/>
    <p:sldMasterId id="2147483714" r:id="rId6"/>
  </p:sldMasterIdLst>
  <p:notesMasterIdLst>
    <p:notesMasterId r:id="rId29"/>
  </p:notesMasterIdLst>
  <p:sldIdLst>
    <p:sldId id="257" r:id="rId7"/>
    <p:sldId id="259" r:id="rId8"/>
    <p:sldId id="262" r:id="rId9"/>
    <p:sldId id="267" r:id="rId10"/>
    <p:sldId id="277" r:id="rId11"/>
    <p:sldId id="280" r:id="rId12"/>
    <p:sldId id="281" r:id="rId13"/>
    <p:sldId id="260" r:id="rId14"/>
    <p:sldId id="278" r:id="rId15"/>
    <p:sldId id="283" r:id="rId16"/>
    <p:sldId id="284" r:id="rId17"/>
    <p:sldId id="287" r:id="rId18"/>
    <p:sldId id="266" r:id="rId19"/>
    <p:sldId id="279" r:id="rId20"/>
    <p:sldId id="269" r:id="rId21"/>
    <p:sldId id="270" r:id="rId22"/>
    <p:sldId id="271" r:id="rId23"/>
    <p:sldId id="286" r:id="rId24"/>
    <p:sldId id="272" r:id="rId25"/>
    <p:sldId id="274" r:id="rId26"/>
    <p:sldId id="275" r:id="rId27"/>
    <p:sldId id="276" r:id="rId28"/>
  </p:sldIdLst>
  <p:sldSz cx="13030200" cy="9737725"/>
  <p:notesSz cx="6858000" cy="9144000"/>
  <p:defaultTextStyle>
    <a:defPPr>
      <a:defRPr lang="en-US"/>
    </a:defPPr>
    <a:lvl1pPr marL="0" algn="l" defTabSz="546400" rtl="0" eaLnBrk="1" latinLnBrk="0" hangingPunct="1">
      <a:defRPr sz="2151" kern="1200">
        <a:solidFill>
          <a:schemeClr val="tx1"/>
        </a:solidFill>
        <a:latin typeface="+mn-lt"/>
        <a:ea typeface="+mn-ea"/>
        <a:cs typeface="+mn-cs"/>
      </a:defRPr>
    </a:lvl1pPr>
    <a:lvl2pPr marL="546400" algn="l" defTabSz="546400" rtl="0" eaLnBrk="1" latinLnBrk="0" hangingPunct="1">
      <a:defRPr sz="2151" kern="1200">
        <a:solidFill>
          <a:schemeClr val="tx1"/>
        </a:solidFill>
        <a:latin typeface="+mn-lt"/>
        <a:ea typeface="+mn-ea"/>
        <a:cs typeface="+mn-cs"/>
      </a:defRPr>
    </a:lvl2pPr>
    <a:lvl3pPr marL="1092799" algn="l" defTabSz="546400" rtl="0" eaLnBrk="1" latinLnBrk="0" hangingPunct="1">
      <a:defRPr sz="2151" kern="1200">
        <a:solidFill>
          <a:schemeClr val="tx1"/>
        </a:solidFill>
        <a:latin typeface="+mn-lt"/>
        <a:ea typeface="+mn-ea"/>
        <a:cs typeface="+mn-cs"/>
      </a:defRPr>
    </a:lvl3pPr>
    <a:lvl4pPr marL="1639199" algn="l" defTabSz="546400" rtl="0" eaLnBrk="1" latinLnBrk="0" hangingPunct="1">
      <a:defRPr sz="2151" kern="1200">
        <a:solidFill>
          <a:schemeClr val="tx1"/>
        </a:solidFill>
        <a:latin typeface="+mn-lt"/>
        <a:ea typeface="+mn-ea"/>
        <a:cs typeface="+mn-cs"/>
      </a:defRPr>
    </a:lvl4pPr>
    <a:lvl5pPr marL="2185599" algn="l" defTabSz="546400" rtl="0" eaLnBrk="1" latinLnBrk="0" hangingPunct="1">
      <a:defRPr sz="2151" kern="1200">
        <a:solidFill>
          <a:schemeClr val="tx1"/>
        </a:solidFill>
        <a:latin typeface="+mn-lt"/>
        <a:ea typeface="+mn-ea"/>
        <a:cs typeface="+mn-cs"/>
      </a:defRPr>
    </a:lvl5pPr>
    <a:lvl6pPr marL="2731999" algn="l" defTabSz="546400" rtl="0" eaLnBrk="1" latinLnBrk="0" hangingPunct="1">
      <a:defRPr sz="2151" kern="1200">
        <a:solidFill>
          <a:schemeClr val="tx1"/>
        </a:solidFill>
        <a:latin typeface="+mn-lt"/>
        <a:ea typeface="+mn-ea"/>
        <a:cs typeface="+mn-cs"/>
      </a:defRPr>
    </a:lvl6pPr>
    <a:lvl7pPr marL="3278398" algn="l" defTabSz="546400" rtl="0" eaLnBrk="1" latinLnBrk="0" hangingPunct="1">
      <a:defRPr sz="2151" kern="1200">
        <a:solidFill>
          <a:schemeClr val="tx1"/>
        </a:solidFill>
        <a:latin typeface="+mn-lt"/>
        <a:ea typeface="+mn-ea"/>
        <a:cs typeface="+mn-cs"/>
      </a:defRPr>
    </a:lvl7pPr>
    <a:lvl8pPr marL="3824798" algn="l" defTabSz="546400" rtl="0" eaLnBrk="1" latinLnBrk="0" hangingPunct="1">
      <a:defRPr sz="2151" kern="1200">
        <a:solidFill>
          <a:schemeClr val="tx1"/>
        </a:solidFill>
        <a:latin typeface="+mn-lt"/>
        <a:ea typeface="+mn-ea"/>
        <a:cs typeface="+mn-cs"/>
      </a:defRPr>
    </a:lvl8pPr>
    <a:lvl9pPr marL="4371198" algn="l" defTabSz="546400" rtl="0" eaLnBrk="1" latinLnBrk="0" hangingPunct="1">
      <a:defRPr sz="215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362" userDrawn="1">
          <p15:clr>
            <a:srgbClr val="A4A3A4"/>
          </p15:clr>
        </p15:guide>
        <p15:guide id="2" orient="horz" pos="613" userDrawn="1">
          <p15:clr>
            <a:srgbClr val="A4A3A4"/>
          </p15:clr>
        </p15:guide>
        <p15:guide id="3" pos="7747" userDrawn="1">
          <p15:clr>
            <a:srgbClr val="A4A3A4"/>
          </p15:clr>
        </p15:guide>
        <p15:guide id="4" pos="4232" userDrawn="1">
          <p15:clr>
            <a:srgbClr val="A4A3A4"/>
          </p15:clr>
        </p15:guide>
        <p15:guide id="5" pos="4591" userDrawn="1">
          <p15:clr>
            <a:srgbClr val="A4A3A4"/>
          </p15:clr>
        </p15:guide>
        <p15:guide id="6" pos="4865" userDrawn="1">
          <p15:clr>
            <a:srgbClr val="A4A3A4"/>
          </p15:clr>
        </p15:guide>
        <p15:guide id="7" pos="5224" userDrawn="1">
          <p15:clr>
            <a:srgbClr val="A4A3A4"/>
          </p15:clr>
        </p15:guide>
        <p15:guide id="8" pos="5481" userDrawn="1">
          <p15:clr>
            <a:srgbClr val="A4A3A4"/>
          </p15:clr>
        </p15:guide>
        <p15:guide id="9" pos="5848" userDrawn="1">
          <p15:clr>
            <a:srgbClr val="A4A3A4"/>
          </p15:clr>
        </p15:guide>
        <p15:guide id="10" pos="6113" userDrawn="1">
          <p15:clr>
            <a:srgbClr val="A4A3A4"/>
          </p15:clr>
        </p15:guide>
        <p15:guide id="11" pos="6482" userDrawn="1">
          <p15:clr>
            <a:srgbClr val="A4A3A4"/>
          </p15:clr>
        </p15:guide>
        <p15:guide id="12" pos="6747" userDrawn="1">
          <p15:clr>
            <a:srgbClr val="A4A3A4"/>
          </p15:clr>
        </p15:guide>
        <p15:guide id="13" pos="7106" userDrawn="1">
          <p15:clr>
            <a:srgbClr val="A4A3A4"/>
          </p15:clr>
        </p15:guide>
        <p15:guide id="14" pos="7371" userDrawn="1">
          <p15:clr>
            <a:srgbClr val="A4A3A4"/>
          </p15:clr>
        </p15:guide>
        <p15:guide id="15" pos="3967" userDrawn="1">
          <p15:clr>
            <a:srgbClr val="A4A3A4"/>
          </p15:clr>
        </p15:guide>
        <p15:guide id="16" pos="3600" userDrawn="1">
          <p15:clr>
            <a:srgbClr val="A4A3A4"/>
          </p15:clr>
        </p15:guide>
        <p15:guide id="17" pos="3343" userDrawn="1">
          <p15:clr>
            <a:srgbClr val="A4A3A4"/>
          </p15:clr>
        </p15:guide>
        <p15:guide id="18" pos="2967" userDrawn="1">
          <p15:clr>
            <a:srgbClr val="A4A3A4"/>
          </p15:clr>
        </p15:guide>
        <p15:guide id="19" pos="2719" userDrawn="1">
          <p15:clr>
            <a:srgbClr val="A4A3A4"/>
          </p15:clr>
        </p15:guide>
        <p15:guide id="20" pos="2343" userDrawn="1">
          <p15:clr>
            <a:srgbClr val="A4A3A4"/>
          </p15:clr>
        </p15:guide>
        <p15:guide id="21" pos="2086" userDrawn="1">
          <p15:clr>
            <a:srgbClr val="A4A3A4"/>
          </p15:clr>
        </p15:guide>
        <p15:guide id="22" pos="1717" userDrawn="1">
          <p15:clr>
            <a:srgbClr val="A4A3A4"/>
          </p15:clr>
        </p15:guide>
        <p15:guide id="23" pos="1452" userDrawn="1">
          <p15:clr>
            <a:srgbClr val="A4A3A4"/>
          </p15:clr>
        </p15:guide>
        <p15:guide id="24" pos="1085" userDrawn="1">
          <p15:clr>
            <a:srgbClr val="A4A3A4"/>
          </p15:clr>
        </p15:guide>
        <p15:guide id="25" pos="828" userDrawn="1">
          <p15:clr>
            <a:srgbClr val="A4A3A4"/>
          </p15:clr>
        </p15:guide>
        <p15:guide id="26" pos="4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347"/>
    <p:restoredTop sz="68761" autoAdjust="0"/>
  </p:normalViewPr>
  <p:slideViewPr>
    <p:cSldViewPr snapToGrid="0" snapToObjects="1">
      <p:cViewPr varScale="1">
        <p:scale>
          <a:sx n="36" d="100"/>
          <a:sy n="36" d="100"/>
        </p:scale>
        <p:origin x="1500" y="66"/>
      </p:cViewPr>
      <p:guideLst>
        <p:guide orient="horz" pos="5362"/>
        <p:guide orient="horz" pos="613"/>
        <p:guide pos="7747"/>
        <p:guide pos="4232"/>
        <p:guide pos="4591"/>
        <p:guide pos="4865"/>
        <p:guide pos="5224"/>
        <p:guide pos="5481"/>
        <p:guide pos="5848"/>
        <p:guide pos="6113"/>
        <p:guide pos="6482"/>
        <p:guide pos="6747"/>
        <p:guide pos="7106"/>
        <p:guide pos="7371"/>
        <p:guide pos="3967"/>
        <p:guide pos="3600"/>
        <p:guide pos="3343"/>
        <p:guide pos="2967"/>
        <p:guide pos="2719"/>
        <p:guide pos="2343"/>
        <p:guide pos="2086"/>
        <p:guide pos="1717"/>
        <p:guide pos="1452"/>
        <p:guide pos="1085"/>
        <p:guide pos="828"/>
        <p:guide pos="461"/>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013C64-B607-4865-9EFA-2C11DE23AEA8}" type="doc">
      <dgm:prSet loTypeId="urn:microsoft.com/office/officeart/2005/8/layout/venn2" loCatId="relationship" qsTypeId="urn:microsoft.com/office/officeart/2005/8/quickstyle/simple1" qsCatId="simple" csTypeId="urn:microsoft.com/office/officeart/2005/8/colors/accent3_4" csCatId="accent3" phldr="1"/>
      <dgm:spPr/>
      <dgm:t>
        <a:bodyPr/>
        <a:lstStyle/>
        <a:p>
          <a:endParaRPr lang="en-US"/>
        </a:p>
      </dgm:t>
    </dgm:pt>
    <dgm:pt modelId="{6F95D0EE-B748-4970-BAD2-F0D4FEF56C16}">
      <dgm:prSet phldrT="[Text]"/>
      <dgm:spPr/>
      <dgm:t>
        <a:bodyPr/>
        <a:lstStyle/>
        <a:p>
          <a:r>
            <a:rPr lang="en-US" dirty="0" smtClean="0"/>
            <a:t>TypeScript</a:t>
          </a:r>
          <a:endParaRPr lang="en-US" dirty="0"/>
        </a:p>
      </dgm:t>
    </dgm:pt>
    <dgm:pt modelId="{07FD79CA-356F-41A3-B37C-45314EBDFE4D}" type="parTrans" cxnId="{709BDB4C-A53E-4C02-A12C-9F281A5D35C4}">
      <dgm:prSet/>
      <dgm:spPr/>
      <dgm:t>
        <a:bodyPr/>
        <a:lstStyle/>
        <a:p>
          <a:endParaRPr lang="en-US"/>
        </a:p>
      </dgm:t>
    </dgm:pt>
    <dgm:pt modelId="{846F01F8-12F5-4469-A23E-DD0688523E91}" type="sibTrans" cxnId="{709BDB4C-A53E-4C02-A12C-9F281A5D35C4}">
      <dgm:prSet/>
      <dgm:spPr/>
      <dgm:t>
        <a:bodyPr/>
        <a:lstStyle/>
        <a:p>
          <a:endParaRPr lang="en-US"/>
        </a:p>
      </dgm:t>
    </dgm:pt>
    <dgm:pt modelId="{8092BCD2-9848-40EE-B83E-5944D62F8BA2}">
      <dgm:prSet phldrT="[Text]" custT="1"/>
      <dgm:spPr/>
      <dgm:t>
        <a:bodyPr/>
        <a:lstStyle/>
        <a:p>
          <a:endParaRPr lang="en-US" sz="1700" dirty="0" smtClean="0"/>
        </a:p>
        <a:p>
          <a:r>
            <a:rPr lang="en-US" sz="1800" b="1" dirty="0" smtClean="0">
              <a:solidFill>
                <a:schemeClr val="tx1"/>
              </a:solidFill>
            </a:rPr>
            <a:t>JavaScript</a:t>
          </a:r>
          <a:endParaRPr lang="en-US" sz="1800" b="1" dirty="0">
            <a:solidFill>
              <a:schemeClr val="tx1"/>
            </a:solidFill>
          </a:endParaRPr>
        </a:p>
      </dgm:t>
    </dgm:pt>
    <dgm:pt modelId="{E8C62694-864E-4B0F-90AB-D29D8B93D9C9}" type="parTrans" cxnId="{004B78E2-0D41-4441-BF14-1B6598626F6F}">
      <dgm:prSet/>
      <dgm:spPr/>
      <dgm:t>
        <a:bodyPr/>
        <a:lstStyle/>
        <a:p>
          <a:endParaRPr lang="en-US"/>
        </a:p>
      </dgm:t>
    </dgm:pt>
    <dgm:pt modelId="{11357504-F608-43BF-A2B8-718E53C06ED9}" type="sibTrans" cxnId="{004B78E2-0D41-4441-BF14-1B6598626F6F}">
      <dgm:prSet/>
      <dgm:spPr/>
      <dgm:t>
        <a:bodyPr/>
        <a:lstStyle/>
        <a:p>
          <a:endParaRPr lang="en-US"/>
        </a:p>
      </dgm:t>
    </dgm:pt>
    <dgm:pt modelId="{3D88827D-D3D0-4773-A7AF-4CBD1E4D2D88}" type="pres">
      <dgm:prSet presAssocID="{C3013C64-B607-4865-9EFA-2C11DE23AEA8}" presName="Name0" presStyleCnt="0">
        <dgm:presLayoutVars>
          <dgm:chMax val="7"/>
          <dgm:resizeHandles val="exact"/>
        </dgm:presLayoutVars>
      </dgm:prSet>
      <dgm:spPr/>
      <dgm:t>
        <a:bodyPr/>
        <a:lstStyle/>
        <a:p>
          <a:endParaRPr lang="en-US"/>
        </a:p>
      </dgm:t>
    </dgm:pt>
    <dgm:pt modelId="{1B1C0D73-95A3-4A18-9572-D260686622DF}" type="pres">
      <dgm:prSet presAssocID="{C3013C64-B607-4865-9EFA-2C11DE23AEA8}" presName="comp1" presStyleCnt="0"/>
      <dgm:spPr/>
    </dgm:pt>
    <dgm:pt modelId="{7CC3CF68-62F6-420E-AD22-97D7EA1E16B0}" type="pres">
      <dgm:prSet presAssocID="{C3013C64-B607-4865-9EFA-2C11DE23AEA8}" presName="circle1" presStyleLbl="node1" presStyleIdx="0" presStyleCnt="2" custLinFactNeighborY="-2073"/>
      <dgm:spPr/>
      <dgm:t>
        <a:bodyPr/>
        <a:lstStyle/>
        <a:p>
          <a:endParaRPr lang="en-US"/>
        </a:p>
      </dgm:t>
    </dgm:pt>
    <dgm:pt modelId="{72AD33B6-CCA4-4BAE-B260-AF343E102275}" type="pres">
      <dgm:prSet presAssocID="{C3013C64-B607-4865-9EFA-2C11DE23AEA8}" presName="c1text" presStyleLbl="node1" presStyleIdx="0" presStyleCnt="2">
        <dgm:presLayoutVars>
          <dgm:bulletEnabled val="1"/>
        </dgm:presLayoutVars>
      </dgm:prSet>
      <dgm:spPr/>
      <dgm:t>
        <a:bodyPr/>
        <a:lstStyle/>
        <a:p>
          <a:endParaRPr lang="en-US"/>
        </a:p>
      </dgm:t>
    </dgm:pt>
    <dgm:pt modelId="{56AE14C4-5313-4C0D-ADD5-F57FA4B83489}" type="pres">
      <dgm:prSet presAssocID="{C3013C64-B607-4865-9EFA-2C11DE23AEA8}" presName="comp2" presStyleCnt="0"/>
      <dgm:spPr/>
    </dgm:pt>
    <dgm:pt modelId="{D15967E5-0E5D-4FAE-AE7E-FF73DD147DD4}" type="pres">
      <dgm:prSet presAssocID="{C3013C64-B607-4865-9EFA-2C11DE23AEA8}" presName="circle2" presStyleLbl="node1" presStyleIdx="1" presStyleCnt="2" custScaleX="81922" custScaleY="77550" custLinFactNeighborY="-11520"/>
      <dgm:spPr/>
      <dgm:t>
        <a:bodyPr/>
        <a:lstStyle/>
        <a:p>
          <a:endParaRPr lang="en-US"/>
        </a:p>
      </dgm:t>
    </dgm:pt>
    <dgm:pt modelId="{E9CB56FE-70F6-4D80-893F-6B092C6CAED4}" type="pres">
      <dgm:prSet presAssocID="{C3013C64-B607-4865-9EFA-2C11DE23AEA8}" presName="c2text" presStyleLbl="node1" presStyleIdx="1" presStyleCnt="2">
        <dgm:presLayoutVars>
          <dgm:bulletEnabled val="1"/>
        </dgm:presLayoutVars>
      </dgm:prSet>
      <dgm:spPr/>
      <dgm:t>
        <a:bodyPr/>
        <a:lstStyle/>
        <a:p>
          <a:endParaRPr lang="en-US"/>
        </a:p>
      </dgm:t>
    </dgm:pt>
  </dgm:ptLst>
  <dgm:cxnLst>
    <dgm:cxn modelId="{91B90F2C-A370-4B2E-B5A5-5EED5B852B78}" type="presOf" srcId="{6F95D0EE-B748-4970-BAD2-F0D4FEF56C16}" destId="{72AD33B6-CCA4-4BAE-B260-AF343E102275}" srcOrd="1" destOrd="0" presId="urn:microsoft.com/office/officeart/2005/8/layout/venn2"/>
    <dgm:cxn modelId="{4AD89799-9B6B-4242-8525-E71050F71A17}" type="presOf" srcId="{8092BCD2-9848-40EE-B83E-5944D62F8BA2}" destId="{E9CB56FE-70F6-4D80-893F-6B092C6CAED4}" srcOrd="1" destOrd="0" presId="urn:microsoft.com/office/officeart/2005/8/layout/venn2"/>
    <dgm:cxn modelId="{E941978D-EA38-4CD2-AF8F-C76C05A03DE4}" type="presOf" srcId="{6F95D0EE-B748-4970-BAD2-F0D4FEF56C16}" destId="{7CC3CF68-62F6-420E-AD22-97D7EA1E16B0}" srcOrd="0" destOrd="0" presId="urn:microsoft.com/office/officeart/2005/8/layout/venn2"/>
    <dgm:cxn modelId="{709BDB4C-A53E-4C02-A12C-9F281A5D35C4}" srcId="{C3013C64-B607-4865-9EFA-2C11DE23AEA8}" destId="{6F95D0EE-B748-4970-BAD2-F0D4FEF56C16}" srcOrd="0" destOrd="0" parTransId="{07FD79CA-356F-41A3-B37C-45314EBDFE4D}" sibTransId="{846F01F8-12F5-4469-A23E-DD0688523E91}"/>
    <dgm:cxn modelId="{004B78E2-0D41-4441-BF14-1B6598626F6F}" srcId="{C3013C64-B607-4865-9EFA-2C11DE23AEA8}" destId="{8092BCD2-9848-40EE-B83E-5944D62F8BA2}" srcOrd="1" destOrd="0" parTransId="{E8C62694-864E-4B0F-90AB-D29D8B93D9C9}" sibTransId="{11357504-F608-43BF-A2B8-718E53C06ED9}"/>
    <dgm:cxn modelId="{B2F78F32-FC0C-4B5B-A6BB-0A9C48FB2844}" type="presOf" srcId="{C3013C64-B607-4865-9EFA-2C11DE23AEA8}" destId="{3D88827D-D3D0-4773-A7AF-4CBD1E4D2D88}" srcOrd="0" destOrd="0" presId="urn:microsoft.com/office/officeart/2005/8/layout/venn2"/>
    <dgm:cxn modelId="{EF9DAE32-9607-4B69-A8F7-D41FE1CB05A3}" type="presOf" srcId="{8092BCD2-9848-40EE-B83E-5944D62F8BA2}" destId="{D15967E5-0E5D-4FAE-AE7E-FF73DD147DD4}" srcOrd="0" destOrd="0" presId="urn:microsoft.com/office/officeart/2005/8/layout/venn2"/>
    <dgm:cxn modelId="{2B593C2A-289E-430F-AD32-CFE0D18AFB34}" type="presParOf" srcId="{3D88827D-D3D0-4773-A7AF-4CBD1E4D2D88}" destId="{1B1C0D73-95A3-4A18-9572-D260686622DF}" srcOrd="0" destOrd="0" presId="urn:microsoft.com/office/officeart/2005/8/layout/venn2"/>
    <dgm:cxn modelId="{1B2485EC-34C1-4808-87CF-0212BEFFB5B4}" type="presParOf" srcId="{1B1C0D73-95A3-4A18-9572-D260686622DF}" destId="{7CC3CF68-62F6-420E-AD22-97D7EA1E16B0}" srcOrd="0" destOrd="0" presId="urn:microsoft.com/office/officeart/2005/8/layout/venn2"/>
    <dgm:cxn modelId="{DE4D742A-88E2-489B-98DF-D175562E2BD2}" type="presParOf" srcId="{1B1C0D73-95A3-4A18-9572-D260686622DF}" destId="{72AD33B6-CCA4-4BAE-B260-AF343E102275}" srcOrd="1" destOrd="0" presId="urn:microsoft.com/office/officeart/2005/8/layout/venn2"/>
    <dgm:cxn modelId="{83D86636-04A9-4008-8AFB-A57F07C8354F}" type="presParOf" srcId="{3D88827D-D3D0-4773-A7AF-4CBD1E4D2D88}" destId="{56AE14C4-5313-4C0D-ADD5-F57FA4B83489}" srcOrd="1" destOrd="0" presId="urn:microsoft.com/office/officeart/2005/8/layout/venn2"/>
    <dgm:cxn modelId="{3D3BA636-EAC8-4DFF-9EE2-8426EB153466}" type="presParOf" srcId="{56AE14C4-5313-4C0D-ADD5-F57FA4B83489}" destId="{D15967E5-0E5D-4FAE-AE7E-FF73DD147DD4}" srcOrd="0" destOrd="0" presId="urn:microsoft.com/office/officeart/2005/8/layout/venn2"/>
    <dgm:cxn modelId="{66C8C6E6-3808-49F3-BF5D-B2AD36390EA4}" type="presParOf" srcId="{56AE14C4-5313-4C0D-ADD5-F57FA4B83489}" destId="{E9CB56FE-70F6-4D80-893F-6B092C6CAED4}"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EDDBD5-1E2F-4A82-B12E-A2F8487A1687}" type="doc">
      <dgm:prSet loTypeId="urn:microsoft.com/office/officeart/2011/layout/ConvergingText" loCatId="process" qsTypeId="urn:microsoft.com/office/officeart/2005/8/quickstyle/3d2" qsCatId="3D" csTypeId="urn:microsoft.com/office/officeart/2005/8/colors/colorful5" csCatId="colorful" phldr="1"/>
      <dgm:spPr/>
    </dgm:pt>
    <dgm:pt modelId="{79F726FC-A71D-47F8-AF11-DBB61FD0CEE4}" type="pres">
      <dgm:prSet presAssocID="{53EDDBD5-1E2F-4A82-B12E-A2F8487A1687}" presName="Name0" presStyleCnt="0">
        <dgm:presLayoutVars>
          <dgm:chMax/>
          <dgm:chPref val="1"/>
          <dgm:dir/>
          <dgm:animOne val="branch"/>
          <dgm:animLvl val="lvl"/>
          <dgm:resizeHandles/>
        </dgm:presLayoutVars>
      </dgm:prSet>
      <dgm:spPr/>
    </dgm:pt>
  </dgm:ptLst>
  <dgm:cxnLst>
    <dgm:cxn modelId="{E4139117-5066-4A00-914E-8B191DD14ACF}" type="presOf" srcId="{53EDDBD5-1E2F-4A82-B12E-A2F8487A1687}" destId="{79F726FC-A71D-47F8-AF11-DBB61FD0CEE4}" srcOrd="0" destOrd="0" presId="urn:microsoft.com/office/officeart/2011/layout/ConvergingTex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C3CF68-62F6-420E-AD22-97D7EA1E16B0}">
      <dsp:nvSpPr>
        <dsp:cNvPr id="0" name=""/>
        <dsp:cNvSpPr/>
      </dsp:nvSpPr>
      <dsp:spPr>
        <a:xfrm>
          <a:off x="3324230" y="0"/>
          <a:ext cx="4179499" cy="4179499"/>
        </a:xfrm>
        <a:prstGeom prst="ellipse">
          <a:avLst/>
        </a:prstGeom>
        <a:solidFill>
          <a:schemeClr val="accent3">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lang="en-US" sz="2500" kern="1200" dirty="0" smtClean="0"/>
            <a:t>TypeScript</a:t>
          </a:r>
          <a:endParaRPr lang="en-US" sz="2500" kern="1200" dirty="0"/>
        </a:p>
      </dsp:txBody>
      <dsp:txXfrm>
        <a:off x="4316861" y="313462"/>
        <a:ext cx="2194236" cy="710514"/>
      </dsp:txXfrm>
    </dsp:sp>
    <dsp:sp modelId="{D15967E5-0E5D-4FAE-AE7E-FF73DD147DD4}">
      <dsp:nvSpPr>
        <dsp:cNvPr id="0" name=""/>
        <dsp:cNvSpPr/>
      </dsp:nvSpPr>
      <dsp:spPr>
        <a:xfrm>
          <a:off x="4130006" y="1035627"/>
          <a:ext cx="2567946" cy="2430901"/>
        </a:xfrm>
        <a:prstGeom prst="ellipse">
          <a:avLst/>
        </a:prstGeom>
        <a:solidFill>
          <a:schemeClr val="accent3">
            <a:shade val="50000"/>
            <a:hueOff val="84879"/>
            <a:satOff val="28328"/>
            <a:lumOff val="427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endParaRPr lang="en-US" sz="1700" kern="1200" dirty="0" smtClean="0"/>
        </a:p>
        <a:p>
          <a:pPr lvl="0" algn="ctr" defTabSz="755650">
            <a:lnSpc>
              <a:spcPct val="90000"/>
            </a:lnSpc>
            <a:spcBef>
              <a:spcPct val="0"/>
            </a:spcBef>
            <a:spcAft>
              <a:spcPct val="35000"/>
            </a:spcAft>
          </a:pPr>
          <a:r>
            <a:rPr lang="en-US" sz="1800" b="1" kern="1200" dirty="0" smtClean="0">
              <a:solidFill>
                <a:schemeClr val="tx1"/>
              </a:solidFill>
            </a:rPr>
            <a:t>JavaScript</a:t>
          </a:r>
          <a:endParaRPr lang="en-US" sz="1800" b="1" kern="1200" dirty="0">
            <a:solidFill>
              <a:schemeClr val="tx1"/>
            </a:solidFill>
          </a:endParaRPr>
        </a:p>
      </dsp:txBody>
      <dsp:txXfrm>
        <a:off x="4506073" y="1643352"/>
        <a:ext cx="1815812" cy="12154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11/layout/ConvergingText">
  <dgm:title val="Converging Text"/>
  <dgm:desc val="Use to show multiple steps or parts that merge into a whole. Limited to one Level 1 shape that contains text and a maximum of five Level 2 shapes."/>
  <dgm:catLst>
    <dgm:cat type="process" pri="6500"/>
    <dgm:cat type="officeonline" pri="50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clrData>
  <dgm:layoutNode name="Name0">
    <dgm:varLst>
      <dgm:chMax/>
      <dgm:chPref val="1"/>
      <dgm:dir/>
      <dgm:animOne val="branch"/>
      <dgm:animLvl val="lvl"/>
      <dgm:resizeHandles/>
    </dgm:varLst>
    <dgm:choose name="Name1">
      <dgm:if name="Name2" func="var" arg="dir" op="equ" val="norm">
        <dgm:alg type="lin">
          <dgm:param type="linDir" val="fromL"/>
          <dgm:param type="vertAlign" val="mid"/>
          <dgm:param type="nodeVertAlign" val="mid"/>
          <dgm:param type="horzAlign" val="ctr"/>
        </dgm:alg>
      </dgm:if>
      <dgm:else name="Name3">
        <dgm:alg type="lin">
          <dgm:param type="linDir" val="fromR"/>
          <dgm:param type="vertAlign" val="mid"/>
          <dgm:param type="nodeVertAlign" val="mid"/>
          <dgm:param type="horzAlign" val="ctr"/>
        </dgm:alg>
      </dgm:else>
    </dgm:choose>
    <dgm:shape xmlns:r="http://schemas.openxmlformats.org/officeDocument/2006/relationships" r:blip="">
      <dgm:adjLst/>
    </dgm:shape>
    <dgm:constrLst>
      <dgm:constr type="primFontSz" for="des" forName="Parent" op="equ" val="65"/>
      <dgm:constr type="primFontSz" for="des" forName="Child1" op="equ" val="65"/>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w" for="ch" forName="composite" refType="w"/>
      <dgm:constr type="h" for="ch" forName="composite" refType="h"/>
      <dgm:constr type="sp" refType="w" refFor="ch" refForName="composite" op="equ" fact="0.05"/>
      <dgm:constr type="w" for="ch" forName="sibTrans" refType="w" refFor="ch" refForName="composite" op="equ" fact="0.05"/>
      <dgm:constr type="h" for="ch" forName="sibTrans" refType="w" refFor="ch" refForName="sibTrans" op="equ"/>
    </dgm:constrLst>
    <dgm:forEach name="nodesForEach" axis="ch" ptType="node">
      <dgm:layoutNode name="composite">
        <dgm:choose name="Name4">
          <dgm:if name="Name5" func="var" arg="dir" op="equ" val="norm">
            <dgm:choose name="Name6">
              <dgm:if name="Name7" axis="ch" ptType="node" func="cnt" op="equ" val="0">
                <dgm:alg type="composite">
                  <dgm:param type="ar" val="2.1059"/>
                </dgm:alg>
                <dgm:constrLst>
                  <dgm:constr type="l" for="ch" forName="Parent" refType="w" fact="0"/>
                  <dgm:constr type="t" for="ch" forName="Parent" refType="h" fact="0"/>
                  <dgm:constr type="w" for="ch" forName="Parent" refType="w" fact="0.4749"/>
                  <dgm:constr type="h" for="ch" forName="Parent" refType="h"/>
                  <dgm:constr type="l" for="ch" forName="ParentAccent1" refType="w" fact="0.9531"/>
                  <dgm:constr type="t" for="ch" forName="ParentAccent1" refType="h" fact="0.4506"/>
                  <dgm:constr type="w" for="ch" forName="ParentAccent1" refType="w" fact="0.0469"/>
                  <dgm:constr type="h" for="ch" forName="ParentAccent1" refType="h" fact="0.0988"/>
                  <dgm:constr type="l" for="ch" forName="ParentAccent2" refType="w" fact="0.8734"/>
                  <dgm:constr type="t" for="ch" forName="ParentAccent2" refType="h" fact="0.4506"/>
                  <dgm:constr type="w" for="ch" forName="ParentAccent2" refType="w" fact="0.0469"/>
                  <dgm:constr type="h" for="ch" forName="ParentAccent2" refType="h" fact="0.0988"/>
                  <dgm:constr type="l" for="ch" forName="ParentAccent3" refType="w" fact="0.7937"/>
                  <dgm:constr type="t" for="ch" forName="ParentAccent3" refType="h" fact="0.4506"/>
                  <dgm:constr type="w" for="ch" forName="ParentAccent3" refType="w" fact="0.0469"/>
                  <dgm:constr type="h" for="ch" forName="ParentAccent3" refType="h" fact="0.0988"/>
                  <dgm:constr type="l" for="ch" forName="ParentAccent4" refType="w" fact="0.714"/>
                  <dgm:constr type="t" for="ch" forName="ParentAccent4" refType="h" fact="0.4506"/>
                  <dgm:constr type="w" for="ch" forName="ParentAccent4" refType="w" fact="0.0469"/>
                  <dgm:constr type="h" for="ch" forName="ParentAccent4" refType="h" fact="0.0988"/>
                  <dgm:constr type="l" for="ch" forName="ParentAccent5" refType="w" fact="0.6343"/>
                  <dgm:constr type="t" for="ch" forName="ParentAccent5" refType="h" fact="0.4506"/>
                  <dgm:constr type="w" for="ch" forName="ParentAccent5" refType="w" fact="0.0469"/>
                  <dgm:constr type="h" for="ch" forName="ParentAccent5" refType="h" fact="0.0988"/>
                  <dgm:constr type="l" for="ch" forName="ParentAccent6" refType="w" fact="0.5076"/>
                  <dgm:constr type="t" for="ch" forName="ParentAccent6" refType="h" fact="0.4012"/>
                  <dgm:constr type="w" for="ch" forName="ParentAccent6" refType="w" fact="0.0939"/>
                  <dgm:constr type="h" for="ch" forName="ParentAccent6" refType="h" fact="0.1976"/>
                  <dgm:constr type="l" for="ch" forName="ParentAccent7" refType="w" fact="0.8766"/>
                  <dgm:constr type="t" for="ch" forName="ParentAccent7" refType="h" fact="0.2465"/>
                  <dgm:constr type="w" for="ch" forName="ParentAccent7" refType="w" fact="0.0469"/>
                  <dgm:constr type="h" for="ch" forName="ParentAccent7" refType="h" fact="0.0988"/>
                  <dgm:constr type="l" for="ch" forName="ParentAccent8" refType="w" fact="0.8766"/>
                  <dgm:constr type="t" for="ch" forName="ParentAccent8" refType="h" fact="0.6562"/>
                  <dgm:constr type="w" for="ch" forName="ParentAccent8" refType="w" fact="0.0469"/>
                  <dgm:constr type="h" for="ch" forName="ParentAccent8" refType="h" fact="0.0988"/>
                  <dgm:constr type="l" for="ch" forName="ParentAccent9" refType="w" fact="0.9185"/>
                  <dgm:constr type="t" for="ch" forName="ParentAccent9" refType="h" fact="0.3353"/>
                  <dgm:constr type="w" for="ch" forName="ParentAccent9" refType="w" fact="0.0469"/>
                  <dgm:constr type="h" for="ch" forName="ParentAccent9" refType="h" fact="0.0988"/>
                  <dgm:constr type="l" for="ch" forName="ParentAccent10" refType="w" fact="0.9213"/>
                  <dgm:constr type="t" for="ch" forName="ParentAccent10" refType="h" fact="0.5679"/>
                  <dgm:constr type="w" for="ch" forName="ParentAccent10" refType="w" fact="0.0469"/>
                  <dgm:constr type="h" for="ch" forName="ParentAccent10" refType="h" fact="0.0988"/>
                </dgm:constrLst>
              </dgm:if>
              <dgm:if name="Name8" axis="ch" ptType="node" func="cnt" op="equ" val="1">
                <dgm:alg type="composite">
                  <dgm:param type="ar" val="3.4411"/>
                </dgm:alg>
                <dgm:constrLst>
                  <dgm:constr type="l" for="ch" forName="Child1Accent1" refType="w" fact="0.284"/>
                  <dgm:constr type="t" for="ch" forName="Child1Accent1" refType="h" fact="0.4012"/>
                  <dgm:constr type="w" for="ch" forName="Child1Accent1" refType="w" fact="0.0574"/>
                  <dgm:constr type="h" for="ch" forName="Child1Accent1" refType="h" fact="0.1976"/>
                  <dgm:constr type="l" for="ch" forName="Child1Accent2" refType="w" fact="0.2272"/>
                  <dgm:constr type="t" for="ch" forName="Child1Accent2" refType="h" fact="0.4506"/>
                  <dgm:constr type="w" for="ch" forName="Child1Accent2" refType="w" fact="0.0287"/>
                  <dgm:constr type="h" for="ch" forName="Child1Accent2" refType="h" fact="0.0988"/>
                  <dgm:constr type="l" for="ch" forName="Child1Accent3" refType="w" fact="0.1705"/>
                  <dgm:constr type="t" for="ch" forName="Child1Accent3" refType="h" fact="0.4506"/>
                  <dgm:constr type="w" for="ch" forName="Child1Accent3" refType="w" fact="0.0287"/>
                  <dgm:constr type="h" for="ch" forName="Child1Accent3" refType="h" fact="0.0988"/>
                  <dgm:constr type="l" for="ch" forName="Child1Accent4" refType="w" fact="0.1137"/>
                  <dgm:constr type="t" for="ch" forName="Child1Accent4" refType="h" fact="0.4506"/>
                  <dgm:constr type="w" for="ch" forName="Child1Accent4" refType="w" fact="0.0287"/>
                  <dgm:constr type="h" for="ch" forName="Child1Accent4" refType="h" fact="0.0988"/>
                  <dgm:constr type="l" for="ch" forName="Child1Accent5" refType="w" fact="0.057"/>
                  <dgm:constr type="t" for="ch" forName="Child1Accent5" refType="h" fact="0.4506"/>
                  <dgm:constr type="w" for="ch" forName="Child1Accent5" refType="w" fact="0.0287"/>
                  <dgm:constr type="h" for="ch" forName="Child1Accent5" refType="h" fact="0.0988"/>
                  <dgm:constr type="l" for="ch" forName="Child1Accent6" refType="w" fact="0.0002"/>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ParentAccent1" refType="w" fact="0.9713"/>
                  <dgm:constr type="t" for="ch" forName="ParentAccent1" refType="h" fact="0.4506"/>
                  <dgm:constr type="w" for="ch" forName="ParentAccent1" refType="w" fact="0.0287"/>
                  <dgm:constr type="h" for="ch" forName="ParentAccent1" refType="h" fact="0.0988"/>
                  <dgm:constr type="l" for="ch" forName="ParentAccent2" refType="w" fact="0.9187"/>
                  <dgm:constr type="t" for="ch" forName="ParentAccent2" refType="h" fact="0.4506"/>
                  <dgm:constr type="w" for="ch" forName="ParentAccent2" refType="w" fact="0.0287"/>
                  <dgm:constr type="h" for="ch" forName="ParentAccent2" refType="h" fact="0.0988"/>
                  <dgm:constr type="l" for="ch" forName="ParentAccent3" refType="w" fact="0.8661"/>
                  <dgm:constr type="t" for="ch" forName="ParentAccent3" refType="h" fact="0.4506"/>
                  <dgm:constr type="w" for="ch" forName="ParentAccent3" refType="w" fact="0.0287"/>
                  <dgm:constr type="h" for="ch" forName="ParentAccent3" refType="h" fact="0.0988"/>
                  <dgm:constr type="l" for="ch" forName="ParentAccent4" refType="w" fact="0.8136"/>
                  <dgm:constr type="t" for="ch" forName="ParentAccent4" refType="h" fact="0.4506"/>
                  <dgm:constr type="w" for="ch" forName="ParentAccent4" refType="w" fact="0.0287"/>
                  <dgm:constr type="h" for="ch" forName="ParentAccent4" refType="h" fact="0.0988"/>
                  <dgm:constr type="l" for="ch" forName="ParentAccent5" refType="w" fact="0.761"/>
                  <dgm:constr type="t" for="ch" forName="ParentAccent5" refType="h" fact="0.4506"/>
                  <dgm:constr type="w" for="ch" forName="ParentAccent5" refType="w" fact="0.0287"/>
                  <dgm:constr type="h" for="ch" forName="ParentAccent5" refType="h" fact="0.0988"/>
                  <dgm:constr type="l" for="ch" forName="ParentAccent6" refType="w" fact="0.6797"/>
                  <dgm:constr type="t" for="ch" forName="ParentAccent6" refType="h" fact="0.4012"/>
                  <dgm:constr type="w" for="ch" forName="ParentAccent6" refType="w" fact="0.0574"/>
                  <dgm:constr type="h" for="ch" forName="ParentAccent6" refType="h" fact="0.1976"/>
                  <dgm:constr type="l" for="ch" forName="ParentAccent7" refType="w" fact="0.9245"/>
                  <dgm:constr type="t" for="ch" forName="ParentAccent7" refType="h" fact="0.2465"/>
                  <dgm:constr type="w" for="ch" forName="ParentAccent7" refType="w" fact="0.0287"/>
                  <dgm:constr type="h" for="ch" forName="ParentAccent7" refType="h" fact="0.0988"/>
                  <dgm:constr type="l" for="ch" forName="ParentAccent8" refType="w" fact="0.9245"/>
                  <dgm:constr type="t" for="ch" forName="ParentAccent8" refType="h" fact="0.6562"/>
                  <dgm:constr type="w" for="ch" forName="ParentAccent8" refType="w" fact="0.0287"/>
                  <dgm:constr type="h" for="ch" forName="ParentAccent8" refType="h" fact="0.0988"/>
                  <dgm:constr type="l" for="ch" forName="ParentAccent9" refType="w" fact="0.9501"/>
                  <dgm:constr type="t" for="ch" forName="ParentAccent9" refType="h" fact="0.3353"/>
                  <dgm:constr type="w" for="ch" forName="ParentAccent9" refType="w" fact="0.0287"/>
                  <dgm:constr type="h" for="ch" forName="ParentAccent9" refType="h" fact="0.0988"/>
                  <dgm:constr type="l" for="ch" forName="ParentAccent10" refType="w" fact="0.9518"/>
                  <dgm:constr type="t" for="ch" forName="ParentAccent10" refType="h" fact="0.5679"/>
                  <dgm:constr type="w" for="ch" forName="ParentAccent10" refType="w" fact="0.0287"/>
                  <dgm:constr type="h" for="ch" forName="ParentAccent10" refType="h" fact="0.0988"/>
                  <dgm:constr type="l" for="ch" forName="Child1" refType="w" fact="0"/>
                  <dgm:constr type="t" for="ch" forName="Child1" refType="h" fact="0.1978"/>
                  <dgm:constr type="w" for="ch" forName="Child1" refType="w" fact="0.2544"/>
                  <dgm:constr type="h" for="ch" forName="Child1" refType="h" fact="0.2541"/>
                  <dgm:constr type="l" for="ch" forName="Parent" refType="w" fact="0.3653"/>
                  <dgm:constr type="t" for="ch" forName="Parent" refType="h" fact="0"/>
                  <dgm:constr type="w" for="ch" forName="Parent" refType="w" fact="0.2906"/>
                  <dgm:constr type="h" for="ch" forName="Parent" refType="h"/>
                </dgm:constrLst>
              </dgm:if>
              <dgm:if name="Name9" axis="ch" ptType="node" func="cnt" op="equ" val="2">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1" refType="w" fact="0.3436"/>
                  <dgm:constr type="t" for="ch" forName="Child2Accent1" refType="h" fact="0.8153"/>
                  <dgm:constr type="w" for="ch" forName="Child2Accent1" refType="w" fact="0.0574"/>
                  <dgm:constr type="h" for="ch" forName="Child2Accent1" refType="h" fact="0.1217"/>
                  <dgm:constr type="l" for="ch" forName="Child2Accent2" refType="w" fact="0.3068"/>
                  <dgm:constr type="t" for="ch" forName="Child2Accent2" refType="h" fact="0.9392"/>
                  <dgm:constr type="w" for="ch" forName="Child2Accent2" refType="w" fact="0.0287"/>
                  <dgm:constr type="h" for="ch" forName="Child2Accent2" refType="h" fact="0.0608"/>
                  <dgm:constr type="l" for="ch" forName="Child2Accent3" refType="w" fact="0.2455"/>
                  <dgm:constr type="t" for="ch" forName="Child2Accent3" refType="h" fact="0.9392"/>
                  <dgm:constr type="w" for="ch" forName="Child2Accent3" refType="w" fact="0.0287"/>
                  <dgm:constr type="h" for="ch" forName="Child2Accent3" refType="h" fact="0.0608"/>
                  <dgm:constr type="l" for="ch" forName="Child2Accent4" refType="w" fact="0.1842"/>
                  <dgm:constr type="t" for="ch" forName="Child2Accent4" refType="h" fact="0.9392"/>
                  <dgm:constr type="w" for="ch" forName="Child2Accent4" refType="w" fact="0.0287"/>
                  <dgm:constr type="h" for="ch" forName="Child2Accent4" refType="h" fact="0.0608"/>
                  <dgm:constr type="l" for="ch" forName="Child2Accent5" refType="w" fact="0.1229"/>
                  <dgm:constr type="t" for="ch" forName="Child2Accent5" refType="h" fact="0.9392"/>
                  <dgm:constr type="w" for="ch" forName="Child2Accent5" refType="w" fact="0.0287"/>
                  <dgm:constr type="h" for="ch" forName="Child2Accent5" refType="h" fact="0.0608"/>
                  <dgm:constr type="l" for="ch" forName="Child2Accent6" refType="w" fact="0.0615"/>
                  <dgm:constr type="t" for="ch" forName="Child2Accent6" refType="h" fact="0.9392"/>
                  <dgm:constr type="w" for="ch" forName="Child2Accent6" refType="w" fact="0.0287"/>
                  <dgm:constr type="h" for="ch" forName="Child2Accent6" refType="h" fact="0.0608"/>
                  <dgm:constr type="l" for="ch" forName="Child2Accent7" refType="w" fact="0.0002"/>
                  <dgm:constr type="t" for="ch" forName="Child2Accent7" refType="h" fact="0.9392"/>
                  <dgm:constr type="w" for="ch" forName="Child2Accent7" refType="w" fact="0.0287"/>
                  <dgm:constr type="h" for="ch" forName="Child2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2" refType="w" fact="0"/>
                  <dgm:constr type="t" for="ch" forName="Child2" refType="h" fact="0.7822"/>
                  <dgm:constr type="w" for="ch" forName="Child2" refType="w" fact="0.336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0" axis="ch" ptType="node" func="cnt" op="equ" val="3">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2Accent1" refType="w" fact="0.284"/>
                  <dgm:constr type="t" for="ch" forName="Child2Accent1" refType="h" fact="0.5207"/>
                  <dgm:constr type="w" for="ch" forName="Child2Accent1" refType="w" fact="0.0574"/>
                  <dgm:constr type="h" for="ch" forName="Child2Accent1" refType="h" fact="0.1217"/>
                  <dgm:constr type="l" for="ch" forName="Child2Accent2" refType="w" fact="0.2272"/>
                  <dgm:constr type="t" for="ch" forName="Child2Accent2" refType="h" fact="0.5511"/>
                  <dgm:constr type="w" for="ch" forName="Child2Accent2" refType="w" fact="0.0287"/>
                  <dgm:constr type="h" for="ch" forName="Child2Accent2" refType="h" fact="0.0608"/>
                  <dgm:constr type="l" for="ch" forName="Child2Accent3" refType="w" fact="0.1705"/>
                  <dgm:constr type="t" for="ch" forName="Child2Accent3" refType="h" fact="0.5511"/>
                  <dgm:constr type="w" for="ch" forName="Child2Accent3" refType="w" fact="0.0287"/>
                  <dgm:constr type="h" for="ch" forName="Child2Accent3" refType="h" fact="0.0608"/>
                  <dgm:constr type="l" for="ch" forName="Child2Accent4" refType="w" fact="0.1137"/>
                  <dgm:constr type="t" for="ch" forName="Child2Accent4" refType="h" fact="0.5511"/>
                  <dgm:constr type="w" for="ch" forName="Child2Accent4" refType="w" fact="0.0287"/>
                  <dgm:constr type="h" for="ch" forName="Child2Accent4"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2Accent5" refType="w" fact="0.057"/>
                  <dgm:constr type="t" for="ch" forName="Child2Accent5" refType="h" fact="0.5511"/>
                  <dgm:constr type="w" for="ch" forName="Child2Accent5" refType="w" fact="0.0287"/>
                  <dgm:constr type="h" for="ch" forName="Child2Accent5"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6" refType="w" fact="0.0002"/>
                  <dgm:constr type="t" for="ch" forName="Child2Accent6" refType="h" fact="0.5511"/>
                  <dgm:constr type="w" for="ch" forName="Child2Accent6" refType="w" fact="0.0287"/>
                  <dgm:constr type="h" for="ch" forName="Child2Accent6" refType="h" fact="0.0608"/>
                  <dgm:constr type="l" for="ch" forName="Child2Accent7" refType="w" fact="0"/>
                  <dgm:constr type="t" for="ch" forName="Child2Accent7" refType="h" fact="0"/>
                  <dgm:constr type="w" for="ch" forName="Child2Accent7" refType="w" fact="0"/>
                  <dgm:constr type="h" for="ch" forName="Child2Accent7" refType="h" fact="0"/>
                  <dgm:constr type="l" for="ch" forName="Child3Accent1" refType="w" fact="0.3436"/>
                  <dgm:constr type="t" for="ch" forName="Child3Accent1" refType="h" fact="0.8153"/>
                  <dgm:constr type="w" for="ch" forName="Child3Accent1" refType="w" fact="0.0574"/>
                  <dgm:constr type="h" for="ch" forName="Child3Accent1" refType="h" fact="0.1217"/>
                  <dgm:constr type="l" for="ch" forName="Child3Accent2" refType="w" fact="0.3068"/>
                  <dgm:constr type="t" for="ch" forName="Child3Accent2" refType="h" fact="0.9392"/>
                  <dgm:constr type="w" for="ch" forName="Child3Accent2" refType="w" fact="0.0287"/>
                  <dgm:constr type="h" for="ch" forName="Child3Accent2" refType="h" fact="0.0608"/>
                  <dgm:constr type="l" for="ch" forName="Child3Accent3" refType="w" fact="0.2455"/>
                  <dgm:constr type="t" for="ch" forName="Child3Accent3" refType="h" fact="0.9392"/>
                  <dgm:constr type="w" for="ch" forName="Child3Accent3" refType="w" fact="0.0287"/>
                  <dgm:constr type="h" for="ch" forName="Child3Accent3" refType="h" fact="0.0608"/>
                  <dgm:constr type="l" for="ch" forName="Child3Accent4" refType="w" fact="0.1842"/>
                  <dgm:constr type="t" for="ch" forName="Child3Accent4" refType="h" fact="0.9392"/>
                  <dgm:constr type="w" for="ch" forName="Child3Accent4" refType="w" fact="0.0287"/>
                  <dgm:constr type="h" for="ch" forName="Child3Accent4" refType="h" fact="0.0608"/>
                  <dgm:constr type="l" for="ch" forName="Child3Accent5" refType="w" fact="0.1229"/>
                  <dgm:constr type="t" for="ch" forName="Child3Accent5" refType="h" fact="0.9392"/>
                  <dgm:constr type="w" for="ch" forName="Child3Accent5" refType="w" fact="0.0287"/>
                  <dgm:constr type="h" for="ch" forName="Child3Accent5" refType="h" fact="0.0608"/>
                  <dgm:constr type="l" for="ch" forName="Child3Accent6" refType="w" fact="0.0615"/>
                  <dgm:constr type="t" for="ch" forName="Child3Accent6" refType="h" fact="0.9392"/>
                  <dgm:constr type="w" for="ch" forName="Child3Accent6" refType="w" fact="0.0287"/>
                  <dgm:constr type="h" for="ch" forName="Child3Accent6" refType="h" fact="0.0608"/>
                  <dgm:constr type="l" for="ch" forName="Child3Accent7" refType="w" fact="0.0002"/>
                  <dgm:constr type="t" for="ch" forName="Child3Accent7" refType="h" fact="0.9392"/>
                  <dgm:constr type="w" for="ch" forName="Child3Accent7" refType="w" fact="0.0287"/>
                  <dgm:constr type="h" for="ch" forName="Child3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3" refType="w" fact="0"/>
                  <dgm:constr type="t" for="ch" forName="Child3" refType="h" fact="0.7822"/>
                  <dgm:constr type="w" for="ch" forName="Child3" refType="w" fact="0.3364"/>
                  <dgm:constr type="h" for="ch" forName="Child3" refType="h" fact="0.1564"/>
                  <dgm:constr type="l" for="ch" forName="Child2" refType="w" fact="0"/>
                  <dgm:constr type="t" for="ch" forName="Child2" refType="h" fact="0.3955"/>
                  <dgm:constr type="w" for="ch" forName="Child2" refType="w" fact="0.254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1" axis="ch" ptType="node" func="cnt" op="equ" val="4">
                <dgm:alg type="composite">
                  <dgm:param type="ar" val="1.8304"/>
                </dgm:alg>
                <dgm:constrLst>
                  <dgm:constr type="l" for="ch" forName="Parent" refType="w" fact="0.3771"/>
                  <dgm:constr type="t" for="ch" forName="Parent" refType="h" fact="0.2946"/>
                  <dgm:constr type="w" for="ch" forName="Parent" refType="w" fact="0.2862"/>
                  <dgm:constr type="h" for="ch" forName="Parent" refType="h" fact="0.5239"/>
                  <dgm:constr type="l" for="ch" forName="Child1Accent1" refType="w" fact="0.3904"/>
                  <dgm:constr type="t" for="ch" forName="Child1Accent1" refType="h" fact="0.2104"/>
                  <dgm:constr type="w" for="ch" forName="Child1Accent1" refType="w" fact="0.0566"/>
                  <dgm:constr type="h" for="ch" forName="Child1Accent1" refType="h" fact="0.1035"/>
                  <dgm:constr type="l" for="ch" forName="Child1Accent3" refType="w" fact="0.3001"/>
                  <dgm:constr type="t" for="ch" forName="Child1Accent3" refType="h" fact="0.128"/>
                  <dgm:constr type="w" for="ch" forName="Child1Accent3" refType="w" fact="0.0283"/>
                  <dgm:constr type="h" for="ch" forName="Child1Accent3" refType="h" fact="0.0518"/>
                  <dgm:constr type="l" for="ch" forName="Child1Accent4" refType="w" fact="0.2418"/>
                  <dgm:constr type="t" for="ch" forName="Child1Accent4" refType="h" fact="0.128"/>
                  <dgm:constr type="w" for="ch" forName="Child1Accent4" refType="w" fact="0.0283"/>
                  <dgm:constr type="h" for="ch" forName="Child1Accent4" refType="h" fact="0.0518"/>
                  <dgm:constr type="l" for="ch" forName="Child1Accent5" refType="w" fact="0.1835"/>
                  <dgm:constr type="t" for="ch" forName="Child1Accent5" refType="h" fact="0.128"/>
                  <dgm:constr type="w" for="ch" forName="Child1Accent5" refType="w" fact="0.0283"/>
                  <dgm:constr type="h" for="ch" forName="Child1Accent5" refType="h" fact="0.0518"/>
                  <dgm:constr type="l" for="ch" forName="Child1Accent6" refType="w" fact="0.1252"/>
                  <dgm:constr type="t" for="ch" forName="Child1Accent6" refType="h" fact="0.128"/>
                  <dgm:constr type="w" for="ch" forName="Child1Accent6" refType="w" fact="0.0283"/>
                  <dgm:constr type="h" for="ch" forName="Child1Accent6" refType="h" fact="0.0518"/>
                  <dgm:constr type="l" for="ch" forName="Child3Accent1" refType="w" fact="0.3158"/>
                  <dgm:constr type="t" for="ch" forName="Child3Accent1" refType="h" fact="0.6212"/>
                  <dgm:constr type="w" for="ch" forName="Child3Accent1" refType="w" fact="0.0566"/>
                  <dgm:constr type="h" for="ch" forName="Child3Accent1" refType="h" fact="0.1035"/>
                  <dgm:constr type="l" for="ch" forName="Child3Accent2" refType="w" fact="0.2689"/>
                  <dgm:constr type="t" for="ch" forName="Child3Accent2" refType="h" fact="0.6828"/>
                  <dgm:constr type="w" for="ch" forName="Child3Accent2" refType="w" fact="0.0283"/>
                  <dgm:constr type="h" for="ch" forName="Child3Accent2" refType="h" fact="0.0518"/>
                  <dgm:constr type="l" for="ch" forName="Child3Accent4" refType="w" fact="0.1614"/>
                  <dgm:constr type="t" for="ch" forName="Child3Accent4" refType="h" fact="0.6828"/>
                  <dgm:constr type="w" for="ch" forName="Child3Accent4" refType="w" fact="0.0283"/>
                  <dgm:constr type="h" for="ch" forName="Child3Accent4" refType="h" fact="0.0518"/>
                  <dgm:constr type="l" for="ch" forName="Child3Accent5" refType="w" fact="0.1077"/>
                  <dgm:constr type="t" for="ch" forName="Child3Accent5" refType="h" fact="0.6828"/>
                  <dgm:constr type="w" for="ch" forName="Child3Accent5" refType="w" fact="0.0283"/>
                  <dgm:constr type="h" for="ch" forName="Child3Accent5" refType="h" fact="0.0518"/>
                  <dgm:constr type="l" for="ch" forName="Child1Accent7" refType="w" fact="0.0668"/>
                  <dgm:constr type="t" for="ch" forName="Child1Accent7" refType="h" fact="0.128"/>
                  <dgm:constr type="w" for="ch" forName="Child1Accent7" refType="w" fact="0.0283"/>
                  <dgm:constr type="h" for="ch" forName="Child1Accent7" refType="h" fact="0.0518"/>
                  <dgm:constr type="l" for="ch" forName="Child3Accent6" refType="w" fact="0.0539"/>
                  <dgm:constr type="t" for="ch" forName="Child3Accent6" refType="h" fact="0.6828"/>
                  <dgm:constr type="w" for="ch" forName="Child3Accent6" refType="w" fact="0.0283"/>
                  <dgm:constr type="h" for="ch" forName="Child3Accent6" refType="h" fact="0.0518"/>
                  <dgm:constr type="l" for="ch" forName="Child1Accent8" refType="w" fact="0.0085"/>
                  <dgm:constr type="t" for="ch" forName="Child1Accent8" refType="h" fact="0.128"/>
                  <dgm:constr type="w" for="ch" forName="Child1Accent8" refType="w" fact="0.0283"/>
                  <dgm:constr type="h" for="ch" forName="Child1Accent8" refType="h" fact="0.0518"/>
                  <dgm:constr type="l" for="ch" forName="Child1Accent9" refType="w" fact="0"/>
                  <dgm:constr type="t" for="ch" forName="Child1Accent9" refType="h" fact="0"/>
                  <dgm:constr type="w" for="ch" forName="Child1Accent9" refType="w" fact="0"/>
                  <dgm:constr type="h" for="ch" forName="Child1Accent9" refType="h" fact="0"/>
                  <dgm:constr type="l" for="ch" forName="Child3Accent7" refType="w" fact="0.0002"/>
                  <dgm:constr type="t" for="ch" forName="Child3Accent7" refType="h" fact="0.6828"/>
                  <dgm:constr type="w" for="ch" forName="Child3Accent7" refType="w" fact="0.0283"/>
                  <dgm:constr type="h" for="ch" forName="Child3Accent7" refType="h" fact="0.0518"/>
                  <dgm:constr type="l" for="ch" forName="Child4Accent1" refType="w" fact="0.3904"/>
                  <dgm:constr type="t" for="ch" forName="Child4Accent1" refType="h" fact="0.8"/>
                  <dgm:constr type="w" for="ch" forName="Child4Accent1" refType="w" fact="0.0566"/>
                  <dgm:constr type="h" for="ch" forName="Child4Accent1" refType="h" fact="0.1035"/>
                  <dgm:constr type="l" for="ch" forName="Child4Accent3" refType="w" fact="0.2998"/>
                  <dgm:constr type="t" for="ch" forName="Child4Accent3" refType="h" fact="0.9482"/>
                  <dgm:constr type="w" for="ch" forName="Child4Accent3" refType="w" fact="0.0283"/>
                  <dgm:constr type="h" for="ch" forName="Child4Accent3" refType="h" fact="0.0518"/>
                  <dgm:constr type="l" for="ch" forName="Child4Accent4" refType="w" fact="0.2415"/>
                  <dgm:constr type="t" for="ch" forName="Child4Accent4" refType="h" fact="0.9482"/>
                  <dgm:constr type="w" for="ch" forName="Child4Accent4" refType="w" fact="0.0283"/>
                  <dgm:constr type="h" for="ch" forName="Child4Accent4" refType="h" fact="0.0518"/>
                  <dgm:constr type="l" for="ch" forName="Child4Accent5" refType="w" fact="0.1833"/>
                  <dgm:constr type="t" for="ch" forName="Child4Accent5" refType="h" fact="0.9482"/>
                  <dgm:constr type="w" for="ch" forName="Child4Accent5" refType="w" fact="0.0283"/>
                  <dgm:constr type="h" for="ch" forName="Child4Accent5" refType="h" fact="0.0518"/>
                  <dgm:constr type="l" for="ch" forName="Child4Accent6" refType="w" fact="0.1251"/>
                  <dgm:constr type="t" for="ch" forName="Child4Accent6" refType="h" fact="0.9482"/>
                  <dgm:constr type="w" for="ch" forName="Child4Accent6" refType="w" fact="0.0283"/>
                  <dgm:constr type="h" for="ch" forName="Child4Accent6" refType="h" fact="0.0518"/>
                  <dgm:constr type="l" for="ch" forName="Child4Accent7" refType="w" fact="0.0668"/>
                  <dgm:constr type="t" for="ch" forName="Child4Accent7" refType="h" fact="0.9482"/>
                  <dgm:constr type="w" for="ch" forName="Child4Accent7" refType="w" fact="0.0283"/>
                  <dgm:constr type="h" for="ch" forName="Child4Accent7" refType="h" fact="0.0518"/>
                  <dgm:constr type="l" for="ch" forName="Child4Accent8" refType="w" fact="0.0086"/>
                  <dgm:constr type="t" for="ch" forName="Child4Accent8" refType="h" fact="0.9482"/>
                  <dgm:constr type="w" for="ch" forName="Child4Accent8" refType="w" fact="0.0283"/>
                  <dgm:constr type="h" for="ch" forName="Child4Accent8" refType="h" fact="0.0518"/>
                  <dgm:constr type="l" for="ch" forName="Child2Accent1" refType="w" fact="0.3158"/>
                  <dgm:constr type="t" for="ch" forName="Child2Accent1" refType="h" fact="0.3725"/>
                  <dgm:constr type="w" for="ch" forName="Child2Accent1" refType="w" fact="0.0566"/>
                  <dgm:constr type="h" for="ch" forName="Child2Accent1" refType="h" fact="0.1035"/>
                  <dgm:constr type="l" for="ch" forName="Child4Accent2" refType="w" fact="0.358"/>
                  <dgm:constr type="t" for="ch" forName="Child4Accent2" refType="h" fact="0.8993"/>
                  <dgm:constr type="w" for="ch" forName="Child4Accent2" refType="w" fact="0.0283"/>
                  <dgm:constr type="h" for="ch" forName="Child4Accent2" refType="h" fact="0.0518"/>
                  <dgm:constr type="l" for="ch" forName="Child1Accent2" refType="w" fact="0.3585"/>
                  <dgm:constr type="t" for="ch" forName="Child1Accent2" refType="h" fact="0.162"/>
                  <dgm:constr type="w" for="ch" forName="Child1Accent2" refType="w" fact="0.0283"/>
                  <dgm:constr type="h" for="ch" forName="Child1Accent2" refType="h" fact="0.0518"/>
                  <dgm:constr type="l" for="ch" forName="Child3Accent3" refType="w" fact="0.2151"/>
                  <dgm:constr type="t" for="ch" forName="Child3Accent3" refType="h" fact="0.6828"/>
                  <dgm:constr type="w" for="ch" forName="Child3Accent3" refType="w" fact="0.0283"/>
                  <dgm:constr type="h" for="ch" forName="Child3Accent3" refType="h" fact="0.0518"/>
                  <dgm:constr type="l" for="ch" forName="Child2Accent2" refType="w" fact="0.2689"/>
                  <dgm:constr type="t" for="ch" forName="Child2Accent2" refType="h" fact="0.3937"/>
                  <dgm:constr type="w" for="ch" forName="Child2Accent2" refType="w" fact="0.0283"/>
                  <dgm:constr type="h" for="ch" forName="Child2Accent2" refType="h" fact="0.0518"/>
                  <dgm:constr type="l" for="ch" forName="Child2Accent4" refType="w" fact="0.1614"/>
                  <dgm:constr type="t" for="ch" forName="Child2Accent4" refType="h" fact="0.3937"/>
                  <dgm:constr type="w" for="ch" forName="Child2Accent4" refType="w" fact="0.0283"/>
                  <dgm:constr type="h" for="ch" forName="Child2Accent4" refType="h" fact="0.0518"/>
                  <dgm:constr type="l" for="ch" forName="Child2Accent5" refType="w" fact="0.1077"/>
                  <dgm:constr type="t" for="ch" forName="Child2Accent5" refType="h" fact="0.3937"/>
                  <dgm:constr type="w" for="ch" forName="Child2Accent5" refType="w" fact="0.0283"/>
                  <dgm:constr type="h" for="ch" forName="Child2Accent5" refType="h" fact="0.0518"/>
                  <dgm:constr type="l" for="ch" forName="Child2Accent6" refType="w" fact="0.0539"/>
                  <dgm:constr type="t" for="ch" forName="Child2Accent6" refType="h" fact="0.3937"/>
                  <dgm:constr type="w" for="ch" forName="Child2Accent6" refType="w" fact="0.0283"/>
                  <dgm:constr type="h" for="ch" forName="Child2Accent6" refType="h" fact="0.0518"/>
                  <dgm:constr type="l" for="ch" forName="Child2Accent7" refType="w" fact="0.0002"/>
                  <dgm:constr type="t" for="ch" forName="Child2Accent7" refType="h" fact="0.3937"/>
                  <dgm:constr type="w" for="ch" forName="Child2Accent7" refType="w" fact="0.0283"/>
                  <dgm:constr type="h" for="ch" forName="Child2Accent7" refType="h" fact="0.0518"/>
                  <dgm:constr type="l" for="ch" forName="Child2Accent3" refType="w" fact="0.2151"/>
                  <dgm:constr type="t" for="ch" forName="Child2Accent3" refType="h" fact="0.3937"/>
                  <dgm:constr type="w" for="ch" forName="Child2Accent3" refType="w" fact="0.0283"/>
                  <dgm:constr type="h" for="ch" forName="Child2Accent3" refType="h" fact="0.0518"/>
                  <dgm:constr type="l" for="ch" forName="ParentAccent1" refType="w" fact="0.9717"/>
                  <dgm:constr type="t" for="ch" forName="ParentAccent1" refType="h" fact="0.5316"/>
                  <dgm:constr type="w" for="ch" forName="ParentAccent1" refType="w" fact="0.0283"/>
                  <dgm:constr type="h" for="ch" forName="ParentAccent1" refType="h" fact="0.0518"/>
                  <dgm:constr type="l" for="ch" forName="ParentAccent2" refType="w" fact="0.9199"/>
                  <dgm:constr type="t" for="ch" forName="ParentAccent2" refType="h" fact="0.5316"/>
                  <dgm:constr type="w" for="ch" forName="ParentAccent2" refType="w" fact="0.0283"/>
                  <dgm:constr type="h" for="ch" forName="ParentAccent2" refType="h" fact="0.0518"/>
                  <dgm:constr type="l" for="ch" forName="ParentAccent3" refType="w" fact="0.8682"/>
                  <dgm:constr type="t" for="ch" forName="ParentAccent3" refType="h" fact="0.5316"/>
                  <dgm:constr type="w" for="ch" forName="ParentAccent3" refType="w" fact="0.0283"/>
                  <dgm:constr type="h" for="ch" forName="ParentAccent3" refType="h" fact="0.0518"/>
                  <dgm:constr type="l" for="ch" forName="ParentAccent4" refType="w" fact="0.8164"/>
                  <dgm:constr type="t" for="ch" forName="ParentAccent4" refType="h" fact="0.5316"/>
                  <dgm:constr type="w" for="ch" forName="ParentAccent4" refType="w" fact="0.0283"/>
                  <dgm:constr type="h" for="ch" forName="ParentAccent4" refType="h" fact="0.0518"/>
                  <dgm:constr type="l" for="ch" forName="ParentAccent5" refType="w" fact="0.7646"/>
                  <dgm:constr type="t" for="ch" forName="ParentAccent5" refType="h" fact="0.5316"/>
                  <dgm:constr type="w" for="ch" forName="ParentAccent5" refType="w" fact="0.0283"/>
                  <dgm:constr type="h" for="ch" forName="ParentAccent5" refType="h" fact="0.0518"/>
                  <dgm:constr type="l" for="ch" forName="ParentAccent6" refType="w" fact="0.6846"/>
                  <dgm:constr type="t" for="ch" forName="ParentAccent6" refType="h" fact="0.5057"/>
                  <dgm:constr type="w" for="ch" forName="ParentAccent6" refType="w" fact="0.0566"/>
                  <dgm:constr type="h" for="ch" forName="ParentAccent6" refType="h" fact="0.1035"/>
                  <dgm:constr type="l" for="ch" forName="ParentAccent7" refType="w" fact="0.9256"/>
                  <dgm:constr type="t" for="ch" forName="ParentAccent7" refType="h" fact="0.4247"/>
                  <dgm:constr type="w" for="ch" forName="ParentAccent7" refType="w" fact="0.0283"/>
                  <dgm:constr type="h" for="ch" forName="ParentAccent7" refType="h" fact="0.0518"/>
                  <dgm:constr type="l" for="ch" forName="ParentAccent8" refType="w" fact="0.9256"/>
                  <dgm:constr type="t" for="ch" forName="ParentAccent8" refType="h" fact="0.6392"/>
                  <dgm:constr type="w" for="ch" forName="ParentAccent8" refType="w" fact="0.0283"/>
                  <dgm:constr type="h" for="ch" forName="ParentAccent8" refType="h" fact="0.0518"/>
                  <dgm:constr type="l" for="ch" forName="ParentAccent9" refType="w" fact="0.9509"/>
                  <dgm:constr type="t" for="ch" forName="ParentAccent9" refType="h" fact="0.4712"/>
                  <dgm:constr type="w" for="ch" forName="ParentAccent9" refType="w" fact="0.0283"/>
                  <dgm:constr type="h" for="ch" forName="ParentAccent9" refType="h" fact="0.0518"/>
                  <dgm:constr type="l" for="ch" forName="ParentAccent10" refType="w" fact="0.9525"/>
                  <dgm:constr type="t" for="ch" forName="ParentAccent10" refType="h" fact="0.593"/>
                  <dgm:constr type="w" for="ch" forName="ParentAccent10" refType="w" fact="0.0283"/>
                  <dgm:constr type="h" for="ch" forName="ParentAccent10" refType="h" fact="0.0518"/>
                  <dgm:constr type="l" for="ch" forName="Child4" refType="w" fact="0.0081"/>
                  <dgm:constr type="t" for="ch" forName="Child4" refType="h" fact="0.8184"/>
                  <dgm:constr type="w" for="ch" forName="Child4" refType="w" fact="0.3192"/>
                  <dgm:constr type="h" for="ch" forName="Child4" refType="h" fact="0.1294"/>
                  <dgm:constr type="l" for="ch" forName="Child3" refType="w" fact="0"/>
                  <dgm:constr type="t" for="ch" forName="Child3" refType="h" fact="0.5547"/>
                  <dgm:constr type="w" for="ch" forName="Child3" refType="w" fact="0.297"/>
                  <dgm:constr type="h" for="ch" forName="Child3" refType="h" fact="0.1294"/>
                  <dgm:constr type="l" for="ch" forName="Child2" refType="w" fact="0"/>
                  <dgm:constr type="t" for="ch" forName="Child2" refType="h" fact="0.2662"/>
                  <dgm:constr type="w" for="ch" forName="Child2" refType="w" fact="0.297"/>
                  <dgm:constr type="h" for="ch" forName="Child2" refType="h" fact="0.1294"/>
                  <dgm:constr type="l" for="ch" forName="Child1" refType="w" fact="0.0081"/>
                  <dgm:constr type="t" for="ch" forName="Child1" refType="h" fact="0"/>
                  <dgm:constr type="w" for="ch" forName="Child1" refType="w" fact="0.3192"/>
                  <dgm:constr type="h" for="ch" forName="Child1" refType="h" fact="0.1294"/>
                </dgm:constrLst>
              </dgm:if>
              <dgm:else name="Name12">
                <dgm:alg type="composite">
                  <dgm:param type="ar" val="1.3278"/>
                </dgm:alg>
                <dgm:constrLst>
                  <dgm:constr type="l" for="ch" forName="Child2Accent1" refType="w" fact="0.3436"/>
                  <dgm:constr type="t" for="ch" forName="Child2Accent1" refType="h" fact="0.3184"/>
                  <dgm:constr type="w" for="ch" forName="Child2Accent1" refType="w" fact="0.0574"/>
                  <dgm:constr type="h" for="ch" forName="Child2Accent1" refType="h" fact="0.0763"/>
                  <dgm:constr type="l" for="ch" forName="Child2Accent2" refType="w" fact="0.3068"/>
                  <dgm:constr type="t" for="ch" forName="Child2Accent2" refType="h" fact="0.2781"/>
                  <dgm:constr type="w" for="ch" forName="Child2Accent2" refType="w" fact="0.0287"/>
                  <dgm:constr type="h" for="ch" forName="Child2Accent2" refType="h" fact="0.0381"/>
                  <dgm:constr type="l" for="ch" forName="Child2Accent3" refType="w" fact="0.2455"/>
                  <dgm:constr type="t" for="ch" forName="Child2Accent3" refType="h" fact="0.2781"/>
                  <dgm:constr type="w" for="ch" forName="Child2Accent3" refType="w" fact="0.0287"/>
                  <dgm:constr type="h" for="ch" forName="Child2Accent3" refType="h" fact="0.0381"/>
                  <dgm:constr type="l" for="ch" forName="Child2Accent4" refType="w" fact="0.1842"/>
                  <dgm:constr type="t" for="ch" forName="Child2Accent4" refType="h" fact="0.2781"/>
                  <dgm:constr type="w" for="ch" forName="Child2Accent4" refType="w" fact="0.0287"/>
                  <dgm:constr type="h" for="ch" forName="Child2Accent4" refType="h" fact="0.0381"/>
                  <dgm:constr type="l" for="ch" forName="Child2Accent5" refType="w" fact="0.1229"/>
                  <dgm:constr type="t" for="ch" forName="Child2Accent5" refType="h" fact="0.2781"/>
                  <dgm:constr type="w" for="ch" forName="Child2Accent5" refType="w" fact="0.0287"/>
                  <dgm:constr type="h" for="ch" forName="Child2Accent5" refType="h" fact="0.0381"/>
                  <dgm:constr type="l" for="ch" forName="Child3Accent1" refType="w" fact="0.284"/>
                  <dgm:constr type="t" for="ch" forName="Child3Accent1" refType="h" fact="0.5061"/>
                  <dgm:constr type="w" for="ch" forName="Child3Accent1" refType="w" fact="0.0574"/>
                  <dgm:constr type="h" for="ch" forName="Child3Accent1" refType="h" fact="0.0763"/>
                  <dgm:constr type="l" for="ch" forName="Child3Accent2" refType="w" fact="0.2272"/>
                  <dgm:constr type="t" for="ch" forName="Child3Accent2" refType="h" fact="0.5252"/>
                  <dgm:constr type="w" for="ch" forName="Child3Accent2" refType="w" fact="0.0287"/>
                  <dgm:constr type="h" for="ch" forName="Child3Accent2" refType="h" fact="0.0381"/>
                  <dgm:constr type="l" for="ch" forName="Child3Accent3" refType="w" fact="0.1705"/>
                  <dgm:constr type="t" for="ch" forName="Child3Accent3" refType="h" fact="0.5252"/>
                  <dgm:constr type="w" for="ch" forName="Child3Accent3" refType="w" fact="0.0287"/>
                  <dgm:constr type="h" for="ch" forName="Child3Accent3" refType="h" fact="0.0381"/>
                  <dgm:constr type="l" for="ch" forName="Child3Accent4" refType="w" fact="0.1137"/>
                  <dgm:constr type="t" for="ch" forName="Child3Accent4" refType="h" fact="0.5252"/>
                  <dgm:constr type="w" for="ch" forName="Child3Accent4" refType="w" fact="0.0287"/>
                  <dgm:constr type="h" for="ch" forName="Child3Accent4" refType="h" fact="0.0381"/>
                  <dgm:constr type="l" for="ch" forName="Child2Accent6" refType="w" fact="0.0615"/>
                  <dgm:constr type="t" for="ch" forName="Child2Accent6" refType="h" fact="0.2781"/>
                  <dgm:constr type="w" for="ch" forName="Child2Accent6" refType="w" fact="0.0287"/>
                  <dgm:constr type="h" for="ch" forName="Child2Accent6" refType="h" fact="0.0381"/>
                  <dgm:constr type="l" for="ch" forName="Child3Accent5" refType="w" fact="0.057"/>
                  <dgm:constr type="t" for="ch" forName="Child3Accent5" refType="h" fact="0.5252"/>
                  <dgm:constr type="w" for="ch" forName="Child3Accent5" refType="w" fact="0.0287"/>
                  <dgm:constr type="h" for="ch" forName="Child3Accent5" refType="h" fact="0.0381"/>
                  <dgm:constr type="l" for="ch" forName="Child2Accent7" refType="w" fact="0.0002"/>
                  <dgm:constr type="t" for="ch" forName="Child2Accent7" refType="h" fact="0.2781"/>
                  <dgm:constr type="w" for="ch" forName="Child2Accent7" refType="w" fact="0.0287"/>
                  <dgm:constr type="h" for="ch" forName="Child2Accent7" refType="h" fact="0.0381"/>
                  <dgm:constr type="l" for="ch" forName="Child3Accent6" refType="w" fact="0.0002"/>
                  <dgm:constr type="t" for="ch" forName="Child3Accent6" refType="h" fact="0.5252"/>
                  <dgm:constr type="w" for="ch" forName="Child3Accent6" refType="w" fact="0.0287"/>
                  <dgm:constr type="h" for="ch" forName="Child3Accent6" refType="h" fact="0.0381"/>
                  <dgm:constr type="l" for="ch" forName="Child3Accent7" refType="w" fact="0"/>
                  <dgm:constr type="t" for="ch" forName="Child3Accent7" refType="h" fact="0"/>
                  <dgm:constr type="w" for="ch" forName="Child3Accent7" refType="w" fact="0"/>
                  <dgm:constr type="h" for="ch" forName="Child3Accent7" refType="h" fact="0"/>
                  <dgm:constr type="l" for="ch" forName="Child4Accent1" refType="w" fact="0.3436"/>
                  <dgm:constr type="t" for="ch" forName="Child4Accent1" refType="h" fact="0.6908"/>
                  <dgm:constr type="w" for="ch" forName="Child4Accent1" refType="w" fact="0.0574"/>
                  <dgm:constr type="h" for="ch" forName="Child4Accent1" refType="h" fact="0.0763"/>
                  <dgm:constr type="l" for="ch" forName="Child4Accent2" refType="w" fact="0.3068"/>
                  <dgm:constr type="t" for="ch" forName="Child4Accent2" refType="h" fact="0.7684"/>
                  <dgm:constr type="w" for="ch" forName="Child4Accent2" refType="w" fact="0.0287"/>
                  <dgm:constr type="h" for="ch" forName="Child4Accent2" refType="h" fact="0.0381"/>
                  <dgm:constr type="l" for="ch" forName="Child4Accent3" refType="w" fact="0.2455"/>
                  <dgm:constr type="t" for="ch" forName="Child4Accent3" refType="h" fact="0.7684"/>
                  <dgm:constr type="w" for="ch" forName="Child4Accent3" refType="w" fact="0.0287"/>
                  <dgm:constr type="h" for="ch" forName="Child4Accent3" refType="h" fact="0.0381"/>
                  <dgm:constr type="l" for="ch" forName="Child4Accent4" refType="w" fact="0.1842"/>
                  <dgm:constr type="t" for="ch" forName="Child4Accent4" refType="h" fact="0.7684"/>
                  <dgm:constr type="w" for="ch" forName="Child4Accent4" refType="w" fact="0.0287"/>
                  <dgm:constr type="h" for="ch" forName="Child4Accent4" refType="h" fact="0.0381"/>
                  <dgm:constr type="l" for="ch" forName="Child4Accent5" refType="w" fact="0.1229"/>
                  <dgm:constr type="t" for="ch" forName="Child4Accent5" refType="h" fact="0.7684"/>
                  <dgm:constr type="w" for="ch" forName="Child4Accent5" refType="w" fact="0.0287"/>
                  <dgm:constr type="h" for="ch" forName="Child4Accent5" refType="h" fact="0.0381"/>
                  <dgm:constr type="l" for="ch" forName="Child4Accent6" refType="w" fact="0.0615"/>
                  <dgm:constr type="t" for="ch" forName="Child4Accent6" refType="h" fact="0.7684"/>
                  <dgm:constr type="w" for="ch" forName="Child4Accent6" refType="w" fact="0.0287"/>
                  <dgm:constr type="h" for="ch" forName="Child4Accent6" refType="h" fact="0.0381"/>
                  <dgm:constr type="l" for="ch" forName="Child4Accent7" refType="w" fact="0.0002"/>
                  <dgm:constr type="t" for="ch" forName="Child4Accent7" refType="h" fact="0.7684"/>
                  <dgm:constr type="w" for="ch" forName="Child4Accent7" refType="w" fact="0.0287"/>
                  <dgm:constr type="h" for="ch" forName="Child4Accent7" refType="h" fact="0.0381"/>
                  <dgm:constr type="l" for="ch" forName="Child4Accent8" refType="w" fact="0"/>
                  <dgm:constr type="t" for="ch" forName="Child4Accent8" refType="h" fact="0"/>
                  <dgm:constr type="w" for="ch" forName="Child4Accent8" refType="w" fact="0"/>
                  <dgm:constr type="h" for="ch" forName="Child4Accent8" refType="h" fact="0"/>
                  <dgm:constr type="l" for="ch" forName="ParentAccent1" refType="w" fact="0.9713"/>
                  <dgm:constr type="t" for="ch" forName="ParentAccent1" refType="h" fact="0.5252"/>
                  <dgm:constr type="w" for="ch" forName="ParentAccent1" refType="w" fact="0.0287"/>
                  <dgm:constr type="h" for="ch" forName="ParentAccent1" refType="h" fact="0.0381"/>
                  <dgm:constr type="l" for="ch" forName="ParentAccent2" refType="w" fact="0.9187"/>
                  <dgm:constr type="t" for="ch" forName="ParentAccent2" refType="h" fact="0.5252"/>
                  <dgm:constr type="w" for="ch" forName="ParentAccent2" refType="w" fact="0.0287"/>
                  <dgm:constr type="h" for="ch" forName="ParentAccent2" refType="h" fact="0.0381"/>
                  <dgm:constr type="l" for="ch" forName="ParentAccent3" refType="w" fact="0.8661"/>
                  <dgm:constr type="t" for="ch" forName="ParentAccent3" refType="h" fact="0.5252"/>
                  <dgm:constr type="w" for="ch" forName="ParentAccent3" refType="w" fact="0.0287"/>
                  <dgm:constr type="h" for="ch" forName="ParentAccent3" refType="h" fact="0.0381"/>
                  <dgm:constr type="l" for="ch" forName="ParentAccent4" refType="w" fact="0.8136"/>
                  <dgm:constr type="t" for="ch" forName="ParentAccent4" refType="h" fact="0.5252"/>
                  <dgm:constr type="w" for="ch" forName="ParentAccent4" refType="w" fact="0.0287"/>
                  <dgm:constr type="h" for="ch" forName="ParentAccent4" refType="h" fact="0.0381"/>
                  <dgm:constr type="l" for="ch" forName="ParentAccent5" refType="w" fact="0.761"/>
                  <dgm:constr type="t" for="ch" forName="ParentAccent5" refType="h" fact="0.5252"/>
                  <dgm:constr type="w" for="ch" forName="ParentAccent5" refType="w" fact="0.0287"/>
                  <dgm:constr type="h" for="ch" forName="ParentAccent5" refType="h" fact="0.0381"/>
                  <dgm:constr type="l" for="ch" forName="ParentAccent6" refType="w" fact="0.6797"/>
                  <dgm:constr type="t" for="ch" forName="ParentAccent6" refType="h" fact="0.5061"/>
                  <dgm:constr type="w" for="ch" forName="ParentAccent6" refType="w" fact="0.0574"/>
                  <dgm:constr type="h" for="ch" forName="ParentAccent6" refType="h" fact="0.0763"/>
                  <dgm:constr type="l" for="ch" forName="ParentAccent7" refType="w" fact="0.9245"/>
                  <dgm:constr type="t" for="ch" forName="ParentAccent7" refType="h" fact="0.4464"/>
                  <dgm:constr type="w" for="ch" forName="ParentAccent7" refType="w" fact="0.0287"/>
                  <dgm:constr type="h" for="ch" forName="ParentAccent7" refType="h" fact="0.0381"/>
                  <dgm:constr type="l" for="ch" forName="ParentAccent8" refType="w" fact="0.9245"/>
                  <dgm:constr type="t" for="ch" forName="ParentAccent8" refType="h" fact="0.6045"/>
                  <dgm:constr type="w" for="ch" forName="ParentAccent8" refType="w" fact="0.0287"/>
                  <dgm:constr type="h" for="ch" forName="ParentAccent8" refType="h" fact="0.0381"/>
                  <dgm:constr type="l" for="ch" forName="ParentAccent9" refType="w" fact="0.9501"/>
                  <dgm:constr type="t" for="ch" forName="ParentAccent9" refType="h" fact="0.4807"/>
                  <dgm:constr type="w" for="ch" forName="ParentAccent9" refType="w" fact="0.0287"/>
                  <dgm:constr type="h" for="ch" forName="ParentAccent9" refType="h" fact="0.0381"/>
                  <dgm:constr type="l" for="ch" forName="ParentAccent10" refType="w" fact="0.9518"/>
                  <dgm:constr type="t" for="ch" forName="ParentAccent10" refType="h" fact="0.5705"/>
                  <dgm:constr type="w" for="ch" forName="ParentAccent10" refType="w" fact="0.0287"/>
                  <dgm:constr type="h" for="ch" forName="ParentAccent10" refType="h" fact="0.0381"/>
                  <dgm:constr type="l" for="ch" forName="Child1Accent1" refType="w" fact="0.4819"/>
                  <dgm:constr type="t" for="ch" forName="Child1Accent1" refType="h" fact="0.2457"/>
                  <dgm:constr type="w" for="ch" forName="Child1Accent1" refType="w" fact="0.0574"/>
                  <dgm:constr type="h" for="ch" forName="Child1Accent1" refType="h" fact="0.0763"/>
                  <dgm:constr type="l" for="ch" forName="Child1Accent4" refType="w" fact="0.3653"/>
                  <dgm:constr type="t" for="ch" forName="Child1Accent4" refType="h" fact="0.097"/>
                  <dgm:constr type="w" for="ch" forName="Child1Accent4" refType="w" fact="0.0287"/>
                  <dgm:constr type="h" for="ch" forName="Child1Accent4" refType="h" fact="0.0381"/>
                  <dgm:constr type="l" for="ch" forName="Child1Accent5" refType="w" fact="0.304"/>
                  <dgm:constr type="t" for="ch" forName="Child1Accent5" refType="h" fact="0.097"/>
                  <dgm:constr type="w" for="ch" forName="Child1Accent5" refType="w" fact="0.0287"/>
                  <dgm:constr type="h" for="ch" forName="Child1Accent5" refType="h" fact="0.0381"/>
                  <dgm:constr type="l" for="ch" forName="Child1Accent6" refType="w" fact="0.2426"/>
                  <dgm:constr type="t" for="ch" forName="Child1Accent6" refType="h" fact="0.097"/>
                  <dgm:constr type="w" for="ch" forName="Child1Accent6" refType="w" fact="0.0287"/>
                  <dgm:constr type="h" for="ch" forName="Child1Accent6" refType="h" fact="0.0381"/>
                  <dgm:constr type="l" for="ch" forName="Child1Accent7" refType="w" fact="0.1813"/>
                  <dgm:constr type="t" for="ch" forName="Child1Accent7" refType="h" fact="0.097"/>
                  <dgm:constr type="w" for="ch" forName="Child1Accent7" refType="w" fact="0.0287"/>
                  <dgm:constr type="h" for="ch" forName="Child1Accent7" refType="h" fact="0.0381"/>
                  <dgm:constr type="l" for="ch" forName="Child1Accent8" refType="w" fact="0.12"/>
                  <dgm:constr type="t" for="ch" forName="Child1Accent8" refType="h" fact="0.097"/>
                  <dgm:constr type="w" for="ch" forName="Child1Accent8" refType="w" fact="0.0287"/>
                  <dgm:constr type="h" for="ch" forName="Child1Accent8" refType="h" fact="0.0381"/>
                  <dgm:constr type="l" for="ch" forName="Child1Accent9" refType="w" fact="0.0587"/>
                  <dgm:constr type="t" for="ch" forName="Child1Accent9" refType="h" fact="0.097"/>
                  <dgm:constr type="w" for="ch" forName="Child1Accent9" refType="w" fact="0.0287"/>
                  <dgm:constr type="h" for="ch" forName="Child1Accent9" refType="h" fact="0.0381"/>
                  <dgm:constr type="l" for="ch" forName="Child5Accent1" refType="w" fact="0.4819"/>
                  <dgm:constr type="t" for="ch" forName="Child5Accent1" refType="h" fact="0.7601"/>
                  <dgm:constr type="w" for="ch" forName="Child5Accent1" refType="w" fact="0.0574"/>
                  <dgm:constr type="h" for="ch" forName="Child5Accent1" refType="h" fact="0.0763"/>
                  <dgm:constr type="l" for="ch" forName="Child5Accent4" refType="w" fact="0.3653"/>
                  <dgm:constr type="t" for="ch" forName="Child5Accent4" refType="h" fact="0.9619"/>
                  <dgm:constr type="w" for="ch" forName="Child5Accent4" refType="w" fact="0.0287"/>
                  <dgm:constr type="h" for="ch" forName="Child5Accent4" refType="h" fact="0.0381"/>
                  <dgm:constr type="l" for="ch" forName="Child5Accent5" refType="w" fact="0.304"/>
                  <dgm:constr type="t" for="ch" forName="Child5Accent5" refType="h" fact="0.9619"/>
                  <dgm:constr type="w" for="ch" forName="Child5Accent5" refType="w" fact="0.0287"/>
                  <dgm:constr type="h" for="ch" forName="Child5Accent5" refType="h" fact="0.0381"/>
                  <dgm:constr type="l" for="ch" forName="Child5Accent6" refType="w" fact="0.2426"/>
                  <dgm:constr type="t" for="ch" forName="Child5Accent6" refType="h" fact="0.9619"/>
                  <dgm:constr type="w" for="ch" forName="Child5Accent6" refType="w" fact="0.0287"/>
                  <dgm:constr type="h" for="ch" forName="Child5Accent6" refType="h" fact="0.0381"/>
                  <dgm:constr type="l" for="ch" forName="Child5Accent7" refType="w" fact="0.1813"/>
                  <dgm:constr type="t" for="ch" forName="Child5Accent7" refType="h" fact="0.9619"/>
                  <dgm:constr type="w" for="ch" forName="Child5Accent7" refType="w" fact="0.0287"/>
                  <dgm:constr type="h" for="ch" forName="Child5Accent7" refType="h" fact="0.0381"/>
                  <dgm:constr type="l" for="ch" forName="Child5Accent8" refType="w" fact="0.12"/>
                  <dgm:constr type="t" for="ch" forName="Child5Accent8" refType="h" fact="0.9619"/>
                  <dgm:constr type="w" for="ch" forName="Child5Accent8" refType="w" fact="0.0287"/>
                  <dgm:constr type="h" for="ch" forName="Child5Accent8" refType="h" fact="0.0381"/>
                  <dgm:constr type="l" for="ch" forName="Child5Accent9" refType="w" fact="0.0587"/>
                  <dgm:constr type="t" for="ch" forName="Child5Accent9" refType="h" fact="0.9619"/>
                  <dgm:constr type="w" for="ch" forName="Child5Accent9" refType="w" fact="0.0287"/>
                  <dgm:constr type="h" for="ch" forName="Child5Accent9" refType="h" fact="0.0381"/>
                  <dgm:constr type="l" for="ch" forName="Child5Accent2" refType="w" fact="0.453"/>
                  <dgm:constr type="t" for="ch" forName="Child5Accent2" refType="h" fact="0.8375"/>
                  <dgm:constr type="w" for="ch" forName="Child5Accent2" refType="w" fact="0.0287"/>
                  <dgm:constr type="h" for="ch" forName="Child5Accent2" refType="h" fact="0.0381"/>
                  <dgm:constr type="l" for="ch" forName="Child5Accent3" refType="w" fact="0.4118"/>
                  <dgm:constr type="t" for="ch" forName="Child5Accent3" refType="h" fact="0.8991"/>
                  <dgm:constr type="w" for="ch" forName="Child5Accent3" refType="w" fact="0.0287"/>
                  <dgm:constr type="h" for="ch" forName="Child5Accent3" refType="h" fact="0.0381"/>
                  <dgm:constr type="l" for="ch" forName="Child1Accent2" refType="w" fact="0.4458"/>
                  <dgm:constr type="t" for="ch" forName="Child1Accent2" refType="h" fact="0.2004"/>
                  <dgm:constr type="w" for="ch" forName="Child1Accent2" refType="w" fact="0.0287"/>
                  <dgm:constr type="h" for="ch" forName="Child1Accent2" refType="h" fact="0.0381"/>
                  <dgm:constr type="l" for="ch" forName="Child1Accent3" refType="w" fact="0.4054"/>
                  <dgm:constr type="t" for="ch" forName="Child1Accent3" refType="h" fact="0.1445"/>
                  <dgm:constr type="w" for="ch" forName="Child1Accent3" refType="w" fact="0.0287"/>
                  <dgm:constr type="h" for="ch" forName="Child1Accent3" refType="h" fact="0.0381"/>
                  <dgm:constr type="l" for="ch" forName="Child5" refType="w" fact="0.0581"/>
                  <dgm:constr type="t" for="ch" forName="Child5" refType="h" fact="0.8635"/>
                  <dgm:constr type="w" for="ch" forName="Child5" refType="w" fact="0.3364"/>
                  <dgm:constr type="h" for="ch" forName="Child5" refType="h" fact="0.0981"/>
                  <dgm:constr type="l" for="ch" forName="Child4" refType="w" fact="0"/>
                  <dgm:constr type="t" for="ch" forName="Child4" refType="h" fact="0.6701"/>
                  <dgm:constr type="w" for="ch" forName="Child4" refType="w" fact="0.3364"/>
                  <dgm:constr type="h" for="ch" forName="Child4" refType="h" fact="0.0981"/>
                  <dgm:constr type="l" for="ch" forName="Child3" refType="w" fact="0"/>
                  <dgm:constr type="t" for="ch" forName="Child3" refType="h" fact="0.4276"/>
                  <dgm:constr type="w" for="ch" forName="Child3" refType="w" fact="0.2544"/>
                  <dgm:constr type="h" for="ch" forName="Child3" refType="h" fact="0.0981"/>
                  <dgm:constr type="l" for="ch" forName="Child2" refType="w" fact="0"/>
                  <dgm:constr type="t" for="ch" forName="Child2" refType="h" fact="0.1798"/>
                  <dgm:constr type="w" for="ch" forName="Child2" refType="w" fact="0.3364"/>
                  <dgm:constr type="h" for="ch" forName="Child2" refType="h" fact="0.0981"/>
                  <dgm:constr type="l" for="ch" forName="Child1" refType="w" fact="0.0581"/>
                  <dgm:constr type="t" for="ch" forName="Child1" refType="h" fact="0"/>
                  <dgm:constr type="w" for="ch" forName="Child1" refType="w" fact="0.3364"/>
                  <dgm:constr type="h" for="ch" forName="Child1" refType="h" fact="0.0981"/>
                  <dgm:constr type="l" for="ch" forName="Parent" refType="w" fact="0.3653"/>
                  <dgm:constr type="t" for="ch" forName="Parent" refType="h" fact="0.3513"/>
                  <dgm:constr type="w" for="ch" forName="Parent" refType="w" fact="0.2906"/>
                  <dgm:constr type="h" for="ch" forName="Parent" refType="h" fact="0.3859"/>
                </dgm:constrLst>
              </dgm:else>
            </dgm:choose>
          </dgm:if>
          <dgm:else name="Name13">
            <dgm:choose name="Name14">
              <dgm:if name="Name15" axis="ch" ptType="node" func="cnt" op="equ" val="0">
                <dgm:alg type="composite">
                  <dgm:param type="ar" val="2.1059"/>
                </dgm:alg>
                <dgm:constrLst>
                  <dgm:constr type="r" for="ch" forName="Parent" refType="w"/>
                  <dgm:constr type="t" for="ch" forName="Parent" refType="h" fact="0"/>
                  <dgm:constr type="w" for="ch" forName="Parent" refType="w" fact="0.4749"/>
                  <dgm:constr type="h" for="ch" forName="Parent" refType="h"/>
                  <dgm:constr type="r" for="ch" forName="ParentAccent1" refType="w" fact="0.0469"/>
                  <dgm:constr type="t" for="ch" forName="ParentAccent1" refType="h" fact="0.4506"/>
                  <dgm:constr type="w" for="ch" forName="ParentAccent1" refType="w" fact="0.0469"/>
                  <dgm:constr type="h" for="ch" forName="ParentAccent1" refType="h" fact="0.0988"/>
                  <dgm:constr type="r" for="ch" forName="ParentAccent2" refType="w" fact="0.1266"/>
                  <dgm:constr type="t" for="ch" forName="ParentAccent2" refType="h" fact="0.4506"/>
                  <dgm:constr type="w" for="ch" forName="ParentAccent2" refType="w" fact="0.0469"/>
                  <dgm:constr type="h" for="ch" forName="ParentAccent2" refType="h" fact="0.0988"/>
                  <dgm:constr type="r" for="ch" forName="ParentAccent3" refType="w" fact="0.2063"/>
                  <dgm:constr type="t" for="ch" forName="ParentAccent3" refType="h" fact="0.4506"/>
                  <dgm:constr type="w" for="ch" forName="ParentAccent3" refType="w" fact="0.0469"/>
                  <dgm:constr type="h" for="ch" forName="ParentAccent3" refType="h" fact="0.0988"/>
                  <dgm:constr type="r" for="ch" forName="ParentAccent4" refType="w" fact="0.286"/>
                  <dgm:constr type="t" for="ch" forName="ParentAccent4" refType="h" fact="0.4506"/>
                  <dgm:constr type="w" for="ch" forName="ParentAccent4" refType="w" fact="0.0469"/>
                  <dgm:constr type="h" for="ch" forName="ParentAccent4" refType="h" fact="0.0988"/>
                  <dgm:constr type="r" for="ch" forName="ParentAccent5" refType="w" fact="0.3657"/>
                  <dgm:constr type="t" for="ch" forName="ParentAccent5" refType="h" fact="0.4506"/>
                  <dgm:constr type="w" for="ch" forName="ParentAccent5" refType="w" fact="0.0469"/>
                  <dgm:constr type="h" for="ch" forName="ParentAccent5" refType="h" fact="0.0988"/>
                  <dgm:constr type="r" for="ch" forName="ParentAccent6" refType="w" fact="0.4924"/>
                  <dgm:constr type="t" for="ch" forName="ParentAccent6" refType="h" fact="0.4012"/>
                  <dgm:constr type="w" for="ch" forName="ParentAccent6" refType="w" fact="0.0939"/>
                  <dgm:constr type="h" for="ch" forName="ParentAccent6" refType="h" fact="0.1976"/>
                  <dgm:constr type="r" for="ch" forName="ParentAccent7" refType="w" fact="0.1234"/>
                  <dgm:constr type="t" for="ch" forName="ParentAccent7" refType="h" fact="0.2465"/>
                  <dgm:constr type="w" for="ch" forName="ParentAccent7" refType="w" fact="0.0469"/>
                  <dgm:constr type="h" for="ch" forName="ParentAccent7" refType="h" fact="0.0988"/>
                  <dgm:constr type="r" for="ch" forName="ParentAccent8" refType="w" fact="0.1234"/>
                  <dgm:constr type="t" for="ch" forName="ParentAccent8" refType="h" fact="0.6562"/>
                  <dgm:constr type="w" for="ch" forName="ParentAccent8" refType="w" fact="0.0469"/>
                  <dgm:constr type="h" for="ch" forName="ParentAccent8" refType="h" fact="0.0988"/>
                  <dgm:constr type="r" for="ch" forName="ParentAccent9" refType="w" fact="0.0815"/>
                  <dgm:constr type="t" for="ch" forName="ParentAccent9" refType="h" fact="0.3353"/>
                  <dgm:constr type="w" for="ch" forName="ParentAccent9" refType="w" fact="0.0469"/>
                  <dgm:constr type="h" for="ch" forName="ParentAccent9" refType="h" fact="0.0988"/>
                  <dgm:constr type="r" for="ch" forName="ParentAccent10" refType="w" fact="0.0787"/>
                  <dgm:constr type="t" for="ch" forName="ParentAccent10" refType="h" fact="0.5679"/>
                  <dgm:constr type="w" for="ch" forName="ParentAccent10" refType="w" fact="0.0469"/>
                  <dgm:constr type="h" for="ch" forName="ParentAccent10" refType="h" fact="0.0988"/>
                </dgm:constrLst>
              </dgm:if>
              <dgm:if name="Name16" axis="ch" ptType="node" func="cnt" op="equ" val="1">
                <dgm:alg type="composite">
                  <dgm:param type="ar" val="3.4411"/>
                </dgm:alg>
                <dgm:constrLst>
                  <dgm:constr type="primFontSz" for="des" forName="Child1" val="65"/>
                  <dgm:constr type="primFontSz" for="des" forName="Child1" refType="primFontSz" refFor="des" refForName="Parent" op="lte"/>
                  <dgm:constr type="r" for="ch" forName="Child1Accent1" refType="w" fact="0.716"/>
                  <dgm:constr type="t" for="ch" forName="Child1Accent1" refType="h" fact="0.4012"/>
                  <dgm:constr type="w" for="ch" forName="Child1Accent1" refType="w" fact="0.0574"/>
                  <dgm:constr type="h" for="ch" forName="Child1Accent1" refType="h" fact="0.1976"/>
                  <dgm:constr type="r" for="ch" forName="Child1Accent2" refType="w" fact="0.7728"/>
                  <dgm:constr type="t" for="ch" forName="Child1Accent2" refType="h" fact="0.4506"/>
                  <dgm:constr type="w" for="ch" forName="Child1Accent2" refType="w" fact="0.0287"/>
                  <dgm:constr type="h" for="ch" forName="Child1Accent2" refType="h" fact="0.0988"/>
                  <dgm:constr type="r" for="ch" forName="Child1Accent3" refType="w" fact="0.8295"/>
                  <dgm:constr type="t" for="ch" forName="Child1Accent3" refType="h" fact="0.4506"/>
                  <dgm:constr type="w" for="ch" forName="Child1Accent3" refType="w" fact="0.0287"/>
                  <dgm:constr type="h" for="ch" forName="Child1Accent3" refType="h" fact="0.0988"/>
                  <dgm:constr type="r" for="ch" forName="Child1Accent4" refType="w" fact="0.8863"/>
                  <dgm:constr type="t" for="ch" forName="Child1Accent4" refType="h" fact="0.4506"/>
                  <dgm:constr type="w" for="ch" forName="Child1Accent4" refType="w" fact="0.0287"/>
                  <dgm:constr type="h" for="ch" forName="Child1Accent4" refType="h" fact="0.0988"/>
                  <dgm:constr type="r" for="ch" forName="Child1Accent5" refType="w" fact="0.943"/>
                  <dgm:constr type="t" for="ch" forName="Child1Accent5" refType="h" fact="0.4506"/>
                  <dgm:constr type="w" for="ch" forName="Child1Accent5" refType="w" fact="0.0287"/>
                  <dgm:constr type="h" for="ch" forName="Child1Accent5" refType="h" fact="0.0988"/>
                  <dgm:constr type="r" for="ch" forName="Child1Accent6" refType="w" fact="0.9998"/>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ParentAccent1" refType="w" fact="0.0287"/>
                  <dgm:constr type="t" for="ch" forName="ParentAccent1" refType="h" fact="0.4506"/>
                  <dgm:constr type="w" for="ch" forName="ParentAccent1" refType="w" fact="0.0287"/>
                  <dgm:constr type="h" for="ch" forName="ParentAccent1" refType="h" fact="0.0988"/>
                  <dgm:constr type="r" for="ch" forName="ParentAccent2" refType="w" fact="0.0813"/>
                  <dgm:constr type="t" for="ch" forName="ParentAccent2" refType="h" fact="0.4506"/>
                  <dgm:constr type="w" for="ch" forName="ParentAccent2" refType="w" fact="0.0287"/>
                  <dgm:constr type="h" for="ch" forName="ParentAccent2" refType="h" fact="0.0988"/>
                  <dgm:constr type="r" for="ch" forName="ParentAccent3" refType="w" fact="0.1339"/>
                  <dgm:constr type="t" for="ch" forName="ParentAccent3" refType="h" fact="0.4506"/>
                  <dgm:constr type="w" for="ch" forName="ParentAccent3" refType="w" fact="0.0287"/>
                  <dgm:constr type="h" for="ch" forName="ParentAccent3" refType="h" fact="0.0988"/>
                  <dgm:constr type="r" for="ch" forName="ParentAccent4" refType="w" fact="0.1864"/>
                  <dgm:constr type="t" for="ch" forName="ParentAccent4" refType="h" fact="0.4506"/>
                  <dgm:constr type="w" for="ch" forName="ParentAccent4" refType="w" fact="0.0287"/>
                  <dgm:constr type="h" for="ch" forName="ParentAccent4" refType="h" fact="0.0988"/>
                  <dgm:constr type="r" for="ch" forName="ParentAccent5" refType="w" fact="0.239"/>
                  <dgm:constr type="t" for="ch" forName="ParentAccent5" refType="h" fact="0.4506"/>
                  <dgm:constr type="w" for="ch" forName="ParentAccent5" refType="w" fact="0.0287"/>
                  <dgm:constr type="h" for="ch" forName="ParentAccent5" refType="h" fact="0.0988"/>
                  <dgm:constr type="r" for="ch" forName="ParentAccent6" refType="w" fact="0.3203"/>
                  <dgm:constr type="t" for="ch" forName="ParentAccent6" refType="h" fact="0.4012"/>
                  <dgm:constr type="w" for="ch" forName="ParentAccent6" refType="w" fact="0.0574"/>
                  <dgm:constr type="h" for="ch" forName="ParentAccent6" refType="h" fact="0.1976"/>
                  <dgm:constr type="r" for="ch" forName="ParentAccent7" refType="w" fact="0.0755"/>
                  <dgm:constr type="t" for="ch" forName="ParentAccent7" refType="h" fact="0.2465"/>
                  <dgm:constr type="w" for="ch" forName="ParentAccent7" refType="w" fact="0.0287"/>
                  <dgm:constr type="h" for="ch" forName="ParentAccent7" refType="h" fact="0.0988"/>
                  <dgm:constr type="r" for="ch" forName="ParentAccent8" refType="w" fact="0.0755"/>
                  <dgm:constr type="t" for="ch" forName="ParentAccent8" refType="h" fact="0.6562"/>
                  <dgm:constr type="w" for="ch" forName="ParentAccent8" refType="w" fact="0.0287"/>
                  <dgm:constr type="h" for="ch" forName="ParentAccent8" refType="h" fact="0.0988"/>
                  <dgm:constr type="r" for="ch" forName="ParentAccent9" refType="w" fact="0.0499"/>
                  <dgm:constr type="t" for="ch" forName="ParentAccent9" refType="h" fact="0.3353"/>
                  <dgm:constr type="w" for="ch" forName="ParentAccent9" refType="w" fact="0.0287"/>
                  <dgm:constr type="h" for="ch" forName="ParentAccent9" refType="h" fact="0.0988"/>
                  <dgm:constr type="r" for="ch" forName="ParentAccent10" refType="w" fact="0.0482"/>
                  <dgm:constr type="t" for="ch" forName="ParentAccent10" refType="h" fact="0.5679"/>
                  <dgm:constr type="w" for="ch" forName="ParentAccent10" refType="w" fact="0.0287"/>
                  <dgm:constr type="h" for="ch" forName="ParentAccent10" refType="h" fact="0.0988"/>
                  <dgm:constr type="r" for="ch" forName="Child1" refType="w"/>
                  <dgm:constr type="t" for="ch" forName="Child1" refType="h" fact="0.1978"/>
                  <dgm:constr type="w" for="ch" forName="Child1" refType="w" fact="0.2544"/>
                  <dgm:constr type="h" for="ch" forName="Child1" refType="h" fact="0.2541"/>
                  <dgm:constr type="r" for="ch" forName="Parent" refType="w" fact="0.6347"/>
                  <dgm:constr type="t" for="ch" forName="Parent" refType="h" fact="0"/>
                  <dgm:constr type="w" for="ch" forName="Parent" refType="w" fact="0.2906"/>
                  <dgm:constr type="h" for="ch" forName="Parent" refType="h"/>
                </dgm:constrLst>
              </dgm:if>
              <dgm:if name="Name17" axis="ch" ptType="node" func="cnt" op="equ" val="2">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Child2Accent1" refType="w" fact="0.6564"/>
                  <dgm:constr type="t" for="ch" forName="Child2Accent1" refType="h" fact="0.8153"/>
                  <dgm:constr type="w" for="ch" forName="Child2Accent1" refType="w" fact="0.0574"/>
                  <dgm:constr type="h" for="ch" forName="Child2Accent1" refType="h" fact="0.1217"/>
                  <dgm:constr type="r" for="ch" forName="Child2Accent2" refType="w" fact="0.6932"/>
                  <dgm:constr type="t" for="ch" forName="Child2Accent2" refType="h" fact="0.9392"/>
                  <dgm:constr type="w" for="ch" forName="Child2Accent2" refType="w" fact="0.0287"/>
                  <dgm:constr type="h" for="ch" forName="Child2Accent2" refType="h" fact="0.0608"/>
                  <dgm:constr type="r" for="ch" forName="Child2Accent3" refType="w" fact="0.7545"/>
                  <dgm:constr type="t" for="ch" forName="Child2Accent3" refType="h" fact="0.9392"/>
                  <dgm:constr type="w" for="ch" forName="Child2Accent3" refType="w" fact="0.0287"/>
                  <dgm:constr type="h" for="ch" forName="Child2Accent3" refType="h" fact="0.0608"/>
                  <dgm:constr type="r" for="ch" forName="Child2Accent4" refType="w" fact="0.8158"/>
                  <dgm:constr type="t" for="ch" forName="Child2Accent4" refType="h" fact="0.9392"/>
                  <dgm:constr type="w" for="ch" forName="Child2Accent4" refType="w" fact="0.0287"/>
                  <dgm:constr type="h" for="ch" forName="Child2Accent4" refType="h" fact="0.0608"/>
                  <dgm:constr type="r" for="ch" forName="Child2Accent5" refType="w" fact="0.8771"/>
                  <dgm:constr type="t" for="ch" forName="Child2Accent5" refType="h" fact="0.9392"/>
                  <dgm:constr type="w" for="ch" forName="Child2Accent5" refType="w" fact="0.0287"/>
                  <dgm:constr type="h" for="ch" forName="Child2Accent5" refType="h" fact="0.0608"/>
                  <dgm:constr type="r" for="ch" forName="Child2Accent6" refType="w" fact="0.9385"/>
                  <dgm:constr type="t" for="ch" forName="Child2Accent6" refType="h" fact="0.9392"/>
                  <dgm:constr type="w" for="ch" forName="Child2Accent6" refType="w" fact="0.0287"/>
                  <dgm:constr type="h" for="ch" forName="Child2Accent6" refType="h" fact="0.0608"/>
                  <dgm:constr type="r" for="ch" forName="Child2Accent7" refType="w" fact="0.9998"/>
                  <dgm:constr type="t" for="ch" forName="Child2Accent7" refType="h" fact="0.9392"/>
                  <dgm:constr type="w" for="ch" forName="Child2Accent7" refType="w" fact="0.0287"/>
                  <dgm:constr type="h" for="ch" forName="Child2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2" refType="w"/>
                  <dgm:constr type="t" for="ch" forName="Child2" refType="h" fact="0.7822"/>
                  <dgm:constr type="w" for="ch" forName="Child2" refType="w" fact="0.336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8" axis="ch" ptType="node" func="cnt" op="equ" val="3">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r" for="ch" forName="Child1Accent8" refType="w" fact="0"/>
                  <dgm:constr type="t" for="ch" forName="Child1Accent8" refType="h" fact="0"/>
                  <dgm:constr type="w" for="ch" forName="Child1Accent8" refType="w" fact="0"/>
                  <dgm:constr type="h" for="ch" forName="Child1Accent8" refType="h" fact="0"/>
                  <dgm:constr type="r" for="ch" forName="Child1Accent9" refType="w" fact="0"/>
                  <dgm:constr type="t" for="ch" forName="Child1Accent9" refType="h" fact="0"/>
                  <dgm:constr type="w" for="ch" forName="Child1Accent9" refType="w" fact="0"/>
                  <dgm:constr type="h" for="ch" forName="Child1Accent9" refType="h" fact="0"/>
                  <dgm:constr type="r" for="ch" forName="Child2Accent1" refType="w" fact="0.716"/>
                  <dgm:constr type="t" for="ch" forName="Child2Accent1" refType="h" fact="0.5207"/>
                  <dgm:constr type="w" for="ch" forName="Child2Accent1" refType="w" fact="0.0574"/>
                  <dgm:constr type="h" for="ch" forName="Child2Accent1" refType="h" fact="0.1217"/>
                  <dgm:constr type="r" for="ch" forName="Child2Accent2" refType="w" fact="0.7728"/>
                  <dgm:constr type="t" for="ch" forName="Child2Accent2" refType="h" fact="0.5511"/>
                  <dgm:constr type="w" for="ch" forName="Child2Accent2" refType="w" fact="0.0287"/>
                  <dgm:constr type="h" for="ch" forName="Child2Accent2" refType="h" fact="0.0608"/>
                  <dgm:constr type="r" for="ch" forName="Child2Accent3" refType="w" fact="0.8295"/>
                  <dgm:constr type="t" for="ch" forName="Child2Accent3" refType="h" fact="0.5511"/>
                  <dgm:constr type="w" for="ch" forName="Child2Accent3" refType="w" fact="0.0287"/>
                  <dgm:constr type="h" for="ch" forName="Child2Accent3" refType="h" fact="0.0608"/>
                  <dgm:constr type="r" for="ch" forName="Child2Accent4" refType="w" fact="0.8863"/>
                  <dgm:constr type="t" for="ch" forName="Child2Accent4" refType="h" fact="0.5511"/>
                  <dgm:constr type="w" for="ch" forName="Child2Accent4" refType="w" fact="0.0287"/>
                  <dgm:constr type="h" for="ch" forName="Child2Accent4" refType="h" fact="0.0608"/>
                  <dgm:constr type="r" for="ch" forName="Child2Accent5" refType="w" fact="0.943"/>
                  <dgm:constr type="t" for="ch" forName="Child2Accent5" refType="h" fact="0.5511"/>
                  <dgm:constr type="w" for="ch" forName="Child2Accent5" refType="w" fact="0.0287"/>
                  <dgm:constr type="h" for="ch" forName="Child2Accent5" refType="h" fact="0.0608"/>
                  <dgm:constr type="r" for="ch" forName="Child2Accent6" refType="w" fact="0.9998"/>
                  <dgm:constr type="t" for="ch" forName="Child2Accent6" refType="h" fact="0.5511"/>
                  <dgm:constr type="w" for="ch" forName="Child2Accent6" refType="w" fact="0.0287"/>
                  <dgm:constr type="h" for="ch" forName="Child2Accent6" refType="h" fact="0.0608"/>
                  <dgm:constr type="r" for="ch" forName="Child2Accent7" refType="w" fact="0"/>
                  <dgm:constr type="t" for="ch" forName="Child2Accent7" refType="h" fact="0"/>
                  <dgm:constr type="w" for="ch" forName="Child2Accent7" refType="w" fact="0"/>
                  <dgm:constr type="h" for="ch" forName="Child2Accent7" refType="h" fact="0"/>
                  <dgm:constr type="r" for="ch" forName="Child3Accent1" refType="w" fact="0.6564"/>
                  <dgm:constr type="t" for="ch" forName="Child3Accent1" refType="h" fact="0.8153"/>
                  <dgm:constr type="w" for="ch" forName="Child3Accent1" refType="w" fact="0.0574"/>
                  <dgm:constr type="h" for="ch" forName="Child3Accent1" refType="h" fact="0.1217"/>
                  <dgm:constr type="r" for="ch" forName="Child3Accent2" refType="w" fact="0.6932"/>
                  <dgm:constr type="t" for="ch" forName="Child3Accent2" refType="h" fact="0.9392"/>
                  <dgm:constr type="w" for="ch" forName="Child3Accent2" refType="w" fact="0.0287"/>
                  <dgm:constr type="h" for="ch" forName="Child3Accent2" refType="h" fact="0.0608"/>
                  <dgm:constr type="r" for="ch" forName="Child3Accent3" refType="w" fact="0.7545"/>
                  <dgm:constr type="t" for="ch" forName="Child3Accent3" refType="h" fact="0.9392"/>
                  <dgm:constr type="w" for="ch" forName="Child3Accent3" refType="w" fact="0.0287"/>
                  <dgm:constr type="h" for="ch" forName="Child3Accent3" refType="h" fact="0.0608"/>
                  <dgm:constr type="r" for="ch" forName="Child3Accent4" refType="w" fact="0.8158"/>
                  <dgm:constr type="t" for="ch" forName="Child3Accent4" refType="h" fact="0.9392"/>
                  <dgm:constr type="w" for="ch" forName="Child3Accent4" refType="w" fact="0.0287"/>
                  <dgm:constr type="h" for="ch" forName="Child3Accent4" refType="h" fact="0.0608"/>
                  <dgm:constr type="r" for="ch" forName="Child3Accent5" refType="w" fact="0.8771"/>
                  <dgm:constr type="t" for="ch" forName="Child3Accent5" refType="h" fact="0.9392"/>
                  <dgm:constr type="w" for="ch" forName="Child3Accent5" refType="w" fact="0.0287"/>
                  <dgm:constr type="h" for="ch" forName="Child3Accent5" refType="h" fact="0.0608"/>
                  <dgm:constr type="r" for="ch" forName="Child3Accent6" refType="w" fact="0.9385"/>
                  <dgm:constr type="t" for="ch" forName="Child3Accent6" refType="h" fact="0.9392"/>
                  <dgm:constr type="w" for="ch" forName="Child3Accent6" refType="w" fact="0.0287"/>
                  <dgm:constr type="h" for="ch" forName="Child3Accent6" refType="h" fact="0.0608"/>
                  <dgm:constr type="r" for="ch" forName="Child3Accent7" refType="w" fact="0.9998"/>
                  <dgm:constr type="t" for="ch" forName="Child3Accent7" refType="h" fact="0.9392"/>
                  <dgm:constr type="w" for="ch" forName="Child3Accent7" refType="w" fact="0.0287"/>
                  <dgm:constr type="h" for="ch" forName="Child3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3" refType="w"/>
                  <dgm:constr type="t" for="ch" forName="Child3" refType="h" fact="0.7822"/>
                  <dgm:constr type="w" for="ch" forName="Child3" refType="w" fact="0.3364"/>
                  <dgm:constr type="h" for="ch" forName="Child3" refType="h" fact="0.1564"/>
                  <dgm:constr type="r" for="ch" forName="Child2" refType="w"/>
                  <dgm:constr type="t" for="ch" forName="Child2" refType="h" fact="0.3955"/>
                  <dgm:constr type="w" for="ch" forName="Child2" refType="w" fact="0.254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9" axis="ch" ptType="node" func="cnt" op="equ" val="4">
                <dgm:alg type="composite">
                  <dgm:param type="ar" val="1.8304"/>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 refType="w" fact="0.6229"/>
                  <dgm:constr type="t" for="ch" forName="Parent" refType="h" fact="0.2946"/>
                  <dgm:constr type="w" for="ch" forName="Parent" refType="w" fact="0.2862"/>
                  <dgm:constr type="h" for="ch" forName="Parent" refType="h" fact="0.5239"/>
                  <dgm:constr type="r" for="ch" forName="Child1Accent1" refType="w" fact="0.6096"/>
                  <dgm:constr type="t" for="ch" forName="Child1Accent1" refType="h" fact="0.2104"/>
                  <dgm:constr type="w" for="ch" forName="Child1Accent1" refType="w" fact="0.0566"/>
                  <dgm:constr type="h" for="ch" forName="Child1Accent1" refType="h" fact="0.1035"/>
                  <dgm:constr type="r" for="ch" forName="Child1Accent3" refType="w" fact="0.6999"/>
                  <dgm:constr type="t" for="ch" forName="Child1Accent3" refType="h" fact="0.128"/>
                  <dgm:constr type="w" for="ch" forName="Child1Accent3" refType="w" fact="0.0283"/>
                  <dgm:constr type="h" for="ch" forName="Child1Accent3" refType="h" fact="0.0518"/>
                  <dgm:constr type="r" for="ch" forName="Child1Accent4" refType="w" fact="0.7582"/>
                  <dgm:constr type="t" for="ch" forName="Child1Accent4" refType="h" fact="0.128"/>
                  <dgm:constr type="w" for="ch" forName="Child1Accent4" refType="w" fact="0.0283"/>
                  <dgm:constr type="h" for="ch" forName="Child1Accent4" refType="h" fact="0.0518"/>
                  <dgm:constr type="r" for="ch" forName="Child1Accent5" refType="w" fact="0.8165"/>
                  <dgm:constr type="t" for="ch" forName="Child1Accent5" refType="h" fact="0.128"/>
                  <dgm:constr type="w" for="ch" forName="Child1Accent5" refType="w" fact="0.0283"/>
                  <dgm:constr type="h" for="ch" forName="Child1Accent5" refType="h" fact="0.0518"/>
                  <dgm:constr type="r" for="ch" forName="Child1Accent6" refType="w" fact="0.8748"/>
                  <dgm:constr type="t" for="ch" forName="Child1Accent6" refType="h" fact="0.128"/>
                  <dgm:constr type="w" for="ch" forName="Child1Accent6" refType="w" fact="0.0283"/>
                  <dgm:constr type="h" for="ch" forName="Child1Accent6" refType="h" fact="0.0518"/>
                  <dgm:constr type="r" for="ch" forName="Child3Accent1" refType="w" fact="0.6842"/>
                  <dgm:constr type="t" for="ch" forName="Child3Accent1" refType="h" fact="0.6212"/>
                  <dgm:constr type="w" for="ch" forName="Child3Accent1" refType="w" fact="0.0566"/>
                  <dgm:constr type="h" for="ch" forName="Child3Accent1" refType="h" fact="0.1035"/>
                  <dgm:constr type="r" for="ch" forName="Child3Accent2" refType="w" fact="0.7311"/>
                  <dgm:constr type="t" for="ch" forName="Child3Accent2" refType="h" fact="0.6828"/>
                  <dgm:constr type="w" for="ch" forName="Child3Accent2" refType="w" fact="0.0283"/>
                  <dgm:constr type="h" for="ch" forName="Child3Accent2" refType="h" fact="0.0518"/>
                  <dgm:constr type="r" for="ch" forName="Child3Accent4" refType="w" fact="0.8386"/>
                  <dgm:constr type="t" for="ch" forName="Child3Accent4" refType="h" fact="0.6828"/>
                  <dgm:constr type="w" for="ch" forName="Child3Accent4" refType="w" fact="0.0283"/>
                  <dgm:constr type="h" for="ch" forName="Child3Accent4" refType="h" fact="0.0518"/>
                  <dgm:constr type="r" for="ch" forName="Child3Accent5" refType="w" fact="0.8923"/>
                  <dgm:constr type="t" for="ch" forName="Child3Accent5" refType="h" fact="0.6828"/>
                  <dgm:constr type="w" for="ch" forName="Child3Accent5" refType="w" fact="0.0283"/>
                  <dgm:constr type="h" for="ch" forName="Child3Accent5" refType="h" fact="0.0518"/>
                  <dgm:constr type="r" for="ch" forName="Child1Accent7" refType="w" fact="0.9332"/>
                  <dgm:constr type="t" for="ch" forName="Child1Accent7" refType="h" fact="0.128"/>
                  <dgm:constr type="w" for="ch" forName="Child1Accent7" refType="w" fact="0.0283"/>
                  <dgm:constr type="h" for="ch" forName="Child1Accent7" refType="h" fact="0.0518"/>
                  <dgm:constr type="r" for="ch" forName="Child3Accent6" refType="w" fact="0.9461"/>
                  <dgm:constr type="t" for="ch" forName="Child3Accent6" refType="h" fact="0.6828"/>
                  <dgm:constr type="w" for="ch" forName="Child3Accent6" refType="w" fact="0.0283"/>
                  <dgm:constr type="h" for="ch" forName="Child3Accent6" refType="h" fact="0.0518"/>
                  <dgm:constr type="r" for="ch" forName="Child1Accent8" refType="w" fact="0.9915"/>
                  <dgm:constr type="t" for="ch" forName="Child1Accent8" refType="h" fact="0.128"/>
                  <dgm:constr type="w" for="ch" forName="Child1Accent8" refType="w" fact="0.0283"/>
                  <dgm:constr type="h" for="ch" forName="Child1Accent8" refType="h" fact="0.0518"/>
                  <dgm:constr type="r" for="ch" forName="Child1Accent9" refType="w" fact="0"/>
                  <dgm:constr type="t" for="ch" forName="Child1Accent9" refType="h" fact="0"/>
                  <dgm:constr type="w" for="ch" forName="Child1Accent9" refType="w" fact="0"/>
                  <dgm:constr type="h" for="ch" forName="Child1Accent9" refType="h" fact="0"/>
                  <dgm:constr type="r" for="ch" forName="Child3Accent7" refType="w" fact="0.9998"/>
                  <dgm:constr type="t" for="ch" forName="Child3Accent7" refType="h" fact="0.6828"/>
                  <dgm:constr type="w" for="ch" forName="Child3Accent7" refType="w" fact="0.0283"/>
                  <dgm:constr type="h" for="ch" forName="Child3Accent7" refType="h" fact="0.0518"/>
                  <dgm:constr type="r" for="ch" forName="Child4Accent1" refType="w" fact="0.6096"/>
                  <dgm:constr type="t" for="ch" forName="Child4Accent1" refType="h" fact="0.8"/>
                  <dgm:constr type="w" for="ch" forName="Child4Accent1" refType="w" fact="0.0566"/>
                  <dgm:constr type="h" for="ch" forName="Child4Accent1" refType="h" fact="0.1035"/>
                  <dgm:constr type="r" for="ch" forName="Child4Accent3" refType="w" fact="0.7002"/>
                  <dgm:constr type="t" for="ch" forName="Child4Accent3" refType="h" fact="0.9482"/>
                  <dgm:constr type="w" for="ch" forName="Child4Accent3" refType="w" fact="0.0283"/>
                  <dgm:constr type="h" for="ch" forName="Child4Accent3" refType="h" fact="0.0518"/>
                  <dgm:constr type="r" for="ch" forName="Child4Accent4" refType="w" fact="0.7585"/>
                  <dgm:constr type="t" for="ch" forName="Child4Accent4" refType="h" fact="0.9482"/>
                  <dgm:constr type="w" for="ch" forName="Child4Accent4" refType="w" fact="0.0283"/>
                  <dgm:constr type="h" for="ch" forName="Child4Accent4" refType="h" fact="0.0518"/>
                  <dgm:constr type="r" for="ch" forName="Child4Accent5" refType="w" fact="0.8167"/>
                  <dgm:constr type="t" for="ch" forName="Child4Accent5" refType="h" fact="0.9482"/>
                  <dgm:constr type="w" for="ch" forName="Child4Accent5" refType="w" fact="0.0283"/>
                  <dgm:constr type="h" for="ch" forName="Child4Accent5" refType="h" fact="0.0518"/>
                  <dgm:constr type="r" for="ch" forName="Child4Accent6" refType="w" fact="0.8749"/>
                  <dgm:constr type="t" for="ch" forName="Child4Accent6" refType="h" fact="0.9482"/>
                  <dgm:constr type="w" for="ch" forName="Child4Accent6" refType="w" fact="0.0283"/>
                  <dgm:constr type="h" for="ch" forName="Child4Accent6" refType="h" fact="0.0518"/>
                  <dgm:constr type="r" for="ch" forName="Child4Accent7" refType="w" fact="0.9332"/>
                  <dgm:constr type="t" for="ch" forName="Child4Accent7" refType="h" fact="0.9482"/>
                  <dgm:constr type="w" for="ch" forName="Child4Accent7" refType="w" fact="0.0283"/>
                  <dgm:constr type="h" for="ch" forName="Child4Accent7" refType="h" fact="0.0518"/>
                  <dgm:constr type="r" for="ch" forName="Child4Accent8" refType="w" fact="0.9914"/>
                  <dgm:constr type="t" for="ch" forName="Child4Accent8" refType="h" fact="0.9482"/>
                  <dgm:constr type="w" for="ch" forName="Child4Accent8" refType="w" fact="0.0283"/>
                  <dgm:constr type="h" for="ch" forName="Child4Accent8" refType="h" fact="0.0518"/>
                  <dgm:constr type="r" for="ch" forName="Child2Accent1" refType="w" fact="0.6842"/>
                  <dgm:constr type="t" for="ch" forName="Child2Accent1" refType="h" fact="0.3725"/>
                  <dgm:constr type="w" for="ch" forName="Child2Accent1" refType="w" fact="0.0566"/>
                  <dgm:constr type="h" for="ch" forName="Child2Accent1" refType="h" fact="0.1035"/>
                  <dgm:constr type="r" for="ch" forName="Child4Accent2" refType="w" fact="0.642"/>
                  <dgm:constr type="t" for="ch" forName="Child4Accent2" refType="h" fact="0.8993"/>
                  <dgm:constr type="w" for="ch" forName="Child4Accent2" refType="w" fact="0.0283"/>
                  <dgm:constr type="h" for="ch" forName="Child4Accent2" refType="h" fact="0.0518"/>
                  <dgm:constr type="r" for="ch" forName="Child1Accent2" refType="w" fact="0.6415"/>
                  <dgm:constr type="t" for="ch" forName="Child1Accent2" refType="h" fact="0.162"/>
                  <dgm:constr type="w" for="ch" forName="Child1Accent2" refType="w" fact="0.0283"/>
                  <dgm:constr type="h" for="ch" forName="Child1Accent2" refType="h" fact="0.0518"/>
                  <dgm:constr type="r" for="ch" forName="Child3Accent3" refType="w" fact="0.7849"/>
                  <dgm:constr type="t" for="ch" forName="Child3Accent3" refType="h" fact="0.6828"/>
                  <dgm:constr type="w" for="ch" forName="Child3Accent3" refType="w" fact="0.0283"/>
                  <dgm:constr type="h" for="ch" forName="Child3Accent3" refType="h" fact="0.0518"/>
                  <dgm:constr type="r" for="ch" forName="Child2Accent2" refType="w" fact="0.7311"/>
                  <dgm:constr type="t" for="ch" forName="Child2Accent2" refType="h" fact="0.3937"/>
                  <dgm:constr type="w" for="ch" forName="Child2Accent2" refType="w" fact="0.0283"/>
                  <dgm:constr type="h" for="ch" forName="Child2Accent2" refType="h" fact="0.0518"/>
                  <dgm:constr type="r" for="ch" forName="Child2Accent4" refType="w" fact="0.8386"/>
                  <dgm:constr type="t" for="ch" forName="Child2Accent4" refType="h" fact="0.3937"/>
                  <dgm:constr type="w" for="ch" forName="Child2Accent4" refType="w" fact="0.0283"/>
                  <dgm:constr type="h" for="ch" forName="Child2Accent4" refType="h" fact="0.0518"/>
                  <dgm:constr type="r" for="ch" forName="Child2Accent5" refType="w" fact="0.8923"/>
                  <dgm:constr type="t" for="ch" forName="Child2Accent5" refType="h" fact="0.3937"/>
                  <dgm:constr type="w" for="ch" forName="Child2Accent5" refType="w" fact="0.0283"/>
                  <dgm:constr type="h" for="ch" forName="Child2Accent5" refType="h" fact="0.0518"/>
                  <dgm:constr type="r" for="ch" forName="Child2Accent6" refType="w" fact="0.9461"/>
                  <dgm:constr type="t" for="ch" forName="Child2Accent6" refType="h" fact="0.3937"/>
                  <dgm:constr type="w" for="ch" forName="Child2Accent6" refType="w" fact="0.0283"/>
                  <dgm:constr type="h" for="ch" forName="Child2Accent6" refType="h" fact="0.0518"/>
                  <dgm:constr type="r" for="ch" forName="Child2Accent7" refType="w" fact="0.9998"/>
                  <dgm:constr type="t" for="ch" forName="Child2Accent7" refType="h" fact="0.3937"/>
                  <dgm:constr type="w" for="ch" forName="Child2Accent7" refType="w" fact="0.0283"/>
                  <dgm:constr type="h" for="ch" forName="Child2Accent7" refType="h" fact="0.0518"/>
                  <dgm:constr type="r" for="ch" forName="Child2Accent3" refType="w" fact="0.7849"/>
                  <dgm:constr type="t" for="ch" forName="Child2Accent3" refType="h" fact="0.3937"/>
                  <dgm:constr type="w" for="ch" forName="Child2Accent3" refType="w" fact="0.0283"/>
                  <dgm:constr type="h" for="ch" forName="Child2Accent3" refType="h" fact="0.0518"/>
                  <dgm:constr type="r" for="ch" forName="ParentAccent1" refType="w" fact="0.0283"/>
                  <dgm:constr type="t" for="ch" forName="ParentAccent1" refType="h" fact="0.5316"/>
                  <dgm:constr type="w" for="ch" forName="ParentAccent1" refType="w" fact="0.0283"/>
                  <dgm:constr type="h" for="ch" forName="ParentAccent1" refType="h" fact="0.0518"/>
                  <dgm:constr type="r" for="ch" forName="ParentAccent2" refType="w" fact="0.0801"/>
                  <dgm:constr type="t" for="ch" forName="ParentAccent2" refType="h" fact="0.5316"/>
                  <dgm:constr type="w" for="ch" forName="ParentAccent2" refType="w" fact="0.0283"/>
                  <dgm:constr type="h" for="ch" forName="ParentAccent2" refType="h" fact="0.0518"/>
                  <dgm:constr type="r" for="ch" forName="ParentAccent3" refType="w" fact="0.1318"/>
                  <dgm:constr type="t" for="ch" forName="ParentAccent3" refType="h" fact="0.5316"/>
                  <dgm:constr type="w" for="ch" forName="ParentAccent3" refType="w" fact="0.0283"/>
                  <dgm:constr type="h" for="ch" forName="ParentAccent3" refType="h" fact="0.0518"/>
                  <dgm:constr type="r" for="ch" forName="ParentAccent4" refType="w" fact="0.1836"/>
                  <dgm:constr type="t" for="ch" forName="ParentAccent4" refType="h" fact="0.5316"/>
                  <dgm:constr type="w" for="ch" forName="ParentAccent4" refType="w" fact="0.0283"/>
                  <dgm:constr type="h" for="ch" forName="ParentAccent4" refType="h" fact="0.0518"/>
                  <dgm:constr type="r" for="ch" forName="ParentAccent5" refType="w" fact="0.2354"/>
                  <dgm:constr type="t" for="ch" forName="ParentAccent5" refType="h" fact="0.5316"/>
                  <dgm:constr type="w" for="ch" forName="ParentAccent5" refType="w" fact="0.0283"/>
                  <dgm:constr type="h" for="ch" forName="ParentAccent5" refType="h" fact="0.0518"/>
                  <dgm:constr type="r" for="ch" forName="ParentAccent6" refType="w" fact="0.3154"/>
                  <dgm:constr type="t" for="ch" forName="ParentAccent6" refType="h" fact="0.5057"/>
                  <dgm:constr type="w" for="ch" forName="ParentAccent6" refType="w" fact="0.0566"/>
                  <dgm:constr type="h" for="ch" forName="ParentAccent6" refType="h" fact="0.1035"/>
                  <dgm:constr type="r" for="ch" forName="ParentAccent7" refType="w" fact="0.0744"/>
                  <dgm:constr type="t" for="ch" forName="ParentAccent7" refType="h" fact="0.4247"/>
                  <dgm:constr type="w" for="ch" forName="ParentAccent7" refType="w" fact="0.0283"/>
                  <dgm:constr type="h" for="ch" forName="ParentAccent7" refType="h" fact="0.0518"/>
                  <dgm:constr type="r" for="ch" forName="ParentAccent8" refType="w" fact="0.0744"/>
                  <dgm:constr type="t" for="ch" forName="ParentAccent8" refType="h" fact="0.6392"/>
                  <dgm:constr type="w" for="ch" forName="ParentAccent8" refType="w" fact="0.0283"/>
                  <dgm:constr type="h" for="ch" forName="ParentAccent8" refType="h" fact="0.0518"/>
                  <dgm:constr type="r" for="ch" forName="ParentAccent9" refType="w" fact="0.0491"/>
                  <dgm:constr type="t" for="ch" forName="ParentAccent9" refType="h" fact="0.4712"/>
                  <dgm:constr type="w" for="ch" forName="ParentAccent9" refType="w" fact="0.0283"/>
                  <dgm:constr type="h" for="ch" forName="ParentAccent9" refType="h" fact="0.0518"/>
                  <dgm:constr type="r" for="ch" forName="ParentAccent10" refType="w" fact="0.0475"/>
                  <dgm:constr type="t" for="ch" forName="ParentAccent10" refType="h" fact="0.593"/>
                  <dgm:constr type="w" for="ch" forName="ParentAccent10" refType="w" fact="0.0283"/>
                  <dgm:constr type="h" for="ch" forName="ParentAccent10" refType="h" fact="0.0518"/>
                  <dgm:constr type="r" for="ch" forName="Child4" refType="w" fact="0.9919"/>
                  <dgm:constr type="t" for="ch" forName="Child4" refType="h" fact="0.8184"/>
                  <dgm:constr type="w" for="ch" forName="Child4" refType="w" fact="0.3192"/>
                  <dgm:constr type="h" for="ch" forName="Child4" refType="h" fact="0.1294"/>
                  <dgm:constr type="r" for="ch" forName="Child3" refType="w"/>
                  <dgm:constr type="t" for="ch" forName="Child3" refType="h" fact="0.5547"/>
                  <dgm:constr type="w" for="ch" forName="Child3" refType="w" fact="0.297"/>
                  <dgm:constr type="h" for="ch" forName="Child3" refType="h" fact="0.1294"/>
                  <dgm:constr type="r" for="ch" forName="Child2" refType="w"/>
                  <dgm:constr type="t" for="ch" forName="Child2" refType="h" fact="0.2662"/>
                  <dgm:constr type="w" for="ch" forName="Child2" refType="w" fact="0.297"/>
                  <dgm:constr type="h" for="ch" forName="Child2" refType="h" fact="0.1294"/>
                  <dgm:constr type="r" for="ch" forName="Child1" refType="w" fact="0.9919"/>
                  <dgm:constr type="t" for="ch" forName="Child1" refType="h" fact="0"/>
                  <dgm:constr type="w" for="ch" forName="Child1" refType="w" fact="0.3192"/>
                  <dgm:constr type="h" for="ch" forName="Child1" refType="h" fact="0.1294"/>
                </dgm:constrLst>
              </dgm:if>
              <dgm:else name="Name20">
                <dgm:alg type="composite">
                  <dgm:param type="ar" val="1.3278"/>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Child2Accent1" refType="w" fact="0.6564"/>
                  <dgm:constr type="t" for="ch" forName="Child2Accent1" refType="h" fact="0.3184"/>
                  <dgm:constr type="w" for="ch" forName="Child2Accent1" refType="w" fact="0.0574"/>
                  <dgm:constr type="h" for="ch" forName="Child2Accent1" refType="h" fact="0.0763"/>
                  <dgm:constr type="r" for="ch" forName="Child2Accent2" refType="w" fact="0.6932"/>
                  <dgm:constr type="t" for="ch" forName="Child2Accent2" refType="h" fact="0.2781"/>
                  <dgm:constr type="w" for="ch" forName="Child2Accent2" refType="w" fact="0.0287"/>
                  <dgm:constr type="h" for="ch" forName="Child2Accent2" refType="h" fact="0.0381"/>
                  <dgm:constr type="r" for="ch" forName="Child2Accent3" refType="w" fact="0.7545"/>
                  <dgm:constr type="t" for="ch" forName="Child2Accent3" refType="h" fact="0.2781"/>
                  <dgm:constr type="w" for="ch" forName="Child2Accent3" refType="w" fact="0.0287"/>
                  <dgm:constr type="h" for="ch" forName="Child2Accent3" refType="h" fact="0.0381"/>
                  <dgm:constr type="r" for="ch" forName="Child2Accent4" refType="w" fact="0.8158"/>
                  <dgm:constr type="t" for="ch" forName="Child2Accent4" refType="h" fact="0.2781"/>
                  <dgm:constr type="w" for="ch" forName="Child2Accent4" refType="w" fact="0.0287"/>
                  <dgm:constr type="h" for="ch" forName="Child2Accent4" refType="h" fact="0.0381"/>
                  <dgm:constr type="r" for="ch" forName="Child2Accent5" refType="w" fact="0.8771"/>
                  <dgm:constr type="t" for="ch" forName="Child2Accent5" refType="h" fact="0.2781"/>
                  <dgm:constr type="w" for="ch" forName="Child2Accent5" refType="w" fact="0.0287"/>
                  <dgm:constr type="h" for="ch" forName="Child2Accent5" refType="h" fact="0.0381"/>
                  <dgm:constr type="r" for="ch" forName="Child2Accent6" refType="w" fact="0.9385"/>
                  <dgm:constr type="t" for="ch" forName="Child2Accent6" refType="h" fact="0.2781"/>
                  <dgm:constr type="w" for="ch" forName="Child2Accent6" refType="w" fact="0.0287"/>
                  <dgm:constr type="h" for="ch" forName="Child2Accent6" refType="h" fact="0.0381"/>
                  <dgm:constr type="r" for="ch" forName="Child2Accent7" refType="w" fact="0.9998"/>
                  <dgm:constr type="t" for="ch" forName="Child2Accent7" refType="h" fact="0.2781"/>
                  <dgm:constr type="w" for="ch" forName="Child2Accent7" refType="w" fact="0.0287"/>
                  <dgm:constr type="h" for="ch" forName="Child2Accent7" refType="h" fact="0.0381"/>
                  <dgm:constr type="r" for="ch" forName="Child3Accent1" refType="w" fact="0.716"/>
                  <dgm:constr type="t" for="ch" forName="Child3Accent1" refType="h" fact="0.5061"/>
                  <dgm:constr type="w" for="ch" forName="Child3Accent1" refType="w" fact="0.0574"/>
                  <dgm:constr type="h" for="ch" forName="Child3Accent1" refType="h" fact="0.0763"/>
                  <dgm:constr type="r" for="ch" forName="Child3Accent2" refType="w" fact="0.7728"/>
                  <dgm:constr type="t" for="ch" forName="Child3Accent2" refType="h" fact="0.5252"/>
                  <dgm:constr type="w" for="ch" forName="Child3Accent2" refType="w" fact="0.0287"/>
                  <dgm:constr type="h" for="ch" forName="Child3Accent2" refType="h" fact="0.0381"/>
                  <dgm:constr type="r" for="ch" forName="Child3Accent3" refType="w" fact="0.8295"/>
                  <dgm:constr type="t" for="ch" forName="Child3Accent3" refType="h" fact="0.5252"/>
                  <dgm:constr type="w" for="ch" forName="Child3Accent3" refType="w" fact="0.0287"/>
                  <dgm:constr type="h" for="ch" forName="Child3Accent3" refType="h" fact="0.0381"/>
                  <dgm:constr type="r" for="ch" forName="Child3Accent4" refType="w" fact="0.8863"/>
                  <dgm:constr type="t" for="ch" forName="Child3Accent4" refType="h" fact="0.5252"/>
                  <dgm:constr type="w" for="ch" forName="Child3Accent4" refType="w" fact="0.0287"/>
                  <dgm:constr type="h" for="ch" forName="Child3Accent4" refType="h" fact="0.0381"/>
                  <dgm:constr type="r" for="ch" forName="Child3Accent5" refType="w" fact="0.943"/>
                  <dgm:constr type="t" for="ch" forName="Child3Accent5" refType="h" fact="0.5252"/>
                  <dgm:constr type="w" for="ch" forName="Child3Accent5" refType="w" fact="0.0287"/>
                  <dgm:constr type="h" for="ch" forName="Child3Accent5" refType="h" fact="0.0381"/>
                  <dgm:constr type="r" for="ch" forName="Child3Accent6" refType="w" fact="0.9998"/>
                  <dgm:constr type="t" for="ch" forName="Child3Accent6" refType="h" fact="0.5252"/>
                  <dgm:constr type="w" for="ch" forName="Child3Accent6" refType="w" fact="0.0287"/>
                  <dgm:constr type="h" for="ch" forName="Child3Accent6" refType="h" fact="0.0381"/>
                  <dgm:constr type="r" for="ch" forName="Child3Accent7" refType="w" fact="0"/>
                  <dgm:constr type="t" for="ch" forName="Child3Accent7" refType="h" fact="0"/>
                  <dgm:constr type="w" for="ch" forName="Child3Accent7" refType="w" fact="0"/>
                  <dgm:constr type="h" for="ch" forName="Child3Accent7" refType="h" fact="0"/>
                  <dgm:constr type="r" for="ch" forName="Child4Accent1" refType="w" fact="0.6564"/>
                  <dgm:constr type="t" for="ch" forName="Child4Accent1" refType="h" fact="0.6908"/>
                  <dgm:constr type="w" for="ch" forName="Child4Accent1" refType="w" fact="0.0574"/>
                  <dgm:constr type="h" for="ch" forName="Child4Accent1" refType="h" fact="0.0763"/>
                  <dgm:constr type="r" for="ch" forName="Child4Accent2" refType="w" fact="0.6932"/>
                  <dgm:constr type="t" for="ch" forName="Child4Accent2" refType="h" fact="0.7684"/>
                  <dgm:constr type="w" for="ch" forName="Child4Accent2" refType="w" fact="0.0287"/>
                  <dgm:constr type="h" for="ch" forName="Child4Accent2" refType="h" fact="0.0381"/>
                  <dgm:constr type="r" for="ch" forName="Child4Accent3" refType="w" fact="0.7545"/>
                  <dgm:constr type="t" for="ch" forName="Child4Accent3" refType="h" fact="0.7684"/>
                  <dgm:constr type="w" for="ch" forName="Child4Accent3" refType="w" fact="0.0287"/>
                  <dgm:constr type="h" for="ch" forName="Child4Accent3" refType="h" fact="0.0381"/>
                  <dgm:constr type="r" for="ch" forName="Child4Accent4" refType="w" fact="0.8158"/>
                  <dgm:constr type="t" for="ch" forName="Child4Accent4" refType="h" fact="0.7684"/>
                  <dgm:constr type="w" for="ch" forName="Child4Accent4" refType="w" fact="0.0287"/>
                  <dgm:constr type="h" for="ch" forName="Child4Accent4" refType="h" fact="0.0381"/>
                  <dgm:constr type="r" for="ch" forName="Child4Accent5" refType="w" fact="0.8771"/>
                  <dgm:constr type="t" for="ch" forName="Child4Accent5" refType="h" fact="0.7684"/>
                  <dgm:constr type="w" for="ch" forName="Child4Accent5" refType="w" fact="0.0287"/>
                  <dgm:constr type="h" for="ch" forName="Child4Accent5" refType="h" fact="0.0381"/>
                  <dgm:constr type="r" for="ch" forName="Child4Accent6" refType="w" fact="0.9385"/>
                  <dgm:constr type="t" for="ch" forName="Child4Accent6" refType="h" fact="0.7684"/>
                  <dgm:constr type="w" for="ch" forName="Child4Accent6" refType="w" fact="0.0287"/>
                  <dgm:constr type="h" for="ch" forName="Child4Accent6" refType="h" fact="0.0381"/>
                  <dgm:constr type="r" for="ch" forName="Child4Accent7" refType="w" fact="0.9998"/>
                  <dgm:constr type="t" for="ch" forName="Child4Accent7" refType="h" fact="0.7684"/>
                  <dgm:constr type="w" for="ch" forName="Child4Accent7" refType="w" fact="0.0287"/>
                  <dgm:constr type="h" for="ch" forName="Child4Accent7" refType="h" fact="0.0381"/>
                  <dgm:constr type="r" for="ch" forName="Child4Accent8" refType="w" fact="0"/>
                  <dgm:constr type="t" for="ch" forName="Child4Accent8" refType="h" fact="0"/>
                  <dgm:constr type="w" for="ch" forName="Child4Accent8" refType="w" fact="0"/>
                  <dgm:constr type="h" for="ch" forName="Child4Accent8" refType="h" fact="0"/>
                  <dgm:constr type="r" for="ch" forName="ParentAccent1" refType="w" fact="0.0287"/>
                  <dgm:constr type="t" for="ch" forName="ParentAccent1" refType="h" fact="0.5252"/>
                  <dgm:constr type="w" for="ch" forName="ParentAccent1" refType="w" fact="0.0287"/>
                  <dgm:constr type="h" for="ch" forName="ParentAccent1" refType="h" fact="0.0381"/>
                  <dgm:constr type="r" for="ch" forName="ParentAccent2" refType="w" fact="0.0813"/>
                  <dgm:constr type="t" for="ch" forName="ParentAccent2" refType="h" fact="0.5252"/>
                  <dgm:constr type="w" for="ch" forName="ParentAccent2" refType="w" fact="0.0287"/>
                  <dgm:constr type="h" for="ch" forName="ParentAccent2" refType="h" fact="0.0381"/>
                  <dgm:constr type="r" for="ch" forName="ParentAccent3" refType="w" fact="0.1339"/>
                  <dgm:constr type="t" for="ch" forName="ParentAccent3" refType="h" fact="0.5252"/>
                  <dgm:constr type="w" for="ch" forName="ParentAccent3" refType="w" fact="0.0287"/>
                  <dgm:constr type="h" for="ch" forName="ParentAccent3" refType="h" fact="0.0381"/>
                  <dgm:constr type="r" for="ch" forName="ParentAccent4" refType="w" fact="0.1864"/>
                  <dgm:constr type="t" for="ch" forName="ParentAccent4" refType="h" fact="0.5252"/>
                  <dgm:constr type="w" for="ch" forName="ParentAccent4" refType="w" fact="0.0287"/>
                  <dgm:constr type="h" for="ch" forName="ParentAccent4" refType="h" fact="0.0381"/>
                  <dgm:constr type="r" for="ch" forName="ParentAccent5" refType="w" fact="0.239"/>
                  <dgm:constr type="t" for="ch" forName="ParentAccent5" refType="h" fact="0.5252"/>
                  <dgm:constr type="w" for="ch" forName="ParentAccent5" refType="w" fact="0.0287"/>
                  <dgm:constr type="h" for="ch" forName="ParentAccent5" refType="h" fact="0.0381"/>
                  <dgm:constr type="r" for="ch" forName="ParentAccent6" refType="w" fact="0.3203"/>
                  <dgm:constr type="t" for="ch" forName="ParentAccent6" refType="h" fact="0.5061"/>
                  <dgm:constr type="w" for="ch" forName="ParentAccent6" refType="w" fact="0.0574"/>
                  <dgm:constr type="h" for="ch" forName="ParentAccent6" refType="h" fact="0.0763"/>
                  <dgm:constr type="r" for="ch" forName="ParentAccent7" refType="w" fact="0.0755"/>
                  <dgm:constr type="t" for="ch" forName="ParentAccent7" refType="h" fact="0.4464"/>
                  <dgm:constr type="w" for="ch" forName="ParentAccent7" refType="w" fact="0.0287"/>
                  <dgm:constr type="h" for="ch" forName="ParentAccent7" refType="h" fact="0.0381"/>
                  <dgm:constr type="r" for="ch" forName="ParentAccent8" refType="w" fact="0.0755"/>
                  <dgm:constr type="t" for="ch" forName="ParentAccent8" refType="h" fact="0.6045"/>
                  <dgm:constr type="w" for="ch" forName="ParentAccent8" refType="w" fact="0.0287"/>
                  <dgm:constr type="h" for="ch" forName="ParentAccent8" refType="h" fact="0.0381"/>
                  <dgm:constr type="r" for="ch" forName="ParentAccent9" refType="w" fact="0.0499"/>
                  <dgm:constr type="t" for="ch" forName="ParentAccent9" refType="h" fact="0.4807"/>
                  <dgm:constr type="w" for="ch" forName="ParentAccent9" refType="w" fact="0.0287"/>
                  <dgm:constr type="h" for="ch" forName="ParentAccent9" refType="h" fact="0.0381"/>
                  <dgm:constr type="r" for="ch" forName="ParentAccent10" refType="w" fact="0.0482"/>
                  <dgm:constr type="t" for="ch" forName="ParentAccent10" refType="h" fact="0.5705"/>
                  <dgm:constr type="w" for="ch" forName="ParentAccent10" refType="w" fact="0.0287"/>
                  <dgm:constr type="h" for="ch" forName="ParentAccent10" refType="h" fact="0.0381"/>
                  <dgm:constr type="r" for="ch" forName="Child1Accent1" refType="w" fact="0.5181"/>
                  <dgm:constr type="t" for="ch" forName="Child1Accent1" refType="h" fact="0.2457"/>
                  <dgm:constr type="w" for="ch" forName="Child1Accent1" refType="w" fact="0.0574"/>
                  <dgm:constr type="h" for="ch" forName="Child1Accent1" refType="h" fact="0.0763"/>
                  <dgm:constr type="r" for="ch" forName="Child1Accent2" refType="w" fact="0.5542"/>
                  <dgm:constr type="t" for="ch" forName="Child1Accent2" refType="h" fact="0.2004"/>
                  <dgm:constr type="w" for="ch" forName="Child1Accent2" refType="w" fact="0.0287"/>
                  <dgm:constr type="h" for="ch" forName="Child1Accent2" refType="h" fact="0.0381"/>
                  <dgm:constr type="r" for="ch" forName="Child1Accent3" refType="w" fact="0.5946"/>
                  <dgm:constr type="t" for="ch" forName="Child1Accent3" refType="h" fact="0.1445"/>
                  <dgm:constr type="w" for="ch" forName="Child1Accent3" refType="w" fact="0.0287"/>
                  <dgm:constr type="h" for="ch" forName="Child1Accent3" refType="h" fact="0.0381"/>
                  <dgm:constr type="r" for="ch" forName="Child1Accent4" refType="w" fact="0.6347"/>
                  <dgm:constr type="t" for="ch" forName="Child1Accent4" refType="h" fact="0.097"/>
                  <dgm:constr type="w" for="ch" forName="Child1Accent4" refType="w" fact="0.0287"/>
                  <dgm:constr type="h" for="ch" forName="Child1Accent4" refType="h" fact="0.0381"/>
                  <dgm:constr type="r" for="ch" forName="Child1Accent5" refType="w" fact="0.696"/>
                  <dgm:constr type="t" for="ch" forName="Child1Accent5" refType="h" fact="0.097"/>
                  <dgm:constr type="w" for="ch" forName="Child1Accent5" refType="w" fact="0.0287"/>
                  <dgm:constr type="h" for="ch" forName="Child1Accent5" refType="h" fact="0.0381"/>
                  <dgm:constr type="r" for="ch" forName="Child1Accent6" refType="w" fact="0.7574"/>
                  <dgm:constr type="t" for="ch" forName="Child1Accent6" refType="h" fact="0.097"/>
                  <dgm:constr type="w" for="ch" forName="Child1Accent6" refType="w" fact="0.0287"/>
                  <dgm:constr type="h" for="ch" forName="Child1Accent6" refType="h" fact="0.0381"/>
                  <dgm:constr type="r" for="ch" forName="Child1Accent7" refType="w" fact="0.8187"/>
                  <dgm:constr type="t" for="ch" forName="Child1Accent7" refType="h" fact="0.097"/>
                  <dgm:constr type="w" for="ch" forName="Child1Accent7" refType="w" fact="0.0287"/>
                  <dgm:constr type="h" for="ch" forName="Child1Accent7" refType="h" fact="0.0381"/>
                  <dgm:constr type="r" for="ch" forName="Child1Accent8" refType="w" fact="0.88"/>
                  <dgm:constr type="t" for="ch" forName="Child1Accent8" refType="h" fact="0.097"/>
                  <dgm:constr type="w" for="ch" forName="Child1Accent8" refType="w" fact="0.0287"/>
                  <dgm:constr type="h" for="ch" forName="Child1Accent8" refType="h" fact="0.0381"/>
                  <dgm:constr type="r" for="ch" forName="Child1Accent9" refType="w" fact="0.9413"/>
                  <dgm:constr type="t" for="ch" forName="Child1Accent9" refType="h" fact="0.097"/>
                  <dgm:constr type="w" for="ch" forName="Child1Accent9" refType="w" fact="0.0287"/>
                  <dgm:constr type="h" for="ch" forName="Child1Accent9" refType="h" fact="0.0381"/>
                  <dgm:constr type="r" for="ch" forName="Child5Accent1" refType="w" fact="0.5181"/>
                  <dgm:constr type="t" for="ch" forName="Child5Accent1" refType="h" fact="0.7601"/>
                  <dgm:constr type="w" for="ch" forName="Child5Accent1" refType="w" fact="0.0574"/>
                  <dgm:constr type="h" for="ch" forName="Child5Accent1" refType="h" fact="0.0763"/>
                  <dgm:constr type="r" for="ch" forName="Child5Accent2" refType="w" fact="0.547"/>
                  <dgm:constr type="t" for="ch" forName="Child5Accent2" refType="h" fact="0.8375"/>
                  <dgm:constr type="w" for="ch" forName="Child5Accent2" refType="w" fact="0.0287"/>
                  <dgm:constr type="h" for="ch" forName="Child5Accent2" refType="h" fact="0.0381"/>
                  <dgm:constr type="r" for="ch" forName="Child5Accent3" refType="w" fact="0.5882"/>
                  <dgm:constr type="t" for="ch" forName="Child5Accent3" refType="h" fact="0.8991"/>
                  <dgm:constr type="w" for="ch" forName="Child5Accent3" refType="w" fact="0.0287"/>
                  <dgm:constr type="h" for="ch" forName="Child5Accent3" refType="h" fact="0.0381"/>
                  <dgm:constr type="r" for="ch" forName="Child5Accent4" refType="w" fact="0.6347"/>
                  <dgm:constr type="t" for="ch" forName="Child5Accent4" refType="h" fact="0.9619"/>
                  <dgm:constr type="w" for="ch" forName="Child5Accent4" refType="w" fact="0.0287"/>
                  <dgm:constr type="h" for="ch" forName="Child5Accent4" refType="h" fact="0.0381"/>
                  <dgm:constr type="r" for="ch" forName="Child5Accent5" refType="w" fact="0.696"/>
                  <dgm:constr type="t" for="ch" forName="Child5Accent5" refType="h" fact="0.9619"/>
                  <dgm:constr type="w" for="ch" forName="Child5Accent5" refType="w" fact="0.0287"/>
                  <dgm:constr type="h" for="ch" forName="Child5Accent5" refType="h" fact="0.0381"/>
                  <dgm:constr type="r" for="ch" forName="Child5Accent6" refType="w" fact="0.7574"/>
                  <dgm:constr type="t" for="ch" forName="Child5Accent6" refType="h" fact="0.9619"/>
                  <dgm:constr type="w" for="ch" forName="Child5Accent6" refType="w" fact="0.0287"/>
                  <dgm:constr type="h" for="ch" forName="Child5Accent6" refType="h" fact="0.0381"/>
                  <dgm:constr type="r" for="ch" forName="Child5Accent7" refType="w" fact="0.8187"/>
                  <dgm:constr type="t" for="ch" forName="Child5Accent7" refType="h" fact="0.9619"/>
                  <dgm:constr type="w" for="ch" forName="Child5Accent7" refType="w" fact="0.0287"/>
                  <dgm:constr type="h" for="ch" forName="Child5Accent7" refType="h" fact="0.0381"/>
                  <dgm:constr type="r" for="ch" forName="Child5Accent8" refType="w" fact="0.88"/>
                  <dgm:constr type="t" for="ch" forName="Child5Accent8" refType="h" fact="0.9619"/>
                  <dgm:constr type="w" for="ch" forName="Child5Accent8" refType="w" fact="0.0287"/>
                  <dgm:constr type="h" for="ch" forName="Child5Accent8" refType="h" fact="0.0381"/>
                  <dgm:constr type="r" for="ch" forName="Child5Accent9" refType="w" fact="0.9423"/>
                  <dgm:constr type="t" for="ch" forName="Child5Accent9" refType="h" fact="0.9619"/>
                  <dgm:constr type="w" for="ch" forName="Child5Accent9" refType="w" fact="0.0287"/>
                  <dgm:constr type="h" for="ch" forName="Child5Accent9" refType="h" fact="0.0381"/>
                  <dgm:constr type="r" for="ch" forName="Child5" refType="w" fact="0.9419"/>
                  <dgm:constr type="t" for="ch" forName="Child5" refType="h" fact="0.8635"/>
                  <dgm:constr type="w" for="ch" forName="Child5" refType="w" fact="0.3364"/>
                  <dgm:constr type="h" for="ch" forName="Child5" refType="h" fact="0.0981"/>
                  <dgm:constr type="r" for="ch" forName="Child4" refType="w"/>
                  <dgm:constr type="t" for="ch" forName="Child4" refType="h" fact="0.6701"/>
                  <dgm:constr type="w" for="ch" forName="Child4" refType="w" fact="0.3364"/>
                  <dgm:constr type="h" for="ch" forName="Child4" refType="h" fact="0.0981"/>
                  <dgm:constr type="r" for="ch" forName="Child3" refType="w"/>
                  <dgm:constr type="t" for="ch" forName="Child3" refType="h" fact="0.4276"/>
                  <dgm:constr type="w" for="ch" forName="Child3" refType="w" fact="0.2544"/>
                  <dgm:constr type="h" for="ch" forName="Child3" refType="h" fact="0.0981"/>
                  <dgm:constr type="r" for="ch" forName="Child2" refType="w"/>
                  <dgm:constr type="t" for="ch" forName="Child2" refType="h" fact="0.1798"/>
                  <dgm:constr type="w" for="ch" forName="Child2" refType="w" fact="0.3364"/>
                  <dgm:constr type="h" for="ch" forName="Child2" refType="h" fact="0.0981"/>
                  <dgm:constr type="r" for="ch" forName="Child1" refType="w" fact="0.9419"/>
                  <dgm:constr type="t" for="ch" forName="Child1" refType="h" fact="0"/>
                  <dgm:constr type="w" for="ch" forName="Child1" refType="w" fact="0.3364"/>
                  <dgm:constr type="h" for="ch" forName="Child1" refType="h" fact="0.0981"/>
                  <dgm:constr type="r" for="ch" forName="Parent" refType="w" fact="0.6347"/>
                  <dgm:constr type="t" for="ch" forName="Parent" refType="h" fact="0.3513"/>
                  <dgm:constr type="w" for="ch" forName="Parent" refType="w" fact="0.2906"/>
                  <dgm:constr type="h" for="ch" forName="Parent" refType="h" fact="0.3859"/>
                </dgm:constrLst>
              </dgm:else>
            </dgm:choose>
          </dgm:else>
        </dgm:choose>
        <dgm:layoutNode name="ParentAccent1" styleLbl="alignNode1">
          <dgm:alg type="sp"/>
          <dgm:shape xmlns:r="http://schemas.openxmlformats.org/officeDocument/2006/relationships" type="ellipse" r:blip="">
            <dgm:adjLst/>
          </dgm:shape>
          <dgm:presOf/>
        </dgm:layoutNode>
        <dgm:layoutNode name="ParentAccent2" styleLbl="alignNode1">
          <dgm:alg type="sp"/>
          <dgm:shape xmlns:r="http://schemas.openxmlformats.org/officeDocument/2006/relationships" type="ellipse" r:blip="">
            <dgm:adjLst/>
          </dgm:shape>
          <dgm:presOf/>
        </dgm:layoutNode>
        <dgm:layoutNode name="ParentAccent3" styleLbl="alignNode1">
          <dgm:alg type="sp"/>
          <dgm:shape xmlns:r="http://schemas.openxmlformats.org/officeDocument/2006/relationships" type="ellipse" r:blip="">
            <dgm:adjLst/>
          </dgm:shape>
          <dgm:presOf/>
        </dgm:layoutNode>
        <dgm:layoutNode name="ParentAccent4" styleLbl="alignNode1">
          <dgm:alg type="sp"/>
          <dgm:shape xmlns:r="http://schemas.openxmlformats.org/officeDocument/2006/relationships" type="ellipse" r:blip="">
            <dgm:adjLst/>
          </dgm:shape>
          <dgm:presOf/>
        </dgm:layoutNode>
        <dgm:layoutNode name="ParentAccent5" styleLbl="alignNode1">
          <dgm:alg type="sp"/>
          <dgm:shape xmlns:r="http://schemas.openxmlformats.org/officeDocument/2006/relationships" type="ellipse" r:blip="">
            <dgm:adjLst/>
          </dgm:shape>
          <dgm:presOf/>
        </dgm:layoutNode>
        <dgm:layoutNode name="ParentAccent6" styleLbl="alignNode1">
          <dgm:alg type="sp"/>
          <dgm:shape xmlns:r="http://schemas.openxmlformats.org/officeDocument/2006/relationships" type="ellipse" r:blip="">
            <dgm:adjLst/>
          </dgm:shape>
          <dgm:presOf/>
        </dgm:layoutNode>
        <dgm:layoutNode name="ParentAccent7" styleLbl="alignNode1">
          <dgm:alg type="sp"/>
          <dgm:shape xmlns:r="http://schemas.openxmlformats.org/officeDocument/2006/relationships" type="ellipse" r:blip="">
            <dgm:adjLst/>
          </dgm:shape>
          <dgm:presOf/>
        </dgm:layoutNode>
        <dgm:layoutNode name="ParentAccent8" styleLbl="alignNode1">
          <dgm:alg type="sp"/>
          <dgm:shape xmlns:r="http://schemas.openxmlformats.org/officeDocument/2006/relationships" type="ellipse" r:blip="">
            <dgm:adjLst/>
          </dgm:shape>
          <dgm:presOf/>
        </dgm:layoutNode>
        <dgm:layoutNode name="ParentAccent9" styleLbl="alignNode1">
          <dgm:alg type="sp"/>
          <dgm:shape xmlns:r="http://schemas.openxmlformats.org/officeDocument/2006/relationships" type="ellipse" r:blip="">
            <dgm:adjLst/>
          </dgm:shape>
          <dgm:presOf/>
        </dgm:layoutNode>
        <dgm:layoutNode name="ParentAccent10" styleLbl="alignNode1">
          <dgm:alg type="sp"/>
          <dgm:shape xmlns:r="http://schemas.openxmlformats.org/officeDocument/2006/relationships" type="ellipse" r:blip="">
            <dgm:adjLst/>
          </dgm:shape>
          <dgm:presOf/>
        </dgm:layoutNode>
        <dgm:layoutNode name="Parent" styleLbl="alignNode1">
          <dgm:varLst>
            <dgm:chMax val="5"/>
            <dgm:chPref val="3"/>
            <dgm:bulletEnabled val="1"/>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name="Name21" axis="ch" ptType="node" cnt="1">
          <dgm:layoutNode name="Child1Accent1" styleLbl="alignNode1">
            <dgm:alg type="sp"/>
            <dgm:shape xmlns:r="http://schemas.openxmlformats.org/officeDocument/2006/relationships" type="ellipse" r:blip="">
              <dgm:adjLst/>
            </dgm:shape>
            <dgm:presOf/>
          </dgm:layoutNode>
          <dgm:layoutNode name="Child1Accent2" styleLbl="alignNode1">
            <dgm:alg type="sp"/>
            <dgm:shape xmlns:r="http://schemas.openxmlformats.org/officeDocument/2006/relationships" type="ellipse" r:blip="">
              <dgm:adjLst/>
            </dgm:shape>
            <dgm:presOf/>
          </dgm:layoutNode>
          <dgm:layoutNode name="Child1Accent3" styleLbl="alignNode1">
            <dgm:alg type="sp"/>
            <dgm:shape xmlns:r="http://schemas.openxmlformats.org/officeDocument/2006/relationships" type="ellipse" r:blip="">
              <dgm:adjLst/>
            </dgm:shape>
            <dgm:presOf/>
          </dgm:layoutNode>
          <dgm:layoutNode name="Child1Accent4" styleLbl="alignNode1">
            <dgm:alg type="sp"/>
            <dgm:shape xmlns:r="http://schemas.openxmlformats.org/officeDocument/2006/relationships" type="ellipse" r:blip="">
              <dgm:adjLst/>
            </dgm:shape>
            <dgm:presOf/>
          </dgm:layoutNode>
          <dgm:layoutNode name="Child1Accent5" styleLbl="alignNode1">
            <dgm:alg type="sp"/>
            <dgm:shape xmlns:r="http://schemas.openxmlformats.org/officeDocument/2006/relationships" type="ellipse" r:blip="">
              <dgm:adjLst/>
            </dgm:shape>
            <dgm:presOf/>
          </dgm:layoutNode>
          <dgm:layoutNode name="Child1Accent6" styleLbl="alignNode1">
            <dgm:alg type="sp"/>
            <dgm:shape xmlns:r="http://schemas.openxmlformats.org/officeDocument/2006/relationships" type="ellipse" r:blip="">
              <dgm:adjLst/>
            </dgm:shape>
            <dgm:presOf/>
          </dgm:layoutNode>
          <dgm:layoutNode name="Child1Accent7" styleLbl="alignNode1">
            <dgm:alg type="sp"/>
            <dgm:shape xmlns:r="http://schemas.openxmlformats.org/officeDocument/2006/relationships" type="ellipse" r:blip="">
              <dgm:adjLst/>
            </dgm:shape>
            <dgm:presOf/>
          </dgm:layoutNode>
          <dgm:layoutNode name="Child1Accent8" styleLbl="alignNode1">
            <dgm:alg type="sp"/>
            <dgm:shape xmlns:r="http://schemas.openxmlformats.org/officeDocument/2006/relationships" type="ellipse" r:blip="">
              <dgm:adjLst/>
            </dgm:shape>
            <dgm:presOf/>
          </dgm:layoutNode>
          <dgm:layoutNode name="Child1Accent9" styleLbl="alignNode1">
            <dgm:alg type="sp"/>
            <dgm:shape xmlns:r="http://schemas.openxmlformats.org/officeDocument/2006/relationships" type="ellipse" r:blip="">
              <dgm:adjLst/>
            </dgm:shape>
            <dgm:presOf/>
          </dgm:layoutNode>
          <dgm:layoutNode name="Child1"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2" axis="ch" ptType="node" st="2" cnt="1">
          <dgm:layoutNode name="Child2Accent1" styleLbl="alignNode1">
            <dgm:alg type="sp"/>
            <dgm:shape xmlns:r="http://schemas.openxmlformats.org/officeDocument/2006/relationships" type="ellipse" r:blip="">
              <dgm:adjLst/>
            </dgm:shape>
            <dgm:presOf/>
          </dgm:layoutNode>
          <dgm:layoutNode name="Child2Accent2" styleLbl="alignNode1">
            <dgm:alg type="sp"/>
            <dgm:shape xmlns:r="http://schemas.openxmlformats.org/officeDocument/2006/relationships" type="ellipse" r:blip="">
              <dgm:adjLst/>
            </dgm:shape>
            <dgm:presOf/>
          </dgm:layoutNode>
          <dgm:layoutNode name="Child2Accent3" styleLbl="alignNode1">
            <dgm:alg type="sp"/>
            <dgm:shape xmlns:r="http://schemas.openxmlformats.org/officeDocument/2006/relationships" type="ellipse" r:blip="">
              <dgm:adjLst/>
            </dgm:shape>
            <dgm:presOf/>
          </dgm:layoutNode>
          <dgm:layoutNode name="Child2Accent4" styleLbl="alignNode1">
            <dgm:alg type="sp"/>
            <dgm:shape xmlns:r="http://schemas.openxmlformats.org/officeDocument/2006/relationships" type="ellipse" r:blip="">
              <dgm:adjLst/>
            </dgm:shape>
            <dgm:presOf/>
          </dgm:layoutNode>
          <dgm:layoutNode name="Child2Accent5" styleLbl="alignNode1">
            <dgm:alg type="sp"/>
            <dgm:shape xmlns:r="http://schemas.openxmlformats.org/officeDocument/2006/relationships" type="ellipse" r:blip="">
              <dgm:adjLst/>
            </dgm:shape>
            <dgm:presOf/>
          </dgm:layoutNode>
          <dgm:layoutNode name="Child2Accent6" styleLbl="alignNode1">
            <dgm:alg type="sp"/>
            <dgm:shape xmlns:r="http://schemas.openxmlformats.org/officeDocument/2006/relationships" type="ellipse" r:blip="">
              <dgm:adjLst/>
            </dgm:shape>
            <dgm:presOf/>
          </dgm:layoutNode>
          <dgm:layoutNode name="Child2Accent7" styleLbl="alignNode1">
            <dgm:alg type="sp"/>
            <dgm:shape xmlns:r="http://schemas.openxmlformats.org/officeDocument/2006/relationships" type="ellipse" r:blip="">
              <dgm:adjLst/>
            </dgm:shape>
            <dgm:presOf/>
          </dgm:layoutNode>
          <dgm:layoutNode name="Child2"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3" axis="ch" ptType="node" st="3" cnt="1">
          <dgm:layoutNode name="Child3Accent1" styleLbl="alignNode1">
            <dgm:alg type="sp"/>
            <dgm:shape xmlns:r="http://schemas.openxmlformats.org/officeDocument/2006/relationships" type="ellipse" r:blip="">
              <dgm:adjLst/>
            </dgm:shape>
            <dgm:presOf/>
          </dgm:layoutNode>
          <dgm:layoutNode name="Child3Accent2" styleLbl="alignNode1">
            <dgm:alg type="sp"/>
            <dgm:shape xmlns:r="http://schemas.openxmlformats.org/officeDocument/2006/relationships" type="ellipse" r:blip="">
              <dgm:adjLst/>
            </dgm:shape>
            <dgm:presOf/>
          </dgm:layoutNode>
          <dgm:layoutNode name="Child3Accent3" styleLbl="alignNode1">
            <dgm:alg type="sp"/>
            <dgm:shape xmlns:r="http://schemas.openxmlformats.org/officeDocument/2006/relationships" type="ellipse" r:blip="">
              <dgm:adjLst/>
            </dgm:shape>
            <dgm:presOf/>
          </dgm:layoutNode>
          <dgm:layoutNode name="Child3Accent4" styleLbl="alignNode1">
            <dgm:alg type="sp"/>
            <dgm:shape xmlns:r="http://schemas.openxmlformats.org/officeDocument/2006/relationships" type="ellipse" r:blip="">
              <dgm:adjLst/>
            </dgm:shape>
            <dgm:presOf/>
          </dgm:layoutNode>
          <dgm:layoutNode name="Child3Accent5" styleLbl="alignNode1">
            <dgm:alg type="sp"/>
            <dgm:shape xmlns:r="http://schemas.openxmlformats.org/officeDocument/2006/relationships" type="ellipse" r:blip="">
              <dgm:adjLst/>
            </dgm:shape>
            <dgm:presOf/>
          </dgm:layoutNode>
          <dgm:layoutNode name="Child3Accent6" styleLbl="alignNode1">
            <dgm:alg type="sp"/>
            <dgm:shape xmlns:r="http://schemas.openxmlformats.org/officeDocument/2006/relationships" type="ellipse" r:blip="">
              <dgm:adjLst/>
            </dgm:shape>
            <dgm:presOf/>
          </dgm:layoutNode>
          <dgm:layoutNode name="Child3Accent7" styleLbl="alignNode1">
            <dgm:alg type="sp"/>
            <dgm:shape xmlns:r="http://schemas.openxmlformats.org/officeDocument/2006/relationships" type="ellipse" r:blip="">
              <dgm:adjLst/>
            </dgm:shape>
            <dgm:presOf/>
          </dgm:layoutNode>
          <dgm:layoutNode name="Child3"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4" axis="ch" ptType="node" st="4" cnt="1">
          <dgm:layoutNode name="Child4Accent1" styleLbl="alignNode1">
            <dgm:alg type="sp"/>
            <dgm:shape xmlns:r="http://schemas.openxmlformats.org/officeDocument/2006/relationships" type="ellipse" r:blip="">
              <dgm:adjLst/>
            </dgm:shape>
            <dgm:presOf/>
          </dgm:layoutNode>
          <dgm:layoutNode name="Child4Accent2" styleLbl="alignNode1">
            <dgm:alg type="sp"/>
            <dgm:shape xmlns:r="http://schemas.openxmlformats.org/officeDocument/2006/relationships" type="ellipse" r:blip="">
              <dgm:adjLst/>
            </dgm:shape>
            <dgm:presOf/>
          </dgm:layoutNode>
          <dgm:layoutNode name="Child4Accent3" styleLbl="alignNode1">
            <dgm:alg type="sp"/>
            <dgm:shape xmlns:r="http://schemas.openxmlformats.org/officeDocument/2006/relationships" type="ellipse" r:blip="">
              <dgm:adjLst/>
            </dgm:shape>
            <dgm:presOf/>
          </dgm:layoutNode>
          <dgm:layoutNode name="Child4Accent4" styleLbl="alignNode1">
            <dgm:alg type="sp"/>
            <dgm:shape xmlns:r="http://schemas.openxmlformats.org/officeDocument/2006/relationships" type="ellipse" r:blip="">
              <dgm:adjLst/>
            </dgm:shape>
            <dgm:presOf/>
          </dgm:layoutNode>
          <dgm:layoutNode name="Child4Accent5" styleLbl="alignNode1">
            <dgm:alg type="sp"/>
            <dgm:shape xmlns:r="http://schemas.openxmlformats.org/officeDocument/2006/relationships" type="ellipse" r:blip="">
              <dgm:adjLst/>
            </dgm:shape>
            <dgm:presOf/>
          </dgm:layoutNode>
          <dgm:layoutNode name="Child4Accent6" styleLbl="alignNode1">
            <dgm:alg type="sp"/>
            <dgm:shape xmlns:r="http://schemas.openxmlformats.org/officeDocument/2006/relationships" type="ellipse" r:blip="">
              <dgm:adjLst/>
            </dgm:shape>
            <dgm:presOf/>
          </dgm:layoutNode>
          <dgm:layoutNode name="Child4Accent7" styleLbl="alignNode1">
            <dgm:alg type="sp"/>
            <dgm:shape xmlns:r="http://schemas.openxmlformats.org/officeDocument/2006/relationships" type="ellipse" r:blip="">
              <dgm:adjLst/>
            </dgm:shape>
            <dgm:presOf/>
          </dgm:layoutNode>
          <dgm:layoutNode name="Child4Accent8" styleLbl="alignNode1">
            <dgm:alg type="sp"/>
            <dgm:shape xmlns:r="http://schemas.openxmlformats.org/officeDocument/2006/relationships" type="ellipse" r:blip="">
              <dgm:adjLst/>
            </dgm:shape>
            <dgm:presOf/>
          </dgm:layoutNode>
          <dgm:layoutNode name="Child4"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5" axis="ch" ptType="node" st="5" cnt="1">
          <dgm:layoutNode name="Child5Accent1" styleLbl="alignNode1">
            <dgm:alg type="sp"/>
            <dgm:shape xmlns:r="http://schemas.openxmlformats.org/officeDocument/2006/relationships" type="ellipse" r:blip="">
              <dgm:adjLst/>
            </dgm:shape>
            <dgm:presOf/>
          </dgm:layoutNode>
          <dgm:layoutNode name="Child5Accent2" styleLbl="alignNode1">
            <dgm:alg type="sp"/>
            <dgm:shape xmlns:r="http://schemas.openxmlformats.org/officeDocument/2006/relationships" type="ellipse" r:blip="">
              <dgm:adjLst/>
            </dgm:shape>
            <dgm:presOf/>
          </dgm:layoutNode>
          <dgm:layoutNode name="Child5Accent3" styleLbl="alignNode1">
            <dgm:alg type="sp"/>
            <dgm:shape xmlns:r="http://schemas.openxmlformats.org/officeDocument/2006/relationships" type="ellipse" r:blip="">
              <dgm:adjLst/>
            </dgm:shape>
            <dgm:presOf/>
          </dgm:layoutNode>
          <dgm:layoutNode name="Child5Accent4" styleLbl="alignNode1">
            <dgm:alg type="sp"/>
            <dgm:shape xmlns:r="http://schemas.openxmlformats.org/officeDocument/2006/relationships" type="ellipse" r:blip="">
              <dgm:adjLst/>
            </dgm:shape>
            <dgm:presOf/>
          </dgm:layoutNode>
          <dgm:layoutNode name="Child5Accent5" styleLbl="alignNode1">
            <dgm:alg type="sp"/>
            <dgm:shape xmlns:r="http://schemas.openxmlformats.org/officeDocument/2006/relationships" type="ellipse" r:blip="">
              <dgm:adjLst/>
            </dgm:shape>
            <dgm:presOf/>
          </dgm:layoutNode>
          <dgm:layoutNode name="Child5Accent6" styleLbl="alignNode1">
            <dgm:alg type="sp"/>
            <dgm:shape xmlns:r="http://schemas.openxmlformats.org/officeDocument/2006/relationships" type="ellipse" r:blip="">
              <dgm:adjLst/>
            </dgm:shape>
            <dgm:presOf/>
          </dgm:layoutNode>
          <dgm:layoutNode name="Child5Accent7" styleLbl="alignNode1">
            <dgm:alg type="sp"/>
            <dgm:shape xmlns:r="http://schemas.openxmlformats.org/officeDocument/2006/relationships" type="ellipse" r:blip="">
              <dgm:adjLst/>
            </dgm:shape>
            <dgm:presOf/>
          </dgm:layoutNode>
          <dgm:layoutNode name="Child5Accent8" styleLbl="alignNode1">
            <dgm:alg type="sp"/>
            <dgm:shape xmlns:r="http://schemas.openxmlformats.org/officeDocument/2006/relationships" type="ellipse" r:blip="">
              <dgm:adjLst/>
            </dgm:shape>
            <dgm:presOf/>
          </dgm:layoutNode>
          <dgm:layoutNode name="Child5Accent9" styleLbl="alignNode1">
            <dgm:alg type="sp"/>
            <dgm:shape xmlns:r="http://schemas.openxmlformats.org/officeDocument/2006/relationships" type="ellipse" r:blip="">
              <dgm:adjLst/>
            </dgm:shape>
            <dgm:presOf/>
          </dgm:layoutNode>
          <dgm:layoutNode name="Child5"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C4B402-203A-9846-91C0-498629596514}" type="datetimeFigureOut">
              <a:rPr lang="en-US" smtClean="0"/>
              <a:t>8/8/2017</a:t>
            </a:fld>
            <a:endParaRPr lang="en-US"/>
          </a:p>
        </p:txBody>
      </p:sp>
      <p:sp>
        <p:nvSpPr>
          <p:cNvPr id="4" name="Slide Image Placeholder 3"/>
          <p:cNvSpPr>
            <a:spLocks noGrp="1" noRot="1" noChangeAspect="1"/>
          </p:cNvSpPr>
          <p:nvPr>
            <p:ph type="sldImg" idx="2"/>
          </p:nvPr>
        </p:nvSpPr>
        <p:spPr>
          <a:xfrm>
            <a:off x="1363663" y="1143000"/>
            <a:ext cx="41306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87E208-1B4B-A041-A1BB-6D46C6EE0456}" type="slidenum">
              <a:rPr lang="en-US" smtClean="0"/>
              <a:t>‹#›</a:t>
            </a:fld>
            <a:endParaRPr lang="en-US"/>
          </a:p>
        </p:txBody>
      </p:sp>
    </p:spTree>
    <p:extLst>
      <p:ext uri="{BB962C8B-B14F-4D97-AF65-F5344CB8AC3E}">
        <p14:creationId xmlns:p14="http://schemas.microsoft.com/office/powerpoint/2010/main" val="181518399"/>
      </p:ext>
    </p:extLst>
  </p:cSld>
  <p:clrMap bg1="lt1" tx1="dk1" bg2="lt2" tx2="dk2" accent1="accent1" accent2="accent2" accent3="accent3" accent4="accent4" accent5="accent5" accent6="accent6" hlink="hlink" folHlink="folHlink"/>
  <p:notesStyle>
    <a:lvl1pPr marL="0" algn="l" defTabSz="1092799" rtl="0" eaLnBrk="1" latinLnBrk="0" hangingPunct="1">
      <a:defRPr sz="1434" kern="1200">
        <a:solidFill>
          <a:schemeClr val="tx1"/>
        </a:solidFill>
        <a:latin typeface="+mn-lt"/>
        <a:ea typeface="+mn-ea"/>
        <a:cs typeface="+mn-cs"/>
      </a:defRPr>
    </a:lvl1pPr>
    <a:lvl2pPr marL="546400" algn="l" defTabSz="1092799" rtl="0" eaLnBrk="1" latinLnBrk="0" hangingPunct="1">
      <a:defRPr sz="1434" kern="1200">
        <a:solidFill>
          <a:schemeClr val="tx1"/>
        </a:solidFill>
        <a:latin typeface="+mn-lt"/>
        <a:ea typeface="+mn-ea"/>
        <a:cs typeface="+mn-cs"/>
      </a:defRPr>
    </a:lvl2pPr>
    <a:lvl3pPr marL="1092799" algn="l" defTabSz="1092799" rtl="0" eaLnBrk="1" latinLnBrk="0" hangingPunct="1">
      <a:defRPr sz="1434" kern="1200">
        <a:solidFill>
          <a:schemeClr val="tx1"/>
        </a:solidFill>
        <a:latin typeface="+mn-lt"/>
        <a:ea typeface="+mn-ea"/>
        <a:cs typeface="+mn-cs"/>
      </a:defRPr>
    </a:lvl3pPr>
    <a:lvl4pPr marL="1639199" algn="l" defTabSz="1092799" rtl="0" eaLnBrk="1" latinLnBrk="0" hangingPunct="1">
      <a:defRPr sz="1434" kern="1200">
        <a:solidFill>
          <a:schemeClr val="tx1"/>
        </a:solidFill>
        <a:latin typeface="+mn-lt"/>
        <a:ea typeface="+mn-ea"/>
        <a:cs typeface="+mn-cs"/>
      </a:defRPr>
    </a:lvl4pPr>
    <a:lvl5pPr marL="2185599" algn="l" defTabSz="1092799" rtl="0" eaLnBrk="1" latinLnBrk="0" hangingPunct="1">
      <a:defRPr sz="1434" kern="1200">
        <a:solidFill>
          <a:schemeClr val="tx1"/>
        </a:solidFill>
        <a:latin typeface="+mn-lt"/>
        <a:ea typeface="+mn-ea"/>
        <a:cs typeface="+mn-cs"/>
      </a:defRPr>
    </a:lvl5pPr>
    <a:lvl6pPr marL="2731999" algn="l" defTabSz="1092799" rtl="0" eaLnBrk="1" latinLnBrk="0" hangingPunct="1">
      <a:defRPr sz="1434" kern="1200">
        <a:solidFill>
          <a:schemeClr val="tx1"/>
        </a:solidFill>
        <a:latin typeface="+mn-lt"/>
        <a:ea typeface="+mn-ea"/>
        <a:cs typeface="+mn-cs"/>
      </a:defRPr>
    </a:lvl6pPr>
    <a:lvl7pPr marL="3278398" algn="l" defTabSz="1092799" rtl="0" eaLnBrk="1" latinLnBrk="0" hangingPunct="1">
      <a:defRPr sz="1434" kern="1200">
        <a:solidFill>
          <a:schemeClr val="tx1"/>
        </a:solidFill>
        <a:latin typeface="+mn-lt"/>
        <a:ea typeface="+mn-ea"/>
        <a:cs typeface="+mn-cs"/>
      </a:defRPr>
    </a:lvl7pPr>
    <a:lvl8pPr marL="3824798" algn="l" defTabSz="1092799" rtl="0" eaLnBrk="1" latinLnBrk="0" hangingPunct="1">
      <a:defRPr sz="1434" kern="1200">
        <a:solidFill>
          <a:schemeClr val="tx1"/>
        </a:solidFill>
        <a:latin typeface="+mn-lt"/>
        <a:ea typeface="+mn-ea"/>
        <a:cs typeface="+mn-cs"/>
      </a:defRPr>
    </a:lvl8pPr>
    <a:lvl9pPr marL="4371198" algn="l" defTabSz="1092799" rtl="0" eaLnBrk="1" latinLnBrk="0" hangingPunct="1">
      <a:defRPr sz="143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n.wikipedia.org/wiki/Duck_typin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87E208-1B4B-A041-A1BB-6D46C6EE0456}" type="slidenum">
              <a:rPr lang="en-US" smtClean="0"/>
              <a:t>1</a:t>
            </a:fld>
            <a:endParaRPr lang="en-US"/>
          </a:p>
        </p:txBody>
      </p:sp>
    </p:spTree>
    <p:extLst>
      <p:ext uri="{BB962C8B-B14F-4D97-AF65-F5344CB8AC3E}">
        <p14:creationId xmlns:p14="http://schemas.microsoft.com/office/powerpoint/2010/main" val="30211927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huge</a:t>
            </a:r>
            <a:r>
              <a:rPr lang="en-US" baseline="0" dirty="0" smtClean="0"/>
              <a:t> advantage of typescript is the use of classes. It gives and ability to use true object oriented programming to JavaScript applications. We can define classes, properties, method. We can stop prototype based objects. It provides encapsulation. And keeps the functionality of certain resources at one place.</a:t>
            </a:r>
          </a:p>
          <a:p>
            <a:endParaRPr lang="en-US" baseline="0" dirty="0" smtClean="0"/>
          </a:p>
          <a:p>
            <a:r>
              <a:rPr lang="en-US" baseline="0" dirty="0" smtClean="0"/>
              <a:t>With inheritance, we can inherit classes. </a:t>
            </a:r>
          </a:p>
          <a:p>
            <a:r>
              <a:rPr lang="en-US" baseline="0" dirty="0" smtClean="0"/>
              <a:t>We can use access modifiers like public, private, protected. So the classes is the create reason to use the typescript.</a:t>
            </a:r>
            <a:endParaRPr lang="en-US" dirty="0"/>
          </a:p>
        </p:txBody>
      </p:sp>
      <p:sp>
        <p:nvSpPr>
          <p:cNvPr id="4" name="Slide Number Placeholder 3"/>
          <p:cNvSpPr>
            <a:spLocks noGrp="1"/>
          </p:cNvSpPr>
          <p:nvPr>
            <p:ph type="sldNum" sz="quarter" idx="10"/>
          </p:nvPr>
        </p:nvSpPr>
        <p:spPr/>
        <p:txBody>
          <a:bodyPr/>
          <a:lstStyle/>
          <a:p>
            <a:fld id="{9687E208-1B4B-A041-A1BB-6D46C6EE0456}" type="slidenum">
              <a:rPr lang="en-US" smtClean="0"/>
              <a:t>11</a:t>
            </a:fld>
            <a:endParaRPr lang="en-US"/>
          </a:p>
        </p:txBody>
      </p:sp>
    </p:spTree>
    <p:extLst>
      <p:ext uri="{BB962C8B-B14F-4D97-AF65-F5344CB8AC3E}">
        <p14:creationId xmlns:p14="http://schemas.microsoft.com/office/powerpoint/2010/main" val="3436985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87E208-1B4B-A041-A1BB-6D46C6EE0456}" type="slidenum">
              <a:rPr lang="en-US" smtClean="0"/>
              <a:t>12</a:t>
            </a:fld>
            <a:endParaRPr lang="en-US"/>
          </a:p>
        </p:txBody>
      </p:sp>
    </p:spTree>
    <p:extLst>
      <p:ext uri="{BB962C8B-B14F-4D97-AF65-F5344CB8AC3E}">
        <p14:creationId xmlns:p14="http://schemas.microsoft.com/office/powerpoint/2010/main" val="19758801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Typescript</a:t>
            </a:r>
            <a:r>
              <a:rPr lang="en-US" baseline="0" dirty="0" smtClean="0"/>
              <a:t> provides the concept of annotations. This allows to add meta data to the application.</a:t>
            </a:r>
            <a:endParaRPr lang="en-US" dirty="0"/>
          </a:p>
        </p:txBody>
      </p:sp>
      <p:sp>
        <p:nvSpPr>
          <p:cNvPr id="4" name="Slide Number Placeholder 3"/>
          <p:cNvSpPr>
            <a:spLocks noGrp="1"/>
          </p:cNvSpPr>
          <p:nvPr>
            <p:ph type="sldNum" sz="quarter" idx="10"/>
          </p:nvPr>
        </p:nvSpPr>
        <p:spPr/>
        <p:txBody>
          <a:bodyPr/>
          <a:lstStyle/>
          <a:p>
            <a:fld id="{9687E208-1B4B-A041-A1BB-6D46C6EE0456}" type="slidenum">
              <a:rPr lang="en-US" smtClean="0"/>
              <a:t>14</a:t>
            </a:fld>
            <a:endParaRPr lang="en-US"/>
          </a:p>
        </p:txBody>
      </p:sp>
    </p:spTree>
    <p:extLst>
      <p:ext uri="{BB962C8B-B14F-4D97-AF65-F5344CB8AC3E}">
        <p14:creationId xmlns:p14="http://schemas.microsoft.com/office/powerpoint/2010/main" val="2511481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Interfaces in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are similar to interfaces in many object-oriented programming languages. However, in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they play the role of defining the "shape" of an object. Objects don't have to explicitly </a:t>
            </a:r>
            <a:r>
              <a:rPr lang="en-US" sz="1200" b="0" i="1" kern="1200" dirty="0" smtClean="0">
                <a:solidFill>
                  <a:schemeClr val="tx1"/>
                </a:solidFill>
                <a:effectLst/>
                <a:latin typeface="+mn-lt"/>
                <a:ea typeface="+mn-ea"/>
                <a:cs typeface="+mn-cs"/>
              </a:rPr>
              <a:t>implements </a:t>
            </a:r>
            <a:r>
              <a:rPr lang="en-US" sz="1200" b="0" i="0" kern="1200" dirty="0" smtClean="0">
                <a:solidFill>
                  <a:schemeClr val="tx1"/>
                </a:solidFill>
                <a:effectLst/>
                <a:latin typeface="+mn-lt"/>
                <a:ea typeface="+mn-ea"/>
                <a:cs typeface="+mn-cs"/>
              </a:rPr>
              <a:t>interfaces as you would in C# or Java. Instead, interfaces define the expected properties so that the type checker can verify an object with the expected properties is being used.</a:t>
            </a:r>
          </a:p>
          <a:p>
            <a:r>
              <a:rPr lang="en-US" sz="1200" b="0" i="0" kern="1200" dirty="0" smtClean="0">
                <a:solidFill>
                  <a:schemeClr val="tx1"/>
                </a:solidFill>
                <a:effectLst/>
                <a:latin typeface="+mn-lt"/>
                <a:ea typeface="+mn-ea"/>
                <a:cs typeface="+mn-cs"/>
              </a:rPr>
              <a:t>It often helps in providing a standard structure that the deriving classes would follow.</a:t>
            </a:r>
          </a:p>
          <a:p>
            <a:r>
              <a:rPr lang="en-US" sz="1200" b="0" i="0" kern="1200" dirty="0" smtClean="0">
                <a:solidFill>
                  <a:schemeClr val="tx1"/>
                </a:solidFill>
                <a:effectLst/>
                <a:latin typeface="+mn-lt"/>
                <a:ea typeface="+mn-ea"/>
                <a:cs typeface="+mn-cs"/>
              </a:rPr>
              <a:t>The following code defines an interface and a function that takes a parameter that adheres to that interface. A new object is then created and passed to the function.</a:t>
            </a:r>
          </a:p>
          <a:p>
            <a:endParaRPr lang="en-US" dirty="0" smtClean="0"/>
          </a:p>
          <a:p>
            <a:endParaRPr lang="en-US" dirty="0" smtClean="0"/>
          </a:p>
          <a:p>
            <a:r>
              <a:rPr lang="en-US" sz="1200" b="0" i="0" kern="1200" dirty="0" smtClean="0">
                <a:solidFill>
                  <a:schemeClr val="tx1"/>
                </a:solidFill>
                <a:effectLst/>
                <a:latin typeface="+mn-lt"/>
                <a:ea typeface="+mn-ea"/>
                <a:cs typeface="+mn-cs"/>
              </a:rPr>
              <a:t>Interfaces in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are a form of </a:t>
            </a:r>
            <a:r>
              <a:rPr lang="en-US" sz="1200" b="0" i="0" u="none" strike="noStrike" kern="1200" dirty="0" smtClean="0">
                <a:solidFill>
                  <a:schemeClr val="tx1"/>
                </a:solidFill>
                <a:effectLst/>
                <a:latin typeface="+mn-lt"/>
                <a:ea typeface="+mn-ea"/>
                <a:cs typeface="+mn-cs"/>
                <a:hlinkClick r:id="rId3"/>
              </a:rPr>
              <a:t>duck typing</a:t>
            </a:r>
            <a:r>
              <a:rPr lang="en-US" sz="1200" b="0" i="0" kern="1200" dirty="0" smtClean="0">
                <a:solidFill>
                  <a:schemeClr val="tx1"/>
                </a:solidFill>
                <a:effectLst/>
                <a:latin typeface="+mn-lt"/>
                <a:ea typeface="+mn-ea"/>
                <a:cs typeface="+mn-cs"/>
              </a:rPr>
              <a:t>. If something walks, swims, and quacks like a duck, then it must be a duck. Similarly, if a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object has all of the properties specified on a particular interface, then that object may be used anywhere an object implementing that interface is expected.</a:t>
            </a:r>
          </a:p>
          <a:p>
            <a:endParaRPr lang="en-US" dirty="0" smtClean="0"/>
          </a:p>
          <a:p>
            <a:r>
              <a:rPr lang="en-US" dirty="0" smtClean="0"/>
              <a:t>https://www.bricewilson.net/2015/09/27/typescript-interfaces/</a:t>
            </a:r>
          </a:p>
          <a:p>
            <a:endParaRPr lang="en-US" dirty="0" smtClean="0"/>
          </a:p>
          <a:p>
            <a:r>
              <a:rPr lang="en-US" dirty="0" smtClean="0"/>
              <a:t>https://www.tutorialspoint.com/typescript/typescript_interfaces.htm</a:t>
            </a:r>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15</a:t>
            </a:fld>
            <a:endParaRPr lang="en-US"/>
          </a:p>
        </p:txBody>
      </p:sp>
    </p:spTree>
    <p:extLst>
      <p:ext uri="{BB962C8B-B14F-4D97-AF65-F5344CB8AC3E}">
        <p14:creationId xmlns:p14="http://schemas.microsoft.com/office/powerpoint/2010/main" val="10111378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16</a:t>
            </a:fld>
            <a:endParaRPr lang="en-US"/>
          </a:p>
        </p:txBody>
      </p:sp>
    </p:spTree>
    <p:extLst>
      <p:ext uri="{BB962C8B-B14F-4D97-AF65-F5344CB8AC3E}">
        <p14:creationId xmlns:p14="http://schemas.microsoft.com/office/powerpoint/2010/main" val="23403767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TypeScript</a:t>
            </a:r>
            <a:r>
              <a:rPr lang="en-US" dirty="0" smtClean="0"/>
              <a:t> supports the concept of Inheritance. Inheritance is the ability of a program to create new classes from an existing class. The class that is extended to create newer classes is called the parent class/super class. The newly created classes are called the child/sub classes.</a:t>
            </a:r>
          </a:p>
          <a:p>
            <a:endParaRPr lang="en-US" dirty="0" smtClean="0"/>
          </a:p>
          <a:p>
            <a:r>
              <a:rPr lang="en-US" dirty="0" smtClean="0"/>
              <a:t>A class inherits from another class using the ‘extends’ keyword. Child classes inherit all properties and methods except constructors from the parent class.</a:t>
            </a:r>
          </a:p>
          <a:p>
            <a:endParaRPr lang="en-US" dirty="0" smtClean="0"/>
          </a:p>
          <a:p>
            <a:r>
              <a:rPr lang="en-US" dirty="0" smtClean="0"/>
              <a:t>class Shape { </a:t>
            </a:r>
          </a:p>
          <a:p>
            <a:r>
              <a:rPr lang="en-US" dirty="0" smtClean="0"/>
              <a:t>   </a:t>
            </a:r>
            <a:r>
              <a:rPr lang="en-US" dirty="0" err="1" smtClean="0"/>
              <a:t>Area:number</a:t>
            </a:r>
            <a:r>
              <a:rPr lang="en-US" dirty="0" smtClean="0"/>
              <a:t> </a:t>
            </a:r>
          </a:p>
          <a:p>
            <a:r>
              <a:rPr lang="en-US" dirty="0" smtClean="0"/>
              <a:t>   </a:t>
            </a:r>
          </a:p>
          <a:p>
            <a:r>
              <a:rPr lang="en-US" dirty="0" smtClean="0"/>
              <a:t>   constructor(</a:t>
            </a:r>
            <a:r>
              <a:rPr lang="en-US" dirty="0" err="1" smtClean="0"/>
              <a:t>a:number</a:t>
            </a:r>
            <a:r>
              <a:rPr lang="en-US" dirty="0" smtClean="0"/>
              <a:t>) { </a:t>
            </a:r>
          </a:p>
          <a:p>
            <a:r>
              <a:rPr lang="en-US" dirty="0" smtClean="0"/>
              <a:t>      </a:t>
            </a:r>
            <a:r>
              <a:rPr lang="en-US" dirty="0" err="1" smtClean="0"/>
              <a:t>this.Area</a:t>
            </a:r>
            <a:r>
              <a:rPr lang="en-US" dirty="0" smtClean="0"/>
              <a:t> = a </a:t>
            </a:r>
          </a:p>
          <a:p>
            <a:r>
              <a:rPr lang="en-US" dirty="0" smtClean="0"/>
              <a:t>   } </a:t>
            </a:r>
          </a:p>
          <a:p>
            <a:r>
              <a:rPr lang="en-US" dirty="0" smtClean="0"/>
              <a:t>} </a:t>
            </a:r>
          </a:p>
          <a:p>
            <a:endParaRPr lang="en-US" dirty="0" smtClean="0"/>
          </a:p>
          <a:p>
            <a:r>
              <a:rPr lang="en-US" dirty="0" smtClean="0"/>
              <a:t>class Circle extends Shape { </a:t>
            </a:r>
          </a:p>
          <a:p>
            <a:r>
              <a:rPr lang="en-US" dirty="0" smtClean="0"/>
              <a:t>   </a:t>
            </a:r>
            <a:r>
              <a:rPr lang="en-US" dirty="0" err="1" smtClean="0"/>
              <a:t>disp</a:t>
            </a:r>
            <a:r>
              <a:rPr lang="en-US" dirty="0" smtClean="0"/>
              <a:t>():void { </a:t>
            </a:r>
          </a:p>
          <a:p>
            <a:r>
              <a:rPr lang="en-US" dirty="0" smtClean="0"/>
              <a:t>      console.log("Area of the circle:  "+</a:t>
            </a:r>
            <a:r>
              <a:rPr lang="en-US" dirty="0" err="1" smtClean="0"/>
              <a:t>this.Area</a:t>
            </a:r>
            <a:r>
              <a:rPr lang="en-US" dirty="0" smtClean="0"/>
              <a:t>) </a:t>
            </a:r>
          </a:p>
          <a:p>
            <a:r>
              <a:rPr lang="en-US" dirty="0" smtClean="0"/>
              <a:t>   } </a:t>
            </a:r>
          </a:p>
          <a:p>
            <a:r>
              <a:rPr lang="en-US" dirty="0" smtClean="0"/>
              <a:t>}</a:t>
            </a:r>
          </a:p>
          <a:p>
            <a:r>
              <a:rPr lang="en-US" dirty="0" smtClean="0"/>
              <a:t>  </a:t>
            </a:r>
          </a:p>
          <a:p>
            <a:r>
              <a:rPr lang="en-US" dirty="0" err="1" smtClean="0"/>
              <a:t>var</a:t>
            </a:r>
            <a:r>
              <a:rPr lang="en-US" dirty="0" smtClean="0"/>
              <a:t> </a:t>
            </a:r>
            <a:r>
              <a:rPr lang="en-US" dirty="0" err="1" smtClean="0"/>
              <a:t>obj</a:t>
            </a:r>
            <a:r>
              <a:rPr lang="en-US" dirty="0" smtClean="0"/>
              <a:t> = new Circle(223); </a:t>
            </a:r>
          </a:p>
          <a:p>
            <a:r>
              <a:rPr lang="en-US" dirty="0" err="1" smtClean="0"/>
              <a:t>obj.disp</a:t>
            </a:r>
            <a:r>
              <a:rPr lang="en-US" dirty="0" smtClean="0"/>
              <a:t>()</a:t>
            </a:r>
          </a:p>
          <a:p>
            <a:endParaRPr lang="en-US" dirty="0" smtClean="0"/>
          </a:p>
          <a:p>
            <a:r>
              <a:rPr lang="en-US" dirty="0" smtClean="0"/>
              <a:t>Inheritance can be classified as −</a:t>
            </a:r>
          </a:p>
          <a:p>
            <a:endParaRPr lang="en-US" dirty="0" smtClean="0"/>
          </a:p>
          <a:p>
            <a:r>
              <a:rPr lang="en-US" dirty="0" smtClean="0"/>
              <a:t>Single − Every class can at the most extend from one parent class</a:t>
            </a:r>
          </a:p>
          <a:p>
            <a:endParaRPr lang="en-US" dirty="0" smtClean="0"/>
          </a:p>
          <a:p>
            <a:r>
              <a:rPr lang="en-US" dirty="0" smtClean="0"/>
              <a:t>Multiple − A class can inherit from multiple classes. </a:t>
            </a:r>
            <a:r>
              <a:rPr lang="en-US" dirty="0" err="1" smtClean="0"/>
              <a:t>TypeScript</a:t>
            </a:r>
            <a:r>
              <a:rPr lang="en-US" dirty="0" smtClean="0"/>
              <a:t> doesn’t support multiple inheritance.</a:t>
            </a:r>
          </a:p>
          <a:p>
            <a:endParaRPr lang="en-US" dirty="0" smtClean="0"/>
          </a:p>
          <a:p>
            <a:r>
              <a:rPr lang="en-US" dirty="0" smtClean="0"/>
              <a:t>Multi-level − The following example shows how multi-level inheritance works.</a:t>
            </a:r>
          </a:p>
          <a:p>
            <a:endParaRPr lang="en-US" dirty="0" smtClean="0"/>
          </a:p>
          <a:p>
            <a:r>
              <a:rPr lang="en-US" dirty="0" smtClean="0"/>
              <a:t>class Root { </a:t>
            </a:r>
          </a:p>
          <a:p>
            <a:r>
              <a:rPr lang="en-US" dirty="0" smtClean="0"/>
              <a:t>   </a:t>
            </a:r>
            <a:r>
              <a:rPr lang="en-US" dirty="0" err="1" smtClean="0"/>
              <a:t>str:string</a:t>
            </a:r>
            <a:r>
              <a:rPr lang="en-US" dirty="0" smtClean="0"/>
              <a:t>; </a:t>
            </a:r>
          </a:p>
          <a:p>
            <a:r>
              <a:rPr lang="en-US" dirty="0" smtClean="0"/>
              <a:t>} </a:t>
            </a:r>
          </a:p>
          <a:p>
            <a:endParaRPr lang="en-US" dirty="0" smtClean="0"/>
          </a:p>
          <a:p>
            <a:r>
              <a:rPr lang="en-US" dirty="0" smtClean="0"/>
              <a:t>class Child extends Root {} </a:t>
            </a:r>
          </a:p>
          <a:p>
            <a:r>
              <a:rPr lang="en-US" dirty="0" smtClean="0"/>
              <a:t>class Leaf extends Child {} //indirectly inherits from Root by virtue of inheritance  </a:t>
            </a:r>
          </a:p>
          <a:p>
            <a:endParaRPr lang="en-US" dirty="0" smtClean="0"/>
          </a:p>
          <a:p>
            <a:r>
              <a:rPr lang="en-US" dirty="0" err="1" smtClean="0"/>
              <a:t>var</a:t>
            </a:r>
            <a:r>
              <a:rPr lang="en-US" dirty="0" smtClean="0"/>
              <a:t> </a:t>
            </a:r>
            <a:r>
              <a:rPr lang="en-US" dirty="0" err="1" smtClean="0"/>
              <a:t>obj</a:t>
            </a:r>
            <a:r>
              <a:rPr lang="en-US" dirty="0" smtClean="0"/>
              <a:t> = new Leaf(); </a:t>
            </a:r>
          </a:p>
          <a:p>
            <a:r>
              <a:rPr lang="en-US" dirty="0" err="1" smtClean="0"/>
              <a:t>obj.str</a:t>
            </a:r>
            <a:r>
              <a:rPr lang="en-US" dirty="0" smtClean="0"/>
              <a:t> ="hello" </a:t>
            </a:r>
          </a:p>
          <a:p>
            <a:r>
              <a:rPr lang="en-US" dirty="0" smtClean="0"/>
              <a:t>console.log(</a:t>
            </a:r>
            <a:r>
              <a:rPr lang="en-US" dirty="0" err="1" smtClean="0"/>
              <a:t>obj.str</a:t>
            </a:r>
            <a:r>
              <a:rPr lang="en-US" dirty="0" smtClean="0"/>
              <a:t>)</a:t>
            </a:r>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17</a:t>
            </a:fld>
            <a:endParaRPr lang="en-US"/>
          </a:p>
        </p:txBody>
      </p:sp>
    </p:spTree>
    <p:extLst>
      <p:ext uri="{BB962C8B-B14F-4D97-AF65-F5344CB8AC3E}">
        <p14:creationId xmlns:p14="http://schemas.microsoft.com/office/powerpoint/2010/main" val="32916961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34" b="0" i="0" kern="1200" dirty="0" smtClean="0">
                <a:solidFill>
                  <a:schemeClr val="tx1"/>
                </a:solidFill>
                <a:effectLst/>
                <a:latin typeface="+mn-lt"/>
                <a:ea typeface="+mn-ea"/>
                <a:cs typeface="+mn-cs"/>
              </a:rPr>
              <a:t>Polymorphism in its pure definition means to have many shapes. When this is applied to software development, it applies to a wide variety of techniques that enable us to use a variety of different objects or methods to perform a task. In pure OOP languages, polymorphism refers to the use of method overloading, operator overloading, and method overriding.</a:t>
            </a:r>
          </a:p>
          <a:p>
            <a:r>
              <a:rPr lang="en-US" sz="1434" b="0" i="0" kern="1200" dirty="0" smtClean="0">
                <a:solidFill>
                  <a:schemeClr val="tx1"/>
                </a:solidFill>
                <a:effectLst/>
                <a:latin typeface="+mn-lt"/>
                <a:ea typeface="+mn-ea"/>
                <a:cs typeface="+mn-cs"/>
              </a:rPr>
              <a:t/>
            </a:r>
            <a:br>
              <a:rPr lang="en-US" sz="1434" b="0" i="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9687E208-1B4B-A041-A1BB-6D46C6EE0456}" type="slidenum">
              <a:rPr lang="en-US" smtClean="0"/>
              <a:t>18</a:t>
            </a:fld>
            <a:endParaRPr lang="en-US"/>
          </a:p>
        </p:txBody>
      </p:sp>
    </p:spTree>
    <p:extLst>
      <p:ext uri="{BB962C8B-B14F-4D97-AF65-F5344CB8AC3E}">
        <p14:creationId xmlns:p14="http://schemas.microsoft.com/office/powerpoint/2010/main" val="21497466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Enums</a:t>
            </a:r>
            <a:r>
              <a:rPr lang="en-US" sz="1200" b="0" i="0" kern="1200" dirty="0" smtClean="0">
                <a:solidFill>
                  <a:schemeClr val="tx1"/>
                </a:solidFill>
                <a:effectLst/>
                <a:latin typeface="+mn-lt"/>
                <a:ea typeface="+mn-ea"/>
                <a:cs typeface="+mn-cs"/>
              </a:rPr>
              <a:t> allow us to define a set of named numeric constants. An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can be defined using the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keyword.</a:t>
            </a:r>
          </a:p>
          <a:p>
            <a:r>
              <a:rPr lang="en-US" dirty="0" smtClean="0"/>
              <a:t/>
            </a:r>
            <a:br>
              <a:rPr lang="en-US" dirty="0" smtClean="0"/>
            </a:br>
            <a:r>
              <a:rPr lang="en-US" sz="1200" b="0" i="0" kern="1200" dirty="0" err="1" smtClean="0">
                <a:solidFill>
                  <a:schemeClr val="tx1"/>
                </a:solidFill>
                <a:effectLst/>
                <a:latin typeface="+mn-lt"/>
                <a:ea typeface="+mn-ea"/>
                <a:cs typeface="+mn-cs"/>
              </a:rPr>
              <a:t>Enums</a:t>
            </a:r>
            <a:r>
              <a:rPr lang="en-US" sz="1200" b="0" i="0" kern="1200" dirty="0" smtClean="0">
                <a:solidFill>
                  <a:schemeClr val="tx1"/>
                </a:solidFill>
                <a:effectLst/>
                <a:latin typeface="+mn-lt"/>
                <a:ea typeface="+mn-ea"/>
                <a:cs typeface="+mn-cs"/>
              </a:rPr>
              <a:t> are real objects that exist at runtime. One reason is the ability to maintain a reverse mapping from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values to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names.</a:t>
            </a:r>
          </a:p>
          <a:p>
            <a:endParaRPr lang="en-US" b="1" dirty="0" smtClean="0">
              <a:effectLst/>
            </a:endParaRPr>
          </a:p>
          <a:p>
            <a:r>
              <a:rPr lang="en-US" sz="1200" b="0" i="0" kern="1200" dirty="0" smtClean="0">
                <a:solidFill>
                  <a:schemeClr val="tx1"/>
                </a:solidFill>
                <a:effectLst/>
                <a:latin typeface="+mn-lt"/>
                <a:ea typeface="+mn-ea"/>
                <a:cs typeface="+mn-cs"/>
              </a:rPr>
              <a:t>The body of an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consists of zero or more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members.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members have numeric value associated with them and can be either </a:t>
            </a:r>
            <a:r>
              <a:rPr lang="en-US" sz="1200" b="0" i="1" kern="1200" dirty="0" smtClean="0">
                <a:solidFill>
                  <a:schemeClr val="tx1"/>
                </a:solidFill>
                <a:effectLst/>
                <a:latin typeface="+mn-lt"/>
                <a:ea typeface="+mn-ea"/>
                <a:cs typeface="+mn-cs"/>
              </a:rPr>
              <a:t>constant</a:t>
            </a:r>
            <a:r>
              <a:rPr lang="en-US" sz="1200" b="0" i="0" kern="1200" dirty="0" smtClean="0">
                <a:solidFill>
                  <a:schemeClr val="tx1"/>
                </a:solidFill>
                <a:effectLst/>
                <a:latin typeface="+mn-lt"/>
                <a:ea typeface="+mn-ea"/>
                <a:cs typeface="+mn-cs"/>
              </a:rPr>
              <a:t> or </a:t>
            </a:r>
            <a:r>
              <a:rPr lang="en-US" sz="1200" b="0" i="1" kern="1200" dirty="0" smtClean="0">
                <a:solidFill>
                  <a:schemeClr val="tx1"/>
                </a:solidFill>
                <a:effectLst/>
                <a:latin typeface="+mn-lt"/>
                <a:ea typeface="+mn-ea"/>
                <a:cs typeface="+mn-cs"/>
              </a:rPr>
              <a:t>computed</a:t>
            </a:r>
            <a:r>
              <a:rPr lang="en-US" sz="1200" b="0" i="0" kern="1200" dirty="0" smtClean="0">
                <a:solidFill>
                  <a:schemeClr val="tx1"/>
                </a:solidFill>
                <a:effectLst/>
                <a:latin typeface="+mn-lt"/>
                <a:ea typeface="+mn-ea"/>
                <a:cs typeface="+mn-cs"/>
              </a:rPr>
              <a:t>. An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member is considered constant if:</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is a way to organize a collection of related values. Many other programming languages (C/C#/Java) have an </a:t>
            </a:r>
            <a:r>
              <a:rPr lang="en-US" dirty="0" err="1" smtClean="0"/>
              <a:t>enum</a:t>
            </a:r>
            <a:r>
              <a:rPr lang="en-US" sz="1200" b="0" i="0" kern="1200" dirty="0" smtClean="0">
                <a:solidFill>
                  <a:schemeClr val="tx1"/>
                </a:solidFill>
                <a:effectLst/>
                <a:latin typeface="+mn-lt"/>
                <a:ea typeface="+mn-ea"/>
                <a:cs typeface="+mn-cs"/>
              </a:rPr>
              <a:t> data type but JavaScript does not. However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does. Here is an example definition of a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enums</a:t>
            </a:r>
            <a:r>
              <a:rPr lang="en-US" sz="1200" b="0" i="0" kern="1200" dirty="0" smtClean="0">
                <a:solidFill>
                  <a:schemeClr val="tx1"/>
                </a:solidFill>
                <a:effectLst/>
                <a:latin typeface="+mn-lt"/>
                <a:ea typeface="+mn-ea"/>
                <a:cs typeface="+mn-cs"/>
              </a:rPr>
              <a:t> are number based. This means that numbers can be assigned to an instance of the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and so can anything else that is compatible with </a:t>
            </a:r>
            <a:r>
              <a:rPr lang="en-US" dirty="0" smtClean="0"/>
              <a:t>number</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19</a:t>
            </a:fld>
            <a:endParaRPr lang="en-US"/>
          </a:p>
        </p:txBody>
      </p:sp>
    </p:spTree>
    <p:extLst>
      <p:ext uri="{BB962C8B-B14F-4D97-AF65-F5344CB8AC3E}">
        <p14:creationId xmlns:p14="http://schemas.microsoft.com/office/powerpoint/2010/main" val="33305426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Generics are a way to create functions and classes that define a behavior that can be reused across many different types while retaining the full information about that type.</a:t>
            </a:r>
          </a:p>
          <a:p>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20</a:t>
            </a:fld>
            <a:endParaRPr lang="en-US"/>
          </a:p>
        </p:txBody>
      </p:sp>
    </p:spTree>
    <p:extLst>
      <p:ext uri="{BB962C8B-B14F-4D97-AF65-F5344CB8AC3E}">
        <p14:creationId xmlns:p14="http://schemas.microsoft.com/office/powerpoint/2010/main" val="40154599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As your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code base grows it becomes important to organize classes and interfaces for better maintainability.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modules allow you to do just that. A module is a container for your code that helps you organize your code in a neat way. Conceptually you may find them similar to .NET namespaces. Let's see how to create a module.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above code defines Company module using the module keyword. The Company module contains three classes - Employee, </a:t>
            </a:r>
            <a:r>
              <a:rPr lang="en-US" sz="1200" b="0" i="0" kern="1200" dirty="0" err="1" smtClean="0">
                <a:solidFill>
                  <a:schemeClr val="tx1"/>
                </a:solidFill>
                <a:effectLst/>
                <a:latin typeface="+mn-lt"/>
                <a:ea typeface="+mn-ea"/>
                <a:cs typeface="+mn-cs"/>
              </a:rPr>
              <a:t>EmployeeHelper</a:t>
            </a:r>
            <a:r>
              <a:rPr lang="en-US" sz="1200" b="0" i="0" kern="1200" dirty="0" smtClean="0">
                <a:solidFill>
                  <a:schemeClr val="tx1"/>
                </a:solidFill>
                <a:effectLst/>
                <a:latin typeface="+mn-lt"/>
                <a:ea typeface="+mn-ea"/>
                <a:cs typeface="+mn-cs"/>
              </a:rPr>
              <a:t> and Customer. By default all the classes from a module are accessible only within that module. That is why it is alright to access the Employee class inside the </a:t>
            </a:r>
            <a:r>
              <a:rPr lang="en-US" sz="1200" b="0" i="0" kern="1200" dirty="0" err="1" smtClean="0">
                <a:solidFill>
                  <a:schemeClr val="tx1"/>
                </a:solidFill>
                <a:effectLst/>
                <a:latin typeface="+mn-lt"/>
                <a:ea typeface="+mn-ea"/>
                <a:cs typeface="+mn-cs"/>
              </a:rPr>
              <a:t>EmployeeHelper</a:t>
            </a:r>
            <a:r>
              <a:rPr lang="en-US" sz="1200" b="0" i="0" kern="1200" dirty="0" smtClean="0">
                <a:solidFill>
                  <a:schemeClr val="tx1"/>
                </a:solidFill>
                <a:effectLst/>
                <a:latin typeface="+mn-lt"/>
                <a:ea typeface="+mn-ea"/>
                <a:cs typeface="+mn-cs"/>
              </a:rPr>
              <a:t> class from the same module but you can't access the Employee class from outside the Company module. If you wish to access a class from a module from the outside world you need to "export" it as in the case of the Customer class.</a:t>
            </a:r>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21</a:t>
            </a:fld>
            <a:endParaRPr lang="en-US"/>
          </a:p>
        </p:txBody>
      </p:sp>
    </p:spTree>
    <p:extLst>
      <p:ext uri="{BB962C8B-B14F-4D97-AF65-F5344CB8AC3E}">
        <p14:creationId xmlns:p14="http://schemas.microsoft.com/office/powerpoint/2010/main" val="2369422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87E208-1B4B-A041-A1BB-6D46C6EE0456}" type="slidenum">
              <a:rPr lang="en-US" smtClean="0"/>
              <a:t>2</a:t>
            </a:fld>
            <a:endParaRPr lang="en-US"/>
          </a:p>
        </p:txBody>
      </p:sp>
    </p:spTree>
    <p:extLst>
      <p:ext uri="{BB962C8B-B14F-4D97-AF65-F5344CB8AC3E}">
        <p14:creationId xmlns:p14="http://schemas.microsoft.com/office/powerpoint/2010/main" val="3623087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Typescript is a superset of JavaScript</a:t>
            </a:r>
            <a:r>
              <a:rPr lang="en-US" baseline="0" dirty="0" smtClean="0"/>
              <a:t> developed by Microsoft. Superset means here anything you write in JavaScript is a valid typescript. It inherits all the functionalities of JavaScript and add some extra features and syntax. Typescript compiles to JavaScript as the browser can not read the typescript file. It can read the JavaScript file. Typescript can be easily integrated into the JavaScript projects easily. It was designed for larger applications. It does not mean that you can not use it in small applications. </a:t>
            </a:r>
            <a:endParaRPr lang="en-US" dirty="0"/>
          </a:p>
        </p:txBody>
      </p:sp>
      <p:sp>
        <p:nvSpPr>
          <p:cNvPr id="4" name="Slide Number Placeholder 3"/>
          <p:cNvSpPr>
            <a:spLocks noGrp="1"/>
          </p:cNvSpPr>
          <p:nvPr>
            <p:ph type="sldNum" sz="quarter" idx="10"/>
          </p:nvPr>
        </p:nvSpPr>
        <p:spPr/>
        <p:txBody>
          <a:bodyPr/>
          <a:lstStyle/>
          <a:p>
            <a:fld id="{9687E208-1B4B-A041-A1BB-6D46C6EE0456}" type="slidenum">
              <a:rPr lang="en-US" smtClean="0"/>
              <a:t>3</a:t>
            </a:fld>
            <a:endParaRPr lang="en-US"/>
          </a:p>
        </p:txBody>
      </p:sp>
    </p:spTree>
    <p:extLst>
      <p:ext uri="{BB962C8B-B14F-4D97-AF65-F5344CB8AC3E}">
        <p14:creationId xmlns:p14="http://schemas.microsoft.com/office/powerpoint/2010/main" val="2269879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4</a:t>
            </a:fld>
            <a:endParaRPr lang="en-US"/>
          </a:p>
        </p:txBody>
      </p:sp>
    </p:spTree>
    <p:extLst>
      <p:ext uri="{BB962C8B-B14F-4D97-AF65-F5344CB8AC3E}">
        <p14:creationId xmlns:p14="http://schemas.microsoft.com/office/powerpoint/2010/main" val="3692199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TypeScript</a:t>
            </a:r>
            <a:r>
              <a:rPr lang="en-US" baseline="0" dirty="0" smtClean="0"/>
              <a:t> gives us static type checking. By default the JavaScript is </a:t>
            </a:r>
            <a:r>
              <a:rPr lang="en-US" baseline="0" dirty="0" err="1" smtClean="0"/>
              <a:t>untyped</a:t>
            </a:r>
            <a:r>
              <a:rPr lang="en-US" baseline="0" dirty="0" smtClean="0"/>
              <a:t> language. It means we don’t have to specify the type of variables. High level language like java or c requires you to specify the type. The great thing about typescript that types are completely optional. You skip the types as per requirements. </a:t>
            </a:r>
          </a:p>
          <a:p>
            <a:endParaRPr lang="en-US" baseline="0" dirty="0" smtClean="0"/>
          </a:p>
          <a:p>
            <a:r>
              <a:rPr lang="en-US" baseline="0" dirty="0" smtClean="0"/>
              <a:t>Typescript supports the class based objects. It is fully compatible with ES6.</a:t>
            </a:r>
          </a:p>
          <a:p>
            <a:endParaRPr lang="en-US" baseline="0" dirty="0" smtClean="0"/>
          </a:p>
          <a:p>
            <a:r>
              <a:rPr lang="en-US" baseline="0" dirty="0" smtClean="0"/>
              <a:t>Typescript also makes the JavaScript more modular. So we can import other files, modules, or components.</a:t>
            </a:r>
          </a:p>
          <a:p>
            <a:endParaRPr lang="en-US" baseline="0" dirty="0" smtClean="0"/>
          </a:p>
          <a:p>
            <a:r>
              <a:rPr lang="en-US" baseline="0" dirty="0" smtClean="0"/>
              <a:t>We get all ES6 features like Arrow functions.  Also we can use let and </a:t>
            </a:r>
            <a:r>
              <a:rPr lang="en-US" baseline="0" dirty="0" err="1" smtClean="0"/>
              <a:t>const</a:t>
            </a:r>
            <a:r>
              <a:rPr lang="en-US" baseline="0" dirty="0" smtClean="0"/>
              <a:t> for declaring the variables. </a:t>
            </a:r>
            <a:endParaRPr lang="en-US" dirty="0"/>
          </a:p>
        </p:txBody>
      </p:sp>
      <p:sp>
        <p:nvSpPr>
          <p:cNvPr id="4" name="Slide Number Placeholder 3"/>
          <p:cNvSpPr>
            <a:spLocks noGrp="1"/>
          </p:cNvSpPr>
          <p:nvPr>
            <p:ph type="sldNum" sz="quarter" idx="10"/>
          </p:nvPr>
        </p:nvSpPr>
        <p:spPr/>
        <p:txBody>
          <a:bodyPr/>
          <a:lstStyle/>
          <a:p>
            <a:fld id="{9687E208-1B4B-A041-A1BB-6D46C6EE0456}" type="slidenum">
              <a:rPr lang="en-US" smtClean="0"/>
              <a:t>6</a:t>
            </a:fld>
            <a:endParaRPr lang="en-US"/>
          </a:p>
        </p:txBody>
      </p:sp>
    </p:spTree>
    <p:extLst>
      <p:ext uri="{BB962C8B-B14F-4D97-AF65-F5344CB8AC3E}">
        <p14:creationId xmlns:p14="http://schemas.microsoft.com/office/powerpoint/2010/main" val="2363449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one of the main features of typescript. We can check and assign types for variables, parameters, and functions. This is completely optional. It will throw an error if you define a type to a variable and assign the wrong type value to it.  Like if you define a variable number and assign the string value to it. Than it will throw an error. </a:t>
            </a:r>
            <a:endParaRPr lang="en-US" dirty="0"/>
          </a:p>
        </p:txBody>
      </p:sp>
      <p:sp>
        <p:nvSpPr>
          <p:cNvPr id="4" name="Slide Number Placeholder 3"/>
          <p:cNvSpPr>
            <a:spLocks noGrp="1"/>
          </p:cNvSpPr>
          <p:nvPr>
            <p:ph type="sldNum" sz="quarter" idx="10"/>
          </p:nvPr>
        </p:nvSpPr>
        <p:spPr/>
        <p:txBody>
          <a:bodyPr/>
          <a:lstStyle/>
          <a:p>
            <a:fld id="{9687E208-1B4B-A041-A1BB-6D46C6EE0456}" type="slidenum">
              <a:rPr lang="en-US" smtClean="0"/>
              <a:t>7</a:t>
            </a:fld>
            <a:endParaRPr lang="en-US"/>
          </a:p>
        </p:txBody>
      </p:sp>
    </p:spTree>
    <p:extLst>
      <p:ext uri="{BB962C8B-B14F-4D97-AF65-F5344CB8AC3E}">
        <p14:creationId xmlns:p14="http://schemas.microsoft.com/office/powerpoint/2010/main" val="1004774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is a superset of JavaScript that provides typed nature to your code.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can be used for cross-browser development and is an open source project</a:t>
            </a:r>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8</a:t>
            </a:fld>
            <a:endParaRPr lang="en-US"/>
          </a:p>
        </p:txBody>
      </p:sp>
    </p:spTree>
    <p:extLst>
      <p:ext uri="{BB962C8B-B14F-4D97-AF65-F5344CB8AC3E}">
        <p14:creationId xmlns:p14="http://schemas.microsoft.com/office/powerpoint/2010/main" val="3994297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Syntax defines a set of rules for writing programs. Every language specification defines its</a:t>
            </a:r>
          </a:p>
          <a:p>
            <a:r>
              <a:rPr lang="en-US" dirty="0" smtClean="0"/>
              <a:t>own syntax. A </a:t>
            </a:r>
            <a:r>
              <a:rPr lang="en-US" dirty="0" err="1" smtClean="0"/>
              <a:t>TypeScript</a:t>
            </a:r>
            <a:r>
              <a:rPr lang="en-US" dirty="0" smtClean="0"/>
              <a:t> program is composed of:</a:t>
            </a:r>
          </a:p>
          <a:p>
            <a:r>
              <a:rPr lang="en-US" dirty="0" smtClean="0"/>
              <a:t> Modules</a:t>
            </a:r>
          </a:p>
          <a:p>
            <a:r>
              <a:rPr lang="en-US" dirty="0" smtClean="0"/>
              <a:t> Functions</a:t>
            </a:r>
          </a:p>
          <a:p>
            <a:r>
              <a:rPr lang="en-US" dirty="0" smtClean="0"/>
              <a:t> Variables</a:t>
            </a:r>
          </a:p>
          <a:p>
            <a:r>
              <a:rPr lang="en-US" dirty="0" smtClean="0"/>
              <a:t> Statements and Expressions</a:t>
            </a:r>
          </a:p>
          <a:p>
            <a:r>
              <a:rPr lang="en-US" dirty="0" smtClean="0"/>
              <a:t> Comments</a:t>
            </a:r>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9</a:t>
            </a:fld>
            <a:endParaRPr lang="en-US"/>
          </a:p>
        </p:txBody>
      </p:sp>
    </p:spTree>
    <p:extLst>
      <p:ext uri="{BB962C8B-B14F-4D97-AF65-F5344CB8AC3E}">
        <p14:creationId xmlns:p14="http://schemas.microsoft.com/office/powerpoint/2010/main" val="1849806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here these</a:t>
            </a:r>
            <a:r>
              <a:rPr lang="en-US" baseline="0" dirty="0" smtClean="0"/>
              <a:t> are the types that are used in type script. There are some basic types that we usually see in JavaScript like String, Number, Boolean, and Array. We have some other types like any. Any mean we can define a variable type any and it will accept any type value. Void is no type return. You can define the void if the function does not return anything. </a:t>
            </a:r>
          </a:p>
          <a:p>
            <a:r>
              <a:rPr lang="en-US" baseline="0" dirty="0" smtClean="0"/>
              <a:t>Tuple: Tuple is an array with fixed types. </a:t>
            </a:r>
          </a:p>
          <a:p>
            <a:r>
              <a:rPr lang="en-US" baseline="0" dirty="0" err="1" smtClean="0"/>
              <a:t>Enums</a:t>
            </a:r>
            <a:r>
              <a:rPr lang="en-US" baseline="0" dirty="0" smtClean="0"/>
              <a:t>: </a:t>
            </a:r>
            <a:r>
              <a:rPr lang="en-US" baseline="0" dirty="0" err="1" smtClean="0"/>
              <a:t>Enums</a:t>
            </a:r>
            <a:r>
              <a:rPr lang="en-US" baseline="0" dirty="0" smtClean="0"/>
              <a:t> which are for enumerated values.</a:t>
            </a:r>
          </a:p>
          <a:p>
            <a:r>
              <a:rPr lang="en-US" baseline="0" dirty="0" smtClean="0"/>
              <a:t>Generics: It specifies the types of constraints. It is great for reusable code.</a:t>
            </a:r>
            <a:endParaRPr lang="en-US" dirty="0"/>
          </a:p>
        </p:txBody>
      </p:sp>
      <p:sp>
        <p:nvSpPr>
          <p:cNvPr id="4" name="Slide Number Placeholder 3"/>
          <p:cNvSpPr>
            <a:spLocks noGrp="1"/>
          </p:cNvSpPr>
          <p:nvPr>
            <p:ph type="sldNum" sz="quarter" idx="10"/>
          </p:nvPr>
        </p:nvSpPr>
        <p:spPr/>
        <p:txBody>
          <a:bodyPr/>
          <a:lstStyle/>
          <a:p>
            <a:fld id="{9687E208-1B4B-A041-A1BB-6D46C6EE0456}" type="slidenum">
              <a:rPr lang="en-US" smtClean="0"/>
              <a:t>10</a:t>
            </a:fld>
            <a:endParaRPr lang="en-US"/>
          </a:p>
        </p:txBody>
      </p:sp>
    </p:spTree>
    <p:extLst>
      <p:ext uri="{BB962C8B-B14F-4D97-AF65-F5344CB8AC3E}">
        <p14:creationId xmlns:p14="http://schemas.microsoft.com/office/powerpoint/2010/main" val="42946631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 White">
    <p:spTree>
      <p:nvGrpSpPr>
        <p:cNvPr id="1" name=""/>
        <p:cNvGrpSpPr/>
        <p:nvPr/>
      </p:nvGrpSpPr>
      <p:grpSpPr>
        <a:xfrm>
          <a:off x="0" y="0"/>
          <a:ext cx="0" cy="0"/>
          <a:chOff x="0" y="0"/>
          <a:chExt cx="0" cy="0"/>
        </a:xfrm>
      </p:grpSpPr>
      <p:pic>
        <p:nvPicPr>
          <p:cNvPr id="4" name="Picture 3" descr="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8"/>
            <a:ext cx="13030200" cy="9737624"/>
          </a:xfrm>
          <a:prstGeom prst="rect">
            <a:avLst/>
          </a:prstGeom>
        </p:spPr>
      </p:pic>
      <p:sp>
        <p:nvSpPr>
          <p:cNvPr id="2" name="Title 1"/>
          <p:cNvSpPr>
            <a:spLocks noGrp="1"/>
          </p:cNvSpPr>
          <p:nvPr>
            <p:ph type="ctrTitle" hasCustomPrompt="1"/>
          </p:nvPr>
        </p:nvSpPr>
        <p:spPr>
          <a:xfrm>
            <a:off x="733140" y="3444269"/>
            <a:ext cx="11075161" cy="1748057"/>
          </a:xfrm>
        </p:spPr>
        <p:txBody>
          <a:bodyPr anchor="t" anchorCtr="0">
            <a:noAutofit/>
          </a:bodyPr>
          <a:lstStyle>
            <a:lvl1pPr>
              <a:lnSpc>
                <a:spcPct val="97000"/>
              </a:lnSpc>
              <a:defRPr/>
            </a:lvl1pPr>
          </a:lstStyle>
          <a:p>
            <a:r>
              <a:rPr lang="en-US"/>
              <a:t>Title of the presentation</a:t>
            </a:r>
            <a:br>
              <a:rPr lang="en-US"/>
            </a:br>
            <a:r>
              <a:rPr lang="en-US"/>
              <a:t>two lines max and no subtitle</a:t>
            </a:r>
          </a:p>
        </p:txBody>
      </p:sp>
      <p:sp>
        <p:nvSpPr>
          <p:cNvPr id="3" name="Subtitle 2"/>
          <p:cNvSpPr>
            <a:spLocks noGrp="1"/>
          </p:cNvSpPr>
          <p:nvPr>
            <p:ph type="subTitle" idx="1" hasCustomPrompt="1"/>
          </p:nvPr>
        </p:nvSpPr>
        <p:spPr>
          <a:xfrm>
            <a:off x="733144" y="5500011"/>
            <a:ext cx="9120121" cy="260388"/>
          </a:xfrm>
        </p:spPr>
        <p:txBody>
          <a:bodyPr anchor="t" anchorCtr="0">
            <a:noAutofit/>
          </a:bodyPr>
          <a:lstStyle>
            <a:lvl1pPr marL="0" indent="0" algn="l">
              <a:buNone/>
              <a:defRPr kern="0" cap="all" spc="290">
                <a:solidFill>
                  <a:schemeClr val="bg2"/>
                </a:solidFill>
                <a:latin typeface="+mj-lt"/>
              </a:defRPr>
            </a:lvl1pPr>
            <a:lvl2pPr marL="488790" indent="0" algn="ctr">
              <a:buNone/>
              <a:defRPr>
                <a:solidFill>
                  <a:schemeClr val="tx1">
                    <a:tint val="75000"/>
                  </a:schemeClr>
                </a:solidFill>
              </a:defRPr>
            </a:lvl2pPr>
            <a:lvl3pPr marL="977580" indent="0" algn="ctr">
              <a:buNone/>
              <a:defRPr>
                <a:solidFill>
                  <a:schemeClr val="tx1">
                    <a:tint val="75000"/>
                  </a:schemeClr>
                </a:solidFill>
              </a:defRPr>
            </a:lvl3pPr>
            <a:lvl4pPr marL="1466368" indent="0" algn="ctr">
              <a:buNone/>
              <a:defRPr>
                <a:solidFill>
                  <a:schemeClr val="tx1">
                    <a:tint val="75000"/>
                  </a:schemeClr>
                </a:solidFill>
              </a:defRPr>
            </a:lvl4pPr>
            <a:lvl5pPr marL="1955160" indent="0" algn="ctr">
              <a:buNone/>
              <a:defRPr>
                <a:solidFill>
                  <a:schemeClr val="tx1">
                    <a:tint val="75000"/>
                  </a:schemeClr>
                </a:solidFill>
              </a:defRPr>
            </a:lvl5pPr>
            <a:lvl6pPr marL="2443949" indent="0" algn="ctr">
              <a:buNone/>
              <a:defRPr>
                <a:solidFill>
                  <a:schemeClr val="tx1">
                    <a:tint val="75000"/>
                  </a:schemeClr>
                </a:solidFill>
              </a:defRPr>
            </a:lvl6pPr>
            <a:lvl7pPr marL="2932738" indent="0" algn="ctr">
              <a:buNone/>
              <a:defRPr>
                <a:solidFill>
                  <a:schemeClr val="tx1">
                    <a:tint val="75000"/>
                  </a:schemeClr>
                </a:solidFill>
              </a:defRPr>
            </a:lvl7pPr>
            <a:lvl8pPr marL="3421528" indent="0" algn="ctr">
              <a:buNone/>
              <a:defRPr>
                <a:solidFill>
                  <a:schemeClr val="tx1">
                    <a:tint val="75000"/>
                  </a:schemeClr>
                </a:solidFill>
              </a:defRPr>
            </a:lvl8pPr>
            <a:lvl9pPr marL="3910318" indent="0" algn="ctr">
              <a:buNone/>
              <a:defRPr>
                <a:solidFill>
                  <a:schemeClr val="tx1">
                    <a:tint val="75000"/>
                  </a:schemeClr>
                </a:solidFill>
              </a:defRPr>
            </a:lvl9pPr>
          </a:lstStyle>
          <a:p>
            <a:r>
              <a:rPr lang="en-US" dirty="0"/>
              <a:t>Month-Day-Year</a:t>
            </a:r>
          </a:p>
        </p:txBody>
      </p:sp>
    </p:spTree>
    <p:extLst>
      <p:ext uri="{BB962C8B-B14F-4D97-AF65-F5344CB8AC3E}">
        <p14:creationId xmlns:p14="http://schemas.microsoft.com/office/powerpoint/2010/main" val="42517525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Divider — Cosmic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33138" y="3851213"/>
            <a:ext cx="11564058" cy="196656"/>
          </a:xfrm>
        </p:spPr>
        <p:txBody>
          <a:bodyPr anchor="t">
            <a:noAutofit/>
          </a:bodyPr>
          <a:lstStyle>
            <a:lvl1pPr>
              <a:spcBef>
                <a:spcPts val="0"/>
              </a:spcBef>
              <a:defRPr sz="962">
                <a:solidFill>
                  <a:srgbClr val="FFFFFF"/>
                </a:solidFill>
                <a:latin typeface="+mj-lt"/>
              </a:defRPr>
            </a:lvl1pPr>
          </a:lstStyle>
          <a:p>
            <a:r>
              <a:rPr lang="en-US" dirty="0"/>
              <a:t>Section Name</a:t>
            </a:r>
          </a:p>
        </p:txBody>
      </p:sp>
      <p:sp>
        <p:nvSpPr>
          <p:cNvPr id="3" name="Subtitle 2"/>
          <p:cNvSpPr>
            <a:spLocks noGrp="1"/>
          </p:cNvSpPr>
          <p:nvPr>
            <p:ph type="subTitle" idx="1" hasCustomPrompt="1"/>
          </p:nvPr>
        </p:nvSpPr>
        <p:spPr>
          <a:xfrm>
            <a:off x="733138" y="4201648"/>
            <a:ext cx="11564058" cy="1267341"/>
          </a:xfrm>
        </p:spPr>
        <p:txBody>
          <a:bodyPr anchor="t">
            <a:noAutofit/>
          </a:bodyPr>
          <a:lstStyle>
            <a:lvl1pPr marL="0" indent="0" algn="l">
              <a:lnSpc>
                <a:spcPct val="110000"/>
              </a:lnSpc>
              <a:spcBef>
                <a:spcPts val="0"/>
              </a:spcBef>
              <a:spcAft>
                <a:spcPts val="0"/>
              </a:spcAft>
              <a:buNone/>
              <a:defRPr sz="3101" baseline="0">
                <a:solidFill>
                  <a:srgbClr val="FFFFFF"/>
                </a:solidFill>
              </a:defRPr>
            </a:lvl1pPr>
            <a:lvl2pPr marL="488790" indent="0" algn="ctr">
              <a:buNone/>
              <a:defRPr>
                <a:solidFill>
                  <a:schemeClr val="tx1">
                    <a:tint val="75000"/>
                  </a:schemeClr>
                </a:solidFill>
              </a:defRPr>
            </a:lvl2pPr>
            <a:lvl3pPr marL="977580" indent="0" algn="ctr">
              <a:buNone/>
              <a:defRPr>
                <a:solidFill>
                  <a:schemeClr val="tx1">
                    <a:tint val="75000"/>
                  </a:schemeClr>
                </a:solidFill>
              </a:defRPr>
            </a:lvl3pPr>
            <a:lvl4pPr marL="1466368" indent="0" algn="ctr">
              <a:buNone/>
              <a:defRPr>
                <a:solidFill>
                  <a:schemeClr val="tx1">
                    <a:tint val="75000"/>
                  </a:schemeClr>
                </a:solidFill>
              </a:defRPr>
            </a:lvl4pPr>
            <a:lvl5pPr marL="1955160" indent="0" algn="ctr">
              <a:buNone/>
              <a:defRPr>
                <a:solidFill>
                  <a:schemeClr val="tx1">
                    <a:tint val="75000"/>
                  </a:schemeClr>
                </a:solidFill>
              </a:defRPr>
            </a:lvl5pPr>
            <a:lvl6pPr marL="2443949" indent="0" algn="ctr">
              <a:buNone/>
              <a:defRPr>
                <a:solidFill>
                  <a:schemeClr val="tx1">
                    <a:tint val="75000"/>
                  </a:schemeClr>
                </a:solidFill>
              </a:defRPr>
            </a:lvl6pPr>
            <a:lvl7pPr marL="2932738" indent="0" algn="ctr">
              <a:buNone/>
              <a:defRPr>
                <a:solidFill>
                  <a:schemeClr val="tx1">
                    <a:tint val="75000"/>
                  </a:schemeClr>
                </a:solidFill>
              </a:defRPr>
            </a:lvl7pPr>
            <a:lvl8pPr marL="3421528" indent="0" algn="ctr">
              <a:buNone/>
              <a:defRPr>
                <a:solidFill>
                  <a:schemeClr val="tx1">
                    <a:tint val="75000"/>
                  </a:schemeClr>
                </a:solidFill>
              </a:defRPr>
            </a:lvl8pPr>
            <a:lvl9pPr marL="3910318"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4" name="Rectangle 3"/>
          <p:cNvSpPr/>
          <p:nvPr userDrawn="1"/>
        </p:nvSpPr>
        <p:spPr>
          <a:xfrm>
            <a:off x="733142" y="9010641"/>
            <a:ext cx="293255" cy="779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bg1"/>
              </a:solidFill>
            </a:endParaRPr>
          </a:p>
        </p:txBody>
      </p:sp>
      <p:sp>
        <p:nvSpPr>
          <p:cNvPr id="5"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bg1"/>
                </a:solidFill>
                <a:latin typeface="+mn-lt"/>
                <a:cs typeface="Calibri"/>
              </a:rPr>
              <a:t>Copyright SapientRazorfish | Confidential</a:t>
            </a:r>
            <a:endParaRPr lang="en-US" sz="641" b="0" i="0" kern="0" cap="all" spc="107" dirty="0">
              <a:solidFill>
                <a:schemeClr val="bg1"/>
              </a:solidFill>
              <a:latin typeface="+mn-lt"/>
              <a:cs typeface="Calibri"/>
            </a:endParaRPr>
          </a:p>
        </p:txBody>
      </p:sp>
      <p:sp>
        <p:nvSpPr>
          <p:cNvPr id="7"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rgbClr val="FFFFFF"/>
                </a:solidFill>
                <a:latin typeface="+mn-lt"/>
                <a:cs typeface="Calibri"/>
              </a:rPr>
              <a:pPr algn="r" fontAlgn="auto">
                <a:lnSpc>
                  <a:spcPct val="85000"/>
                </a:lnSpc>
                <a:spcBef>
                  <a:spcPts val="0"/>
                </a:spcBef>
                <a:spcAft>
                  <a:spcPts val="0"/>
                </a:spcAft>
                <a:defRPr/>
              </a:pPr>
              <a:t>‹#›</a:t>
            </a:fld>
            <a:endParaRPr lang="en-US" sz="641" b="0" i="0" cap="all" dirty="0" smtClean="0">
              <a:solidFill>
                <a:srgbClr val="FFFFFF"/>
              </a:solidFill>
              <a:latin typeface="+mn-lt"/>
              <a:cs typeface="Calibri"/>
            </a:endParaRPr>
          </a:p>
        </p:txBody>
      </p:sp>
    </p:spTree>
    <p:extLst>
      <p:ext uri="{BB962C8B-B14F-4D97-AF65-F5344CB8AC3E}">
        <p14:creationId xmlns:p14="http://schemas.microsoft.com/office/powerpoint/2010/main" val="1942682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 Image">
    <p:bg>
      <p:bgPr>
        <a:solidFill>
          <a:schemeClr val="tx1"/>
        </a:solidFill>
        <a:effectLst/>
      </p:bgPr>
    </p:bg>
    <p:spTree>
      <p:nvGrpSpPr>
        <p:cNvPr id="1" name=""/>
        <p:cNvGrpSpPr/>
        <p:nvPr/>
      </p:nvGrpSpPr>
      <p:grpSpPr>
        <a:xfrm>
          <a:off x="0" y="0"/>
          <a:ext cx="0" cy="0"/>
          <a:chOff x="0" y="0"/>
          <a:chExt cx="0" cy="0"/>
        </a:xfrm>
      </p:grpSpPr>
      <p:sp>
        <p:nvSpPr>
          <p:cNvPr id="10" name="Picture Placeholder 14"/>
          <p:cNvSpPr>
            <a:spLocks noGrp="1"/>
          </p:cNvSpPr>
          <p:nvPr>
            <p:ph type="pic" sz="quarter" idx="11" hasCustomPrompt="1"/>
          </p:nvPr>
        </p:nvSpPr>
        <p:spPr>
          <a:xfrm>
            <a:off x="-1" y="0"/>
            <a:ext cx="13030200" cy="9737725"/>
          </a:xfrm>
          <a:solidFill>
            <a:schemeClr val="tx1"/>
          </a:solidFill>
        </p:spPr>
        <p:txBody>
          <a:bodyPr vert="horz" tIns="1143000" bIns="0" anchor="ctr" anchorCtr="0"/>
          <a:lstStyle>
            <a:lvl1pPr marL="0" indent="0" algn="ctr">
              <a:spcBef>
                <a:spcPts val="0"/>
              </a:spcBef>
              <a:spcAft>
                <a:spcPts val="0"/>
              </a:spcAft>
              <a:buFontTx/>
              <a:buNone/>
              <a:defRPr sz="1069" b="0" i="0">
                <a:solidFill>
                  <a:schemeClr val="tx1"/>
                </a:solidFill>
                <a:latin typeface="Gotham Book"/>
                <a:cs typeface="Gotham Book"/>
              </a:defRPr>
            </a:lvl1pPr>
          </a:lstStyle>
          <a:p>
            <a:r>
              <a:rPr lang="en-US" dirty="0" smtClean="0"/>
              <a:t>Drag and drop image or click icon to add</a:t>
            </a:r>
            <a:endParaRPr lang="en-US" dirty="0"/>
          </a:p>
        </p:txBody>
      </p:sp>
      <p:sp>
        <p:nvSpPr>
          <p:cNvPr id="14" name="Title 1"/>
          <p:cNvSpPr>
            <a:spLocks noGrp="1"/>
          </p:cNvSpPr>
          <p:nvPr>
            <p:ph type="ctrTitle" hasCustomPrompt="1"/>
          </p:nvPr>
        </p:nvSpPr>
        <p:spPr>
          <a:xfrm>
            <a:off x="733138" y="3851213"/>
            <a:ext cx="11564058" cy="196656"/>
          </a:xfrm>
        </p:spPr>
        <p:txBody>
          <a:bodyPr anchor="t">
            <a:noAutofit/>
          </a:bodyPr>
          <a:lstStyle>
            <a:lvl1pPr>
              <a:spcBef>
                <a:spcPts val="0"/>
              </a:spcBef>
              <a:defRPr sz="962">
                <a:solidFill>
                  <a:srgbClr val="FFFFFF"/>
                </a:solidFill>
                <a:latin typeface="+mj-lt"/>
              </a:defRPr>
            </a:lvl1pPr>
          </a:lstStyle>
          <a:p>
            <a:r>
              <a:rPr lang="en-US"/>
              <a:t>Section Name</a:t>
            </a:r>
          </a:p>
        </p:txBody>
      </p:sp>
      <p:sp>
        <p:nvSpPr>
          <p:cNvPr id="15" name="Subtitle 2"/>
          <p:cNvSpPr>
            <a:spLocks noGrp="1"/>
          </p:cNvSpPr>
          <p:nvPr>
            <p:ph type="subTitle" idx="1" hasCustomPrompt="1"/>
          </p:nvPr>
        </p:nvSpPr>
        <p:spPr>
          <a:xfrm>
            <a:off x="733138" y="4201648"/>
            <a:ext cx="11564058" cy="1267341"/>
          </a:xfrm>
        </p:spPr>
        <p:txBody>
          <a:bodyPr anchor="t">
            <a:noAutofit/>
          </a:bodyPr>
          <a:lstStyle>
            <a:lvl1pPr marL="0" indent="0" algn="l">
              <a:lnSpc>
                <a:spcPct val="110000"/>
              </a:lnSpc>
              <a:spcBef>
                <a:spcPts val="0"/>
              </a:spcBef>
              <a:spcAft>
                <a:spcPts val="0"/>
              </a:spcAft>
              <a:buNone/>
              <a:defRPr sz="3101" baseline="0">
                <a:solidFill>
                  <a:srgbClr val="FFFFFF"/>
                </a:solidFill>
              </a:defRPr>
            </a:lvl1pPr>
            <a:lvl2pPr marL="488790" indent="0" algn="ctr">
              <a:buNone/>
              <a:defRPr>
                <a:solidFill>
                  <a:schemeClr val="tx1">
                    <a:tint val="75000"/>
                  </a:schemeClr>
                </a:solidFill>
              </a:defRPr>
            </a:lvl2pPr>
            <a:lvl3pPr marL="977580" indent="0" algn="ctr">
              <a:buNone/>
              <a:defRPr>
                <a:solidFill>
                  <a:schemeClr val="tx1">
                    <a:tint val="75000"/>
                  </a:schemeClr>
                </a:solidFill>
              </a:defRPr>
            </a:lvl3pPr>
            <a:lvl4pPr marL="1466368" indent="0" algn="ctr">
              <a:buNone/>
              <a:defRPr>
                <a:solidFill>
                  <a:schemeClr val="tx1">
                    <a:tint val="75000"/>
                  </a:schemeClr>
                </a:solidFill>
              </a:defRPr>
            </a:lvl4pPr>
            <a:lvl5pPr marL="1955160" indent="0" algn="ctr">
              <a:buNone/>
              <a:defRPr>
                <a:solidFill>
                  <a:schemeClr val="tx1">
                    <a:tint val="75000"/>
                  </a:schemeClr>
                </a:solidFill>
              </a:defRPr>
            </a:lvl5pPr>
            <a:lvl6pPr marL="2443949" indent="0" algn="ctr">
              <a:buNone/>
              <a:defRPr>
                <a:solidFill>
                  <a:schemeClr val="tx1">
                    <a:tint val="75000"/>
                  </a:schemeClr>
                </a:solidFill>
              </a:defRPr>
            </a:lvl6pPr>
            <a:lvl7pPr marL="2932738" indent="0" algn="ctr">
              <a:buNone/>
              <a:defRPr>
                <a:solidFill>
                  <a:schemeClr val="tx1">
                    <a:tint val="75000"/>
                  </a:schemeClr>
                </a:solidFill>
              </a:defRPr>
            </a:lvl7pPr>
            <a:lvl8pPr marL="3421528" indent="0" algn="ctr">
              <a:buNone/>
              <a:defRPr>
                <a:solidFill>
                  <a:schemeClr val="tx1">
                    <a:tint val="75000"/>
                  </a:schemeClr>
                </a:solidFill>
              </a:defRPr>
            </a:lvl8pPr>
            <a:lvl9pPr marL="3910318"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5" name="Rectangle 4"/>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6"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rgbClr val="FFFFFF"/>
                </a:solidFill>
                <a:latin typeface="+mn-lt"/>
                <a:cs typeface="Calibri"/>
              </a:rPr>
              <a:t>Copyright SapientRazorfish | Confidential</a:t>
            </a:r>
            <a:endParaRPr lang="en-US" sz="641" b="0" i="0" kern="0" cap="all" spc="107" dirty="0">
              <a:solidFill>
                <a:srgbClr val="FFFFFF"/>
              </a:solidFill>
              <a:latin typeface="+mn-lt"/>
              <a:cs typeface="Calibri"/>
            </a:endParaRPr>
          </a:p>
        </p:txBody>
      </p:sp>
      <p:sp>
        <p:nvSpPr>
          <p:cNvPr id="9"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rgbClr val="FFFFFF"/>
                </a:solidFill>
                <a:latin typeface="+mn-lt"/>
                <a:cs typeface="Calibri"/>
              </a:rPr>
              <a:pPr algn="r" fontAlgn="auto">
                <a:lnSpc>
                  <a:spcPct val="85000"/>
                </a:lnSpc>
                <a:spcBef>
                  <a:spcPts val="0"/>
                </a:spcBef>
                <a:spcAft>
                  <a:spcPts val="0"/>
                </a:spcAft>
                <a:defRPr/>
              </a:pPr>
              <a:t>‹#›</a:t>
            </a:fld>
            <a:endParaRPr lang="en-US" sz="641" b="0" i="0" cap="all" dirty="0" smtClean="0">
              <a:solidFill>
                <a:srgbClr val="FFFFFF"/>
              </a:solidFill>
              <a:latin typeface="+mn-lt"/>
              <a:cs typeface="Calibri"/>
            </a:endParaRPr>
          </a:p>
        </p:txBody>
      </p:sp>
    </p:spTree>
    <p:extLst>
      <p:ext uri="{BB962C8B-B14F-4D97-AF65-F5344CB8AC3E}">
        <p14:creationId xmlns:p14="http://schemas.microsoft.com/office/powerpoint/2010/main" val="1149361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 White with bullets">
    <p:spTree>
      <p:nvGrpSpPr>
        <p:cNvPr id="1" name=""/>
        <p:cNvGrpSpPr/>
        <p:nvPr/>
      </p:nvGrpSpPr>
      <p:grpSpPr>
        <a:xfrm>
          <a:off x="0" y="0"/>
          <a:ext cx="0" cy="0"/>
          <a:chOff x="0" y="0"/>
          <a:chExt cx="0" cy="0"/>
        </a:xfrm>
      </p:grpSpPr>
      <p:sp>
        <p:nvSpPr>
          <p:cNvPr id="6" name="Title 1"/>
          <p:cNvSpPr>
            <a:spLocks noGrp="1"/>
          </p:cNvSpPr>
          <p:nvPr>
            <p:ph type="title"/>
          </p:nvPr>
        </p:nvSpPr>
        <p:spPr>
          <a:xfrm>
            <a:off x="733142" y="928690"/>
            <a:ext cx="11564058" cy="262209"/>
          </a:xfrm>
        </p:spPr>
        <p:txBody>
          <a:bodyPr anchor="t">
            <a:noAutofit/>
          </a:bodyPr>
          <a:lstStyle>
            <a:lvl1pPr>
              <a:defRPr sz="1283">
                <a:solidFill>
                  <a:srgbClr val="0000FF"/>
                </a:solidFill>
              </a:defRPr>
            </a:lvl1pPr>
          </a:lstStyle>
          <a:p>
            <a:r>
              <a:rPr lang="en-US" dirty="0"/>
              <a:t>Click to edit Master title style</a:t>
            </a:r>
          </a:p>
        </p:txBody>
      </p:sp>
      <p:sp>
        <p:nvSpPr>
          <p:cNvPr id="7" name="Vertical Text Placeholder 2"/>
          <p:cNvSpPr>
            <a:spLocks noGrp="1"/>
          </p:cNvSpPr>
          <p:nvPr>
            <p:ph type="body" orient="vert" idx="1"/>
          </p:nvPr>
        </p:nvSpPr>
        <p:spPr>
          <a:xfrm>
            <a:off x="733142" y="2038442"/>
            <a:ext cx="11564058" cy="6040263"/>
          </a:xfrm>
        </p:spPr>
        <p:txBody>
          <a:bodyPr vert="horz" anchor="ctr"/>
          <a:lstStyle>
            <a:lvl1pPr>
              <a:spcBef>
                <a:spcPts val="1389"/>
              </a:spcBef>
              <a:spcAft>
                <a:spcPts val="0"/>
              </a:spcAft>
              <a:defRPr sz="1710"/>
            </a:lvl1pPr>
            <a:lvl2pPr marL="678875" indent="-190085">
              <a:spcBef>
                <a:spcPts val="962"/>
              </a:spcBef>
              <a:spcAft>
                <a:spcPts val="0"/>
              </a:spcAft>
              <a:buClr>
                <a:schemeClr val="bg1">
                  <a:lumMod val="50000"/>
                </a:schemeClr>
              </a:buClr>
              <a:buSzPct val="85000"/>
              <a:buFont typeface="Wingdings" charset="2"/>
              <a:buChar char="§"/>
              <a:defRPr sz="1710"/>
            </a:lvl2pPr>
            <a:lvl3pPr marL="855382" indent="-176509">
              <a:spcBef>
                <a:spcPts val="962"/>
              </a:spcBef>
              <a:spcAft>
                <a:spcPts val="0"/>
              </a:spcAft>
              <a:buClr>
                <a:schemeClr val="bg1">
                  <a:lumMod val="50000"/>
                </a:schemeClr>
              </a:buClr>
              <a:buSzPct val="85000"/>
              <a:buFont typeface="Wingdings" charset="2"/>
              <a:buChar char="§"/>
              <a:defRPr sz="1710"/>
            </a:lvl3pPr>
            <a:lvl4pPr marL="1045467" indent="-190085">
              <a:spcBef>
                <a:spcPts val="962"/>
              </a:spcBef>
              <a:spcAft>
                <a:spcPts val="0"/>
              </a:spcAft>
              <a:buClr>
                <a:schemeClr val="bg1">
                  <a:lumMod val="50000"/>
                </a:schemeClr>
              </a:buClr>
              <a:buSzPct val="85000"/>
              <a:buFont typeface="Wingdings" charset="2"/>
              <a:buChar char="§"/>
              <a:defRPr sz="1710"/>
            </a:lvl4pPr>
            <a:lvl5pPr marL="1221974" indent="-176509">
              <a:spcBef>
                <a:spcPts val="962"/>
              </a:spcBef>
              <a:spcAft>
                <a:spcPts val="0"/>
              </a:spcAft>
              <a:buClr>
                <a:schemeClr val="bg1">
                  <a:lumMod val="50000"/>
                </a:schemeClr>
              </a:buClr>
              <a:buSzPct val="85000"/>
              <a:buFont typeface="Wingdings" charset="2"/>
              <a:buChar char="§"/>
              <a:defRPr sz="171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9"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10"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348272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with short paragraph">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733140" y="4367935"/>
            <a:ext cx="5581637" cy="1001855"/>
          </a:xfrm>
        </p:spPr>
        <p:txBody>
          <a:bodyPr anchor="t" anchorCtr="0">
            <a:noAutofit/>
          </a:bodyPr>
          <a:lstStyle>
            <a:lvl1pPr>
              <a:lnSpc>
                <a:spcPct val="110000"/>
              </a:lnSpc>
              <a:defRPr spc="33" baseline="0"/>
            </a:lvl1pPr>
          </a:lstStyle>
          <a:p>
            <a:r>
              <a:rPr lang="en-US"/>
              <a:t>Long title sentence case, lorem ipsum has been the industry’s standard dummy text.</a:t>
            </a:r>
          </a:p>
        </p:txBody>
      </p:sp>
      <p:sp>
        <p:nvSpPr>
          <p:cNvPr id="4" name="Subtitle 2"/>
          <p:cNvSpPr>
            <a:spLocks noGrp="1"/>
          </p:cNvSpPr>
          <p:nvPr>
            <p:ph type="subTitle" idx="10" hasCustomPrompt="1"/>
          </p:nvPr>
        </p:nvSpPr>
        <p:spPr>
          <a:xfrm>
            <a:off x="6715559" y="2071658"/>
            <a:ext cx="5581637" cy="278597"/>
          </a:xfrm>
        </p:spPr>
        <p:txBody>
          <a:bodyPr anchor="t" anchorCtr="0">
            <a:noAutofit/>
          </a:bodyPr>
          <a:lstStyle>
            <a:lvl1pPr marL="0" indent="0" algn="l">
              <a:spcAft>
                <a:spcPts val="0"/>
              </a:spcAft>
              <a:buNone/>
              <a:defRPr sz="962" kern="0" cap="all" spc="268" baseline="0">
                <a:solidFill>
                  <a:schemeClr val="bg2"/>
                </a:solidFill>
                <a:latin typeface="+mj-lt"/>
              </a:defRPr>
            </a:lvl1pPr>
            <a:lvl2pPr marL="488790" indent="0" algn="ctr">
              <a:buNone/>
              <a:defRPr>
                <a:solidFill>
                  <a:schemeClr val="tx1">
                    <a:tint val="75000"/>
                  </a:schemeClr>
                </a:solidFill>
              </a:defRPr>
            </a:lvl2pPr>
            <a:lvl3pPr marL="977580" indent="0" algn="ctr">
              <a:buNone/>
              <a:defRPr>
                <a:solidFill>
                  <a:schemeClr val="tx1">
                    <a:tint val="75000"/>
                  </a:schemeClr>
                </a:solidFill>
              </a:defRPr>
            </a:lvl3pPr>
            <a:lvl4pPr marL="1466368" indent="0" algn="ctr">
              <a:buNone/>
              <a:defRPr>
                <a:solidFill>
                  <a:schemeClr val="tx1">
                    <a:tint val="75000"/>
                  </a:schemeClr>
                </a:solidFill>
              </a:defRPr>
            </a:lvl4pPr>
            <a:lvl5pPr marL="1955160" indent="0" algn="ctr">
              <a:buNone/>
              <a:defRPr>
                <a:solidFill>
                  <a:schemeClr val="tx1">
                    <a:tint val="75000"/>
                  </a:schemeClr>
                </a:solidFill>
              </a:defRPr>
            </a:lvl5pPr>
            <a:lvl6pPr marL="2443949" indent="0" algn="ctr">
              <a:buNone/>
              <a:defRPr>
                <a:solidFill>
                  <a:schemeClr val="tx1">
                    <a:tint val="75000"/>
                  </a:schemeClr>
                </a:solidFill>
              </a:defRPr>
            </a:lvl6pPr>
            <a:lvl7pPr marL="2932738" indent="0" algn="ctr">
              <a:buNone/>
              <a:defRPr>
                <a:solidFill>
                  <a:schemeClr val="tx1">
                    <a:tint val="75000"/>
                  </a:schemeClr>
                </a:solidFill>
              </a:defRPr>
            </a:lvl7pPr>
            <a:lvl8pPr marL="3421528" indent="0" algn="ctr">
              <a:buNone/>
              <a:defRPr>
                <a:solidFill>
                  <a:schemeClr val="tx1">
                    <a:tint val="75000"/>
                  </a:schemeClr>
                </a:solidFill>
              </a:defRPr>
            </a:lvl8pPr>
            <a:lvl9pPr marL="3910318" indent="0" algn="ctr">
              <a:buNone/>
              <a:defRPr>
                <a:solidFill>
                  <a:schemeClr val="tx1">
                    <a:tint val="75000"/>
                  </a:schemeClr>
                </a:solidFill>
              </a:defRPr>
            </a:lvl9pPr>
          </a:lstStyle>
          <a:p>
            <a:r>
              <a:rPr lang="en-US" dirty="0"/>
              <a:t>Subheads set in all caps</a:t>
            </a:r>
          </a:p>
        </p:txBody>
      </p:sp>
      <p:sp>
        <p:nvSpPr>
          <p:cNvPr id="5" name="Vertical Text Placeholder 2"/>
          <p:cNvSpPr>
            <a:spLocks noGrp="1"/>
          </p:cNvSpPr>
          <p:nvPr>
            <p:ph type="body" orient="vert" idx="1" hasCustomPrompt="1"/>
          </p:nvPr>
        </p:nvSpPr>
        <p:spPr>
          <a:xfrm>
            <a:off x="6715559" y="2539069"/>
            <a:ext cx="5581637" cy="5193453"/>
          </a:xfrm>
        </p:spPr>
        <p:txBody>
          <a:bodyPr vert="horz" numCol="1" spcCol="1097280" anchor="t" anchorCtr="0">
            <a:noAutofit/>
          </a:bodyPr>
          <a:lstStyle>
            <a:lvl1pPr>
              <a:spcBef>
                <a:spcPts val="0"/>
              </a:spcBef>
              <a:spcAft>
                <a:spcPts val="0"/>
              </a:spcAft>
              <a:defRPr baseline="0"/>
            </a:lvl1pPr>
            <a:lvl2pPr>
              <a:spcBef>
                <a:spcPts val="0"/>
              </a:spcBef>
              <a:spcAft>
                <a:spcPts val="0"/>
              </a:spcAft>
              <a:defRPr/>
            </a:lvl2pPr>
            <a:lvl3pPr>
              <a:spcBef>
                <a:spcPts val="0"/>
              </a:spcBef>
              <a:spcAft>
                <a:spcPts val="0"/>
              </a:spcAft>
              <a:defRPr/>
            </a:lvl3pPr>
            <a:lvl4pPr>
              <a:spcBef>
                <a:spcPts val="0"/>
              </a:spcBef>
              <a:spcAft>
                <a:spcPts val="0"/>
              </a:spcAft>
              <a:defRPr/>
            </a:lvl4pPr>
            <a:lvl5pPr marL="739974" indent="-183296">
              <a:buFont typeface="Wingdings" charset="2"/>
              <a:buChar char="§"/>
              <a:defRPr/>
            </a:lvl5pPr>
            <a:lvl6pPr marL="733186" indent="-176509">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4"/>
            <a:r>
              <a:rPr lang="en-US"/>
              <a:t>Fourth level</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a:t>
            </a:r>
          </a:p>
        </p:txBody>
      </p:sp>
      <p:sp>
        <p:nvSpPr>
          <p:cNvPr id="6" name="Rectangle 5"/>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7"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8"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15220618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Quote — Cosmic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33144" y="2784993"/>
            <a:ext cx="8572847" cy="2171748"/>
          </a:xfrm>
        </p:spPr>
        <p:txBody>
          <a:bodyPr>
            <a:spAutoFit/>
          </a:bodyPr>
          <a:lstStyle>
            <a:lvl1pPr>
              <a:lnSpc>
                <a:spcPct val="110000"/>
              </a:lnSpc>
              <a:defRPr kern="0" spc="33">
                <a:solidFill>
                  <a:schemeClr val="bg1"/>
                </a:solidFill>
              </a:defRPr>
            </a:lvl1pPr>
          </a:lstStyle>
          <a:p>
            <a:r>
              <a:rPr lang="en-US"/>
              <a:t>Lorem Ipsum is simply dummy text of the printing and typesetting industry. Lorem Ipsum has been the industry’s standard dummy text ever since the 1500s, when an unknown printer took a galley of type and scrambled it </a:t>
            </a:r>
            <a:br>
              <a:rPr lang="en-US"/>
            </a:br>
            <a:r>
              <a:rPr lang="en-US"/>
              <a:t>to make a type specimen book.” </a:t>
            </a:r>
          </a:p>
        </p:txBody>
      </p:sp>
      <p:sp>
        <p:nvSpPr>
          <p:cNvPr id="3" name="Subtitle 2"/>
          <p:cNvSpPr>
            <a:spLocks noGrp="1"/>
          </p:cNvSpPr>
          <p:nvPr>
            <p:ph type="subTitle" idx="1" hasCustomPrompt="1"/>
          </p:nvPr>
        </p:nvSpPr>
        <p:spPr>
          <a:xfrm>
            <a:off x="733144" y="6004938"/>
            <a:ext cx="8572847" cy="229433"/>
          </a:xfrm>
        </p:spPr>
        <p:txBody>
          <a:bodyPr>
            <a:noAutofit/>
          </a:bodyPr>
          <a:lstStyle>
            <a:lvl1pPr marL="0" indent="0" algn="l">
              <a:buNone/>
              <a:defRPr sz="962" b="0" i="0" kern="0" cap="all" spc="268">
                <a:solidFill>
                  <a:schemeClr val="bg1"/>
                </a:solidFill>
                <a:latin typeface="+mj-lt"/>
                <a:cs typeface="Gotham Medium"/>
              </a:defRPr>
            </a:lvl1pPr>
            <a:lvl2pPr marL="488790" indent="0" algn="ctr">
              <a:buNone/>
              <a:defRPr>
                <a:solidFill>
                  <a:schemeClr val="tx1">
                    <a:tint val="75000"/>
                  </a:schemeClr>
                </a:solidFill>
              </a:defRPr>
            </a:lvl2pPr>
            <a:lvl3pPr marL="977580" indent="0" algn="ctr">
              <a:buNone/>
              <a:defRPr>
                <a:solidFill>
                  <a:schemeClr val="tx1">
                    <a:tint val="75000"/>
                  </a:schemeClr>
                </a:solidFill>
              </a:defRPr>
            </a:lvl3pPr>
            <a:lvl4pPr marL="1466368" indent="0" algn="ctr">
              <a:buNone/>
              <a:defRPr>
                <a:solidFill>
                  <a:schemeClr val="tx1">
                    <a:tint val="75000"/>
                  </a:schemeClr>
                </a:solidFill>
              </a:defRPr>
            </a:lvl4pPr>
            <a:lvl5pPr marL="1955160" indent="0" algn="ctr">
              <a:buNone/>
              <a:defRPr>
                <a:solidFill>
                  <a:schemeClr val="tx1">
                    <a:tint val="75000"/>
                  </a:schemeClr>
                </a:solidFill>
              </a:defRPr>
            </a:lvl5pPr>
            <a:lvl6pPr marL="2443949" indent="0" algn="ctr">
              <a:buNone/>
              <a:defRPr>
                <a:solidFill>
                  <a:schemeClr val="tx1">
                    <a:tint val="75000"/>
                  </a:schemeClr>
                </a:solidFill>
              </a:defRPr>
            </a:lvl6pPr>
            <a:lvl7pPr marL="2932738" indent="0" algn="ctr">
              <a:buNone/>
              <a:defRPr>
                <a:solidFill>
                  <a:schemeClr val="tx1">
                    <a:tint val="75000"/>
                  </a:schemeClr>
                </a:solidFill>
              </a:defRPr>
            </a:lvl7pPr>
            <a:lvl8pPr marL="3421528" indent="0" algn="ctr">
              <a:buNone/>
              <a:defRPr>
                <a:solidFill>
                  <a:schemeClr val="tx1">
                    <a:tint val="75000"/>
                  </a:schemeClr>
                </a:solidFill>
              </a:defRPr>
            </a:lvl8pPr>
            <a:lvl9pPr marL="3910318" indent="0" algn="ctr">
              <a:buNone/>
              <a:defRPr>
                <a:solidFill>
                  <a:schemeClr val="tx1">
                    <a:tint val="75000"/>
                  </a:schemeClr>
                </a:solidFill>
              </a:defRPr>
            </a:lvl9pPr>
          </a:lstStyle>
          <a:p>
            <a:r>
              <a:rPr lang="en-US" dirty="0"/>
              <a:t>By Name Name</a:t>
            </a:r>
          </a:p>
        </p:txBody>
      </p:sp>
      <p:sp>
        <p:nvSpPr>
          <p:cNvPr id="4" name="Rectangle 3"/>
          <p:cNvSpPr/>
          <p:nvPr userDrawn="1"/>
        </p:nvSpPr>
        <p:spPr>
          <a:xfrm>
            <a:off x="733142" y="9010641"/>
            <a:ext cx="293255" cy="779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rgbClr val="FFFFFF"/>
              </a:solidFill>
            </a:endParaRPr>
          </a:p>
        </p:txBody>
      </p:sp>
      <p:sp>
        <p:nvSpPr>
          <p:cNvPr id="5"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rgbClr val="FFFFFF"/>
                </a:solidFill>
                <a:latin typeface="+mn-lt"/>
                <a:cs typeface="Calibri"/>
              </a:rPr>
              <a:t>Copyright SapientRazorfish | Confidential</a:t>
            </a:r>
            <a:endParaRPr lang="en-US" sz="641" b="0" i="0" kern="0" cap="all" spc="107" dirty="0">
              <a:solidFill>
                <a:srgbClr val="FFFFFF"/>
              </a:solidFill>
              <a:latin typeface="+mn-lt"/>
              <a:cs typeface="Calibri"/>
            </a:endParaRPr>
          </a:p>
        </p:txBody>
      </p:sp>
      <p:sp>
        <p:nvSpPr>
          <p:cNvPr id="7"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rgbClr val="FFFFFF"/>
                </a:solidFill>
                <a:latin typeface="+mn-lt"/>
                <a:cs typeface="Calibri"/>
              </a:rPr>
              <a:pPr algn="r" fontAlgn="auto">
                <a:lnSpc>
                  <a:spcPct val="85000"/>
                </a:lnSpc>
                <a:spcBef>
                  <a:spcPts val="0"/>
                </a:spcBef>
                <a:spcAft>
                  <a:spcPts val="0"/>
                </a:spcAft>
                <a:defRPr/>
              </a:pPr>
              <a:t>‹#›</a:t>
            </a:fld>
            <a:endParaRPr lang="en-US" sz="641" b="0" i="0" cap="all" dirty="0" smtClean="0">
              <a:solidFill>
                <a:srgbClr val="FFFFFF"/>
              </a:solidFill>
              <a:latin typeface="+mn-lt"/>
              <a:cs typeface="Calibri"/>
            </a:endParaRPr>
          </a:p>
        </p:txBody>
      </p:sp>
    </p:spTree>
    <p:extLst>
      <p:ext uri="{BB962C8B-B14F-4D97-AF65-F5344CB8AC3E}">
        <p14:creationId xmlns:p14="http://schemas.microsoft.com/office/powerpoint/2010/main" val="1246866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 Image">
    <p:bg>
      <p:bgPr>
        <a:solidFill>
          <a:schemeClr val="tx1"/>
        </a:solidFill>
        <a:effectLst/>
      </p:bgPr>
    </p:bg>
    <p:spTree>
      <p:nvGrpSpPr>
        <p:cNvPr id="1" name=""/>
        <p:cNvGrpSpPr/>
        <p:nvPr/>
      </p:nvGrpSpPr>
      <p:grpSpPr>
        <a:xfrm>
          <a:off x="0" y="0"/>
          <a:ext cx="0" cy="0"/>
          <a:chOff x="0" y="0"/>
          <a:chExt cx="0" cy="0"/>
        </a:xfrm>
      </p:grpSpPr>
      <p:sp>
        <p:nvSpPr>
          <p:cNvPr id="9" name="Picture Placeholder 14"/>
          <p:cNvSpPr>
            <a:spLocks noGrp="1"/>
          </p:cNvSpPr>
          <p:nvPr>
            <p:ph type="pic" sz="quarter" idx="11" hasCustomPrompt="1"/>
          </p:nvPr>
        </p:nvSpPr>
        <p:spPr>
          <a:xfrm>
            <a:off x="-1" y="0"/>
            <a:ext cx="13030200" cy="9737725"/>
          </a:xfrm>
          <a:noFill/>
        </p:spPr>
        <p:txBody>
          <a:bodyPr vert="horz" tIns="914400" bIns="0" anchor="ctr" anchorCtr="0"/>
          <a:lstStyle>
            <a:lvl1pPr marL="0" indent="0" algn="ctr">
              <a:spcBef>
                <a:spcPts val="0"/>
              </a:spcBef>
              <a:spcAft>
                <a:spcPts val="0"/>
              </a:spcAft>
              <a:buFontTx/>
              <a:buNone/>
              <a:defRPr sz="1069" b="0" i="0">
                <a:solidFill>
                  <a:schemeClr val="tx2"/>
                </a:solidFill>
                <a:latin typeface="Gotham Book"/>
                <a:cs typeface="Gotham Book"/>
              </a:defRPr>
            </a:lvl1pPr>
          </a:lstStyle>
          <a:p>
            <a:r>
              <a:rPr lang="en-US" dirty="0" smtClean="0"/>
              <a:t>Drag and drop image or </a:t>
            </a:r>
            <a:br>
              <a:rPr lang="en-US" dirty="0" smtClean="0"/>
            </a:br>
            <a:r>
              <a:rPr lang="en-US" dirty="0" smtClean="0"/>
              <a:t>click icon to add</a:t>
            </a:r>
            <a:endParaRPr lang="en-US" dirty="0"/>
          </a:p>
        </p:txBody>
      </p:sp>
      <p:sp>
        <p:nvSpPr>
          <p:cNvPr id="3" name="Title 1"/>
          <p:cNvSpPr>
            <a:spLocks noGrp="1"/>
          </p:cNvSpPr>
          <p:nvPr>
            <p:ph type="ctrTitle" hasCustomPrompt="1"/>
          </p:nvPr>
        </p:nvSpPr>
        <p:spPr>
          <a:xfrm>
            <a:off x="733140" y="2117775"/>
            <a:ext cx="5992195" cy="4029271"/>
          </a:xfrm>
        </p:spPr>
        <p:txBody>
          <a:bodyPr>
            <a:noAutofit/>
          </a:bodyPr>
          <a:lstStyle>
            <a:lvl1pPr>
              <a:lnSpc>
                <a:spcPct val="110000"/>
              </a:lnSpc>
              <a:defRPr kern="0" spc="33">
                <a:solidFill>
                  <a:schemeClr val="bg1"/>
                </a:solidFill>
              </a:defRPr>
            </a:lvl1pPr>
          </a:lstStyle>
          <a:p>
            <a:r>
              <a:rPr lang="en-US"/>
              <a:t>Lorem Ipsum is simply dummy text </a:t>
            </a:r>
            <a:br>
              <a:rPr lang="en-US"/>
            </a:br>
            <a:r>
              <a:rPr lang="en-US"/>
              <a:t>of the printing and typesetting industry. Lorem Ipsum has been the industry’s standard dummy text ever since the 1500s, when an unknown printer took a galley of type and scrambled it </a:t>
            </a:r>
            <a:br>
              <a:rPr lang="en-US"/>
            </a:br>
            <a:r>
              <a:rPr lang="en-US"/>
              <a:t>to make a type specimen book.” </a:t>
            </a:r>
          </a:p>
        </p:txBody>
      </p:sp>
      <p:sp>
        <p:nvSpPr>
          <p:cNvPr id="4" name="Subtitle 2"/>
          <p:cNvSpPr>
            <a:spLocks noGrp="1"/>
          </p:cNvSpPr>
          <p:nvPr>
            <p:ph type="subTitle" idx="1" hasCustomPrompt="1"/>
          </p:nvPr>
        </p:nvSpPr>
        <p:spPr>
          <a:xfrm>
            <a:off x="733140" y="6509474"/>
            <a:ext cx="5992195" cy="229433"/>
          </a:xfrm>
        </p:spPr>
        <p:txBody>
          <a:bodyPr>
            <a:noAutofit/>
          </a:bodyPr>
          <a:lstStyle>
            <a:lvl1pPr marL="0" indent="0" algn="l">
              <a:buNone/>
              <a:defRPr sz="962" b="0" i="0" kern="0" cap="all" spc="268">
                <a:solidFill>
                  <a:schemeClr val="bg1"/>
                </a:solidFill>
                <a:latin typeface="+mj-lt"/>
                <a:cs typeface="Gotham Medium"/>
              </a:defRPr>
            </a:lvl1pPr>
            <a:lvl2pPr marL="488790" indent="0" algn="ctr">
              <a:buNone/>
              <a:defRPr>
                <a:solidFill>
                  <a:schemeClr val="tx1">
                    <a:tint val="75000"/>
                  </a:schemeClr>
                </a:solidFill>
              </a:defRPr>
            </a:lvl2pPr>
            <a:lvl3pPr marL="977580" indent="0" algn="ctr">
              <a:buNone/>
              <a:defRPr>
                <a:solidFill>
                  <a:schemeClr val="tx1">
                    <a:tint val="75000"/>
                  </a:schemeClr>
                </a:solidFill>
              </a:defRPr>
            </a:lvl3pPr>
            <a:lvl4pPr marL="1466368" indent="0" algn="ctr">
              <a:buNone/>
              <a:defRPr>
                <a:solidFill>
                  <a:schemeClr val="tx1">
                    <a:tint val="75000"/>
                  </a:schemeClr>
                </a:solidFill>
              </a:defRPr>
            </a:lvl4pPr>
            <a:lvl5pPr marL="1955160" indent="0" algn="ctr">
              <a:buNone/>
              <a:defRPr>
                <a:solidFill>
                  <a:schemeClr val="tx1">
                    <a:tint val="75000"/>
                  </a:schemeClr>
                </a:solidFill>
              </a:defRPr>
            </a:lvl5pPr>
            <a:lvl6pPr marL="2443949" indent="0" algn="ctr">
              <a:buNone/>
              <a:defRPr>
                <a:solidFill>
                  <a:schemeClr val="tx1">
                    <a:tint val="75000"/>
                  </a:schemeClr>
                </a:solidFill>
              </a:defRPr>
            </a:lvl6pPr>
            <a:lvl7pPr marL="2932738" indent="0" algn="ctr">
              <a:buNone/>
              <a:defRPr>
                <a:solidFill>
                  <a:schemeClr val="tx1">
                    <a:tint val="75000"/>
                  </a:schemeClr>
                </a:solidFill>
              </a:defRPr>
            </a:lvl7pPr>
            <a:lvl8pPr marL="3421528" indent="0" algn="ctr">
              <a:buNone/>
              <a:defRPr>
                <a:solidFill>
                  <a:schemeClr val="tx1">
                    <a:tint val="75000"/>
                  </a:schemeClr>
                </a:solidFill>
              </a:defRPr>
            </a:lvl8pPr>
            <a:lvl9pPr marL="3910318" indent="0" algn="ctr">
              <a:buNone/>
              <a:defRPr>
                <a:solidFill>
                  <a:schemeClr val="tx1">
                    <a:tint val="75000"/>
                  </a:schemeClr>
                </a:solidFill>
              </a:defRPr>
            </a:lvl9pPr>
          </a:lstStyle>
          <a:p>
            <a:r>
              <a:rPr lang="en-US" dirty="0"/>
              <a:t>By Name Name</a:t>
            </a:r>
          </a:p>
        </p:txBody>
      </p:sp>
      <p:sp>
        <p:nvSpPr>
          <p:cNvPr id="5" name="Rectangle 4"/>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6"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rgbClr val="FFFFFF"/>
                </a:solidFill>
                <a:latin typeface="+mn-lt"/>
                <a:cs typeface="Calibri"/>
              </a:rPr>
              <a:t>Copyright SapientRazorfish | Confidential</a:t>
            </a:r>
            <a:endParaRPr lang="en-US" sz="641" b="0" i="0" kern="0" cap="all" spc="107" dirty="0">
              <a:solidFill>
                <a:srgbClr val="FFFFFF"/>
              </a:solidFill>
              <a:latin typeface="+mn-lt"/>
              <a:cs typeface="Calibri"/>
            </a:endParaRPr>
          </a:p>
        </p:txBody>
      </p:sp>
      <p:sp>
        <p:nvSpPr>
          <p:cNvPr id="10"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rgbClr val="FFFFFF"/>
                </a:solidFill>
                <a:latin typeface="+mn-lt"/>
                <a:cs typeface="Calibri"/>
              </a:rPr>
              <a:pPr algn="r" fontAlgn="auto">
                <a:lnSpc>
                  <a:spcPct val="85000"/>
                </a:lnSpc>
                <a:spcBef>
                  <a:spcPts val="0"/>
                </a:spcBef>
                <a:spcAft>
                  <a:spcPts val="0"/>
                </a:spcAft>
                <a:defRPr/>
              </a:pPr>
              <a:t>‹#›</a:t>
            </a:fld>
            <a:endParaRPr lang="en-US" sz="641" b="0" i="0" cap="all" dirty="0" smtClean="0">
              <a:solidFill>
                <a:srgbClr val="FFFFFF"/>
              </a:solidFill>
              <a:latin typeface="+mn-lt"/>
              <a:cs typeface="Calibri"/>
            </a:endParaRPr>
          </a:p>
        </p:txBody>
      </p:sp>
    </p:spTree>
    <p:extLst>
      <p:ext uri="{BB962C8B-B14F-4D97-AF65-F5344CB8AC3E}">
        <p14:creationId xmlns:p14="http://schemas.microsoft.com/office/powerpoint/2010/main" val="407707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Agenda — White with bullets">
    <p:spTree>
      <p:nvGrpSpPr>
        <p:cNvPr id="1" name=""/>
        <p:cNvGrpSpPr/>
        <p:nvPr/>
      </p:nvGrpSpPr>
      <p:grpSpPr>
        <a:xfrm>
          <a:off x="0" y="0"/>
          <a:ext cx="0" cy="0"/>
          <a:chOff x="0" y="0"/>
          <a:chExt cx="0" cy="0"/>
        </a:xfrm>
      </p:grpSpPr>
      <p:sp>
        <p:nvSpPr>
          <p:cNvPr id="6" name="Title 1"/>
          <p:cNvSpPr>
            <a:spLocks noGrp="1"/>
          </p:cNvSpPr>
          <p:nvPr>
            <p:ph type="title"/>
          </p:nvPr>
        </p:nvSpPr>
        <p:spPr>
          <a:xfrm>
            <a:off x="733142" y="928690"/>
            <a:ext cx="11564058" cy="262209"/>
          </a:xfrm>
        </p:spPr>
        <p:txBody>
          <a:bodyPr anchor="t">
            <a:noAutofit/>
          </a:bodyPr>
          <a:lstStyle>
            <a:lvl1pPr>
              <a:defRPr sz="1283">
                <a:solidFill>
                  <a:srgbClr val="0000FF"/>
                </a:solidFill>
              </a:defRPr>
            </a:lvl1pPr>
          </a:lstStyle>
          <a:p>
            <a:r>
              <a:rPr lang="en-US" dirty="0"/>
              <a:t>Click to edit Master title style</a:t>
            </a:r>
          </a:p>
        </p:txBody>
      </p:sp>
      <p:sp>
        <p:nvSpPr>
          <p:cNvPr id="7" name="Vertical Text Placeholder 2"/>
          <p:cNvSpPr>
            <a:spLocks noGrp="1"/>
          </p:cNvSpPr>
          <p:nvPr>
            <p:ph type="body" orient="vert" idx="1"/>
          </p:nvPr>
        </p:nvSpPr>
        <p:spPr>
          <a:xfrm>
            <a:off x="733142" y="2038442"/>
            <a:ext cx="11564058" cy="6040263"/>
          </a:xfrm>
        </p:spPr>
        <p:txBody>
          <a:bodyPr vert="horz" anchor="ctr"/>
          <a:lstStyle>
            <a:lvl1pPr>
              <a:spcBef>
                <a:spcPts val="1389"/>
              </a:spcBef>
              <a:spcAft>
                <a:spcPts val="0"/>
              </a:spcAft>
              <a:defRPr sz="1710"/>
            </a:lvl1pPr>
            <a:lvl2pPr marL="678875" indent="-190085">
              <a:spcBef>
                <a:spcPts val="962"/>
              </a:spcBef>
              <a:spcAft>
                <a:spcPts val="0"/>
              </a:spcAft>
              <a:buClr>
                <a:schemeClr val="bg1">
                  <a:lumMod val="50000"/>
                </a:schemeClr>
              </a:buClr>
              <a:buSzPct val="85000"/>
              <a:buFont typeface="Wingdings" charset="2"/>
              <a:buChar char="§"/>
              <a:defRPr sz="1710"/>
            </a:lvl2pPr>
            <a:lvl3pPr marL="855382" indent="-176509">
              <a:spcBef>
                <a:spcPts val="962"/>
              </a:spcBef>
              <a:spcAft>
                <a:spcPts val="0"/>
              </a:spcAft>
              <a:buClr>
                <a:schemeClr val="bg1">
                  <a:lumMod val="50000"/>
                </a:schemeClr>
              </a:buClr>
              <a:buSzPct val="85000"/>
              <a:buFont typeface="Wingdings" charset="2"/>
              <a:buChar char="§"/>
              <a:defRPr sz="1710"/>
            </a:lvl3pPr>
            <a:lvl4pPr marL="1045467" indent="-190085">
              <a:spcBef>
                <a:spcPts val="962"/>
              </a:spcBef>
              <a:spcAft>
                <a:spcPts val="0"/>
              </a:spcAft>
              <a:buClr>
                <a:schemeClr val="bg1">
                  <a:lumMod val="50000"/>
                </a:schemeClr>
              </a:buClr>
              <a:buSzPct val="85000"/>
              <a:buFont typeface="Wingdings" charset="2"/>
              <a:buChar char="§"/>
              <a:defRPr sz="1710"/>
            </a:lvl4pPr>
            <a:lvl5pPr marL="1221974" indent="-176509">
              <a:spcBef>
                <a:spcPts val="962"/>
              </a:spcBef>
              <a:spcAft>
                <a:spcPts val="0"/>
              </a:spcAft>
              <a:buClr>
                <a:schemeClr val="bg1">
                  <a:lumMod val="50000"/>
                </a:schemeClr>
              </a:buClr>
              <a:buSzPct val="85000"/>
              <a:buFont typeface="Wingdings" charset="2"/>
              <a:buChar char="§"/>
              <a:defRPr sz="171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9"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10"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4682594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with short paragraph">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733140" y="4367935"/>
            <a:ext cx="5581637" cy="1001855"/>
          </a:xfrm>
        </p:spPr>
        <p:txBody>
          <a:bodyPr anchor="t" anchorCtr="0">
            <a:noAutofit/>
          </a:bodyPr>
          <a:lstStyle>
            <a:lvl1pPr>
              <a:lnSpc>
                <a:spcPct val="110000"/>
              </a:lnSpc>
              <a:defRPr spc="33" baseline="0"/>
            </a:lvl1pPr>
          </a:lstStyle>
          <a:p>
            <a:r>
              <a:rPr lang="en-US"/>
              <a:t>Long title sentence case, lorem ipsum has been the industry’s standard dummy text.</a:t>
            </a:r>
          </a:p>
        </p:txBody>
      </p:sp>
      <p:sp>
        <p:nvSpPr>
          <p:cNvPr id="4" name="Subtitle 2"/>
          <p:cNvSpPr>
            <a:spLocks noGrp="1"/>
          </p:cNvSpPr>
          <p:nvPr>
            <p:ph type="subTitle" idx="10" hasCustomPrompt="1"/>
          </p:nvPr>
        </p:nvSpPr>
        <p:spPr>
          <a:xfrm>
            <a:off x="6715559" y="2071658"/>
            <a:ext cx="5581637" cy="278597"/>
          </a:xfrm>
        </p:spPr>
        <p:txBody>
          <a:bodyPr anchor="t" anchorCtr="0">
            <a:noAutofit/>
          </a:bodyPr>
          <a:lstStyle>
            <a:lvl1pPr marL="0" indent="0" algn="l">
              <a:spcAft>
                <a:spcPts val="0"/>
              </a:spcAft>
              <a:buNone/>
              <a:defRPr sz="962" kern="0" cap="all" spc="268" baseline="0">
                <a:solidFill>
                  <a:schemeClr val="bg2"/>
                </a:solidFill>
                <a:latin typeface="+mj-lt"/>
              </a:defRPr>
            </a:lvl1pPr>
            <a:lvl2pPr marL="488790" indent="0" algn="ctr">
              <a:buNone/>
              <a:defRPr>
                <a:solidFill>
                  <a:schemeClr val="tx1">
                    <a:tint val="75000"/>
                  </a:schemeClr>
                </a:solidFill>
              </a:defRPr>
            </a:lvl2pPr>
            <a:lvl3pPr marL="977580" indent="0" algn="ctr">
              <a:buNone/>
              <a:defRPr>
                <a:solidFill>
                  <a:schemeClr val="tx1">
                    <a:tint val="75000"/>
                  </a:schemeClr>
                </a:solidFill>
              </a:defRPr>
            </a:lvl3pPr>
            <a:lvl4pPr marL="1466368" indent="0" algn="ctr">
              <a:buNone/>
              <a:defRPr>
                <a:solidFill>
                  <a:schemeClr val="tx1">
                    <a:tint val="75000"/>
                  </a:schemeClr>
                </a:solidFill>
              </a:defRPr>
            </a:lvl4pPr>
            <a:lvl5pPr marL="1955160" indent="0" algn="ctr">
              <a:buNone/>
              <a:defRPr>
                <a:solidFill>
                  <a:schemeClr val="tx1">
                    <a:tint val="75000"/>
                  </a:schemeClr>
                </a:solidFill>
              </a:defRPr>
            </a:lvl5pPr>
            <a:lvl6pPr marL="2443949" indent="0" algn="ctr">
              <a:buNone/>
              <a:defRPr>
                <a:solidFill>
                  <a:schemeClr val="tx1">
                    <a:tint val="75000"/>
                  </a:schemeClr>
                </a:solidFill>
              </a:defRPr>
            </a:lvl6pPr>
            <a:lvl7pPr marL="2932738" indent="0" algn="ctr">
              <a:buNone/>
              <a:defRPr>
                <a:solidFill>
                  <a:schemeClr val="tx1">
                    <a:tint val="75000"/>
                  </a:schemeClr>
                </a:solidFill>
              </a:defRPr>
            </a:lvl7pPr>
            <a:lvl8pPr marL="3421528" indent="0" algn="ctr">
              <a:buNone/>
              <a:defRPr>
                <a:solidFill>
                  <a:schemeClr val="tx1">
                    <a:tint val="75000"/>
                  </a:schemeClr>
                </a:solidFill>
              </a:defRPr>
            </a:lvl8pPr>
            <a:lvl9pPr marL="3910318" indent="0" algn="ctr">
              <a:buNone/>
              <a:defRPr>
                <a:solidFill>
                  <a:schemeClr val="tx1">
                    <a:tint val="75000"/>
                  </a:schemeClr>
                </a:solidFill>
              </a:defRPr>
            </a:lvl9pPr>
          </a:lstStyle>
          <a:p>
            <a:r>
              <a:rPr lang="en-US" dirty="0"/>
              <a:t>Subheads set in all caps</a:t>
            </a:r>
          </a:p>
        </p:txBody>
      </p:sp>
      <p:sp>
        <p:nvSpPr>
          <p:cNvPr id="5" name="Vertical Text Placeholder 2"/>
          <p:cNvSpPr>
            <a:spLocks noGrp="1"/>
          </p:cNvSpPr>
          <p:nvPr>
            <p:ph type="body" orient="vert" idx="1" hasCustomPrompt="1"/>
          </p:nvPr>
        </p:nvSpPr>
        <p:spPr>
          <a:xfrm>
            <a:off x="6715559" y="2539069"/>
            <a:ext cx="5581637" cy="5193453"/>
          </a:xfrm>
        </p:spPr>
        <p:txBody>
          <a:bodyPr vert="horz" numCol="1" spcCol="1097280" anchor="t" anchorCtr="0">
            <a:noAutofit/>
          </a:bodyPr>
          <a:lstStyle>
            <a:lvl1pPr>
              <a:spcBef>
                <a:spcPts val="0"/>
              </a:spcBef>
              <a:spcAft>
                <a:spcPts val="0"/>
              </a:spcAft>
              <a:defRPr baseline="0"/>
            </a:lvl1pPr>
            <a:lvl2pPr>
              <a:spcBef>
                <a:spcPts val="0"/>
              </a:spcBef>
              <a:spcAft>
                <a:spcPts val="0"/>
              </a:spcAft>
              <a:defRPr/>
            </a:lvl2pPr>
            <a:lvl3pPr>
              <a:spcBef>
                <a:spcPts val="0"/>
              </a:spcBef>
              <a:spcAft>
                <a:spcPts val="0"/>
              </a:spcAft>
              <a:defRPr/>
            </a:lvl3pPr>
            <a:lvl4pPr>
              <a:spcBef>
                <a:spcPts val="0"/>
              </a:spcBef>
              <a:spcAft>
                <a:spcPts val="0"/>
              </a:spcAft>
              <a:defRPr/>
            </a:lvl4pPr>
            <a:lvl5pPr marL="739974" indent="-183296">
              <a:buFont typeface="Wingdings" charset="2"/>
              <a:buChar char="§"/>
              <a:defRPr/>
            </a:lvl5pPr>
            <a:lvl6pPr marL="733186" indent="-176509">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4"/>
            <a:r>
              <a:rPr lang="en-US"/>
              <a:t>Fourth level</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a:t>
            </a:r>
          </a:p>
        </p:txBody>
      </p:sp>
      <p:sp>
        <p:nvSpPr>
          <p:cNvPr id="6" name="Rectangle 5"/>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7"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8"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1656745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 Columns: Image Right Option 1">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733144" y="830953"/>
            <a:ext cx="4985350" cy="1001855"/>
          </a:xfrm>
        </p:spPr>
        <p:txBody>
          <a:bodyPr anchor="t" anchorCtr="0">
            <a:noAutofit/>
          </a:bodyPr>
          <a:lstStyle>
            <a:lvl1pPr>
              <a:lnSpc>
                <a:spcPct val="110000"/>
              </a:lnSpc>
              <a:defRPr spc="33" baseline="0"/>
            </a:lvl1pPr>
          </a:lstStyle>
          <a:p>
            <a:r>
              <a:rPr lang="en-US"/>
              <a:t>Long title sentence case, lorem ipsum is simply dummy text of the printing.</a:t>
            </a:r>
          </a:p>
        </p:txBody>
      </p:sp>
      <p:sp>
        <p:nvSpPr>
          <p:cNvPr id="4" name="Picture Placeholder 14"/>
          <p:cNvSpPr>
            <a:spLocks noGrp="1"/>
          </p:cNvSpPr>
          <p:nvPr>
            <p:ph type="pic" sz="quarter" idx="11" hasCustomPrompt="1"/>
          </p:nvPr>
        </p:nvSpPr>
        <p:spPr>
          <a:xfrm>
            <a:off x="6314643" y="0"/>
            <a:ext cx="6715559" cy="9737725"/>
          </a:xfrm>
          <a:solidFill>
            <a:srgbClr val="BBBBBB"/>
          </a:solidFill>
        </p:spPr>
        <p:txBody>
          <a:bodyPr tIns="731520" bIns="0" anchor="ctr" anchorCtr="0"/>
          <a:lstStyle>
            <a:lvl1pPr marL="0" indent="0" algn="ctr">
              <a:lnSpc>
                <a:spcPct val="110000"/>
              </a:lnSpc>
              <a:buFontTx/>
              <a:buNone/>
              <a:defRPr sz="1069" b="0" i="0" baseline="0">
                <a:solidFill>
                  <a:schemeClr val="tx1"/>
                </a:solidFill>
                <a:latin typeface="Gotham Book"/>
                <a:cs typeface="Gotham Book"/>
              </a:defRPr>
            </a:lvl1pPr>
          </a:lstStyle>
          <a:p>
            <a:r>
              <a:rPr lang="en-US" dirty="0" smtClean="0"/>
              <a:t>Drag and drop image or click icon to add</a:t>
            </a:r>
            <a:endParaRPr lang="en-US" dirty="0"/>
          </a:p>
        </p:txBody>
      </p:sp>
      <p:sp>
        <p:nvSpPr>
          <p:cNvPr id="8" name="Vertical Text Placeholder 2"/>
          <p:cNvSpPr>
            <a:spLocks noGrp="1"/>
          </p:cNvSpPr>
          <p:nvPr>
            <p:ph type="body" orient="vert" idx="1" hasCustomPrompt="1"/>
          </p:nvPr>
        </p:nvSpPr>
        <p:spPr>
          <a:xfrm>
            <a:off x="733144" y="2443087"/>
            <a:ext cx="4985350" cy="6076340"/>
          </a:xfrm>
        </p:spPr>
        <p:txBody>
          <a:bodyPr vert="horz" numCol="1" spcCol="384048" anchor="t" anchorCtr="0"/>
          <a:lstStyle>
            <a:lvl1pPr>
              <a:spcBef>
                <a:spcPts val="0"/>
              </a:spcBef>
              <a:spcAft>
                <a:spcPts val="0"/>
              </a:spcAft>
              <a:defRPr/>
            </a:lvl1pPr>
            <a:lvl2pPr>
              <a:spcBef>
                <a:spcPts val="0"/>
              </a:spcBef>
              <a:spcAft>
                <a:spcPts val="0"/>
              </a:spcAft>
              <a:defRPr baseline="0"/>
            </a:lvl2pPr>
            <a:lvl3pPr>
              <a:spcBef>
                <a:spcPts val="0"/>
              </a:spcBef>
              <a:spcAft>
                <a:spcPts val="0"/>
              </a:spcAft>
              <a:defRPr/>
            </a:lvl3pPr>
            <a:lvl4pPr marL="549888" indent="-183296">
              <a:spcBef>
                <a:spcPts val="0"/>
              </a:spcBef>
              <a:spcAft>
                <a:spcPts val="0"/>
              </a:spcAft>
              <a:buFont typeface="Wingdings" charset="2"/>
              <a:buChar char="§"/>
              <a:defRPr baseline="0"/>
            </a:lvl4pPr>
            <a:lvl5pPr marL="739974" indent="-183296">
              <a:buFont typeface="Wingdings" charset="2"/>
              <a:buChar char="§"/>
              <a:defRPr/>
            </a:lvl5pPr>
            <a:lvl6pPr marL="733186" indent="-176509">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4"/>
            <a:r>
              <a:rPr lang="en-US"/>
              <a:t>Fourth level</a:t>
            </a:r>
          </a:p>
          <a:p>
            <a:pPr lvl="4"/>
            <a:endParaRPr lang="en-US"/>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a:t>
            </a:r>
          </a:p>
        </p:txBody>
      </p:sp>
      <p:sp>
        <p:nvSpPr>
          <p:cNvPr id="5" name="Rectangle 4"/>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6"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9"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10950503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ne Columns: Image Right Option 2">
    <p:spTree>
      <p:nvGrpSpPr>
        <p:cNvPr id="1" name=""/>
        <p:cNvGrpSpPr/>
        <p:nvPr/>
      </p:nvGrpSpPr>
      <p:grpSpPr>
        <a:xfrm>
          <a:off x="0" y="0"/>
          <a:ext cx="0" cy="0"/>
          <a:chOff x="0" y="0"/>
          <a:chExt cx="0" cy="0"/>
        </a:xfrm>
      </p:grpSpPr>
      <p:sp>
        <p:nvSpPr>
          <p:cNvPr id="4" name="Picture Placeholder 14"/>
          <p:cNvSpPr>
            <a:spLocks noGrp="1"/>
          </p:cNvSpPr>
          <p:nvPr>
            <p:ph type="pic" sz="quarter" idx="11" hasCustomPrompt="1"/>
          </p:nvPr>
        </p:nvSpPr>
        <p:spPr>
          <a:xfrm>
            <a:off x="4056571" y="0"/>
            <a:ext cx="8973630" cy="9737725"/>
          </a:xfrm>
          <a:solidFill>
            <a:srgbClr val="BBBBBB"/>
          </a:solidFill>
        </p:spPr>
        <p:txBody>
          <a:bodyPr tIns="731520" bIns="0" anchor="ctr" anchorCtr="0"/>
          <a:lstStyle>
            <a:lvl1pPr marL="0" indent="0" algn="ctr">
              <a:lnSpc>
                <a:spcPct val="110000"/>
              </a:lnSpc>
              <a:buFontTx/>
              <a:buNone/>
              <a:defRPr sz="1069" b="0" i="0" baseline="0">
                <a:solidFill>
                  <a:schemeClr val="tx1"/>
                </a:solidFill>
                <a:latin typeface="Gotham Book"/>
                <a:cs typeface="Gotham Book"/>
              </a:defRPr>
            </a:lvl1pPr>
          </a:lstStyle>
          <a:p>
            <a:r>
              <a:rPr lang="en-US" dirty="0" smtClean="0"/>
              <a:t>Drag and drop image or click icon to add</a:t>
            </a:r>
            <a:endParaRPr lang="en-US" dirty="0"/>
          </a:p>
        </p:txBody>
      </p:sp>
      <p:sp>
        <p:nvSpPr>
          <p:cNvPr id="3" name="Title 1"/>
          <p:cNvSpPr>
            <a:spLocks noGrp="1"/>
          </p:cNvSpPr>
          <p:nvPr>
            <p:ph type="title" hasCustomPrompt="1"/>
          </p:nvPr>
        </p:nvSpPr>
        <p:spPr>
          <a:xfrm>
            <a:off x="733144" y="830953"/>
            <a:ext cx="2590427" cy="1001855"/>
          </a:xfrm>
        </p:spPr>
        <p:txBody>
          <a:bodyPr anchor="t" anchorCtr="0">
            <a:noAutofit/>
          </a:bodyPr>
          <a:lstStyle>
            <a:lvl1pPr>
              <a:lnSpc>
                <a:spcPct val="110000"/>
              </a:lnSpc>
              <a:defRPr spc="33" baseline="0"/>
            </a:lvl1pPr>
          </a:lstStyle>
          <a:p>
            <a:r>
              <a:rPr lang="en-US"/>
              <a:t>Long title sentence case lorem ipsum.</a:t>
            </a:r>
          </a:p>
        </p:txBody>
      </p:sp>
      <p:sp>
        <p:nvSpPr>
          <p:cNvPr id="8" name="Vertical Text Placeholder 2"/>
          <p:cNvSpPr>
            <a:spLocks noGrp="1"/>
          </p:cNvSpPr>
          <p:nvPr>
            <p:ph type="body" orient="vert" idx="1" hasCustomPrompt="1"/>
          </p:nvPr>
        </p:nvSpPr>
        <p:spPr>
          <a:xfrm>
            <a:off x="733144" y="2443087"/>
            <a:ext cx="2590427" cy="6076340"/>
          </a:xfrm>
        </p:spPr>
        <p:txBody>
          <a:bodyPr vert="horz" numCol="1" spcCol="384048" anchor="t" anchorCtr="0"/>
          <a:lstStyle>
            <a:lvl1pPr>
              <a:spcBef>
                <a:spcPts val="0"/>
              </a:spcBef>
              <a:spcAft>
                <a:spcPts val="0"/>
              </a:spcAft>
              <a:defRPr/>
            </a:lvl1pPr>
            <a:lvl2pPr>
              <a:spcBef>
                <a:spcPts val="0"/>
              </a:spcBef>
              <a:spcAft>
                <a:spcPts val="0"/>
              </a:spcAft>
              <a:defRPr/>
            </a:lvl2pPr>
            <a:lvl3pPr>
              <a:spcBef>
                <a:spcPts val="0"/>
              </a:spcBef>
              <a:spcAft>
                <a:spcPts val="0"/>
              </a:spcAft>
              <a:defRPr/>
            </a:lvl3pPr>
            <a:lvl4pPr>
              <a:spcBef>
                <a:spcPts val="0"/>
              </a:spcBef>
              <a:spcAft>
                <a:spcPts val="0"/>
              </a:spcAft>
              <a:defRPr/>
            </a:lvl4pPr>
            <a:lvl5pPr marL="739974" indent="-183296">
              <a:buFont typeface="Wingdings" charset="2"/>
              <a:buChar char="§"/>
              <a:defRPr/>
            </a:lvl5pPr>
            <a:lvl6pPr marL="733186" indent="-176509">
              <a:spcBef>
                <a:spcPts val="0"/>
              </a:spcBef>
              <a:spcAft>
                <a:spcPts val="0"/>
              </a:spcAft>
              <a:defRPr/>
            </a:lvl6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4"/>
            <a:r>
              <a:rPr lang="en-US"/>
              <a:t>Fourth level</a:t>
            </a:r>
          </a:p>
          <a:p>
            <a:pPr lvl="4"/>
            <a:endParaRPr lang="en-US"/>
          </a:p>
          <a:p>
            <a:pPr lvl="0"/>
            <a:r>
              <a:rPr lang="en-US"/>
              <a:t>It is a long established fact that a reader will be distracted by the readable content of a page when looking at its layout. </a:t>
            </a:r>
          </a:p>
        </p:txBody>
      </p:sp>
      <p:sp>
        <p:nvSpPr>
          <p:cNvPr id="5" name="Rectangle 4"/>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6"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9"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38761631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 Black">
    <p:bg>
      <p:bgPr>
        <a:solidFill>
          <a:schemeClr val="tx1"/>
        </a:solidFill>
        <a:effectLst/>
      </p:bgPr>
    </p:bg>
    <p:spTree>
      <p:nvGrpSpPr>
        <p:cNvPr id="1" name=""/>
        <p:cNvGrpSpPr/>
        <p:nvPr/>
      </p:nvGrpSpPr>
      <p:grpSpPr>
        <a:xfrm>
          <a:off x="0" y="0"/>
          <a:ext cx="0" cy="0"/>
          <a:chOff x="0" y="0"/>
          <a:chExt cx="0" cy="0"/>
        </a:xfrm>
      </p:grpSpPr>
      <p:pic>
        <p:nvPicPr>
          <p:cNvPr id="5" name="Picture 4" descr="1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8"/>
            <a:ext cx="13030200" cy="9737624"/>
          </a:xfrm>
          <a:prstGeom prst="rect">
            <a:avLst/>
          </a:prstGeom>
        </p:spPr>
      </p:pic>
      <p:sp>
        <p:nvSpPr>
          <p:cNvPr id="9" name="Title 1"/>
          <p:cNvSpPr>
            <a:spLocks noGrp="1"/>
          </p:cNvSpPr>
          <p:nvPr>
            <p:ph type="ctrTitle" hasCustomPrompt="1"/>
          </p:nvPr>
        </p:nvSpPr>
        <p:spPr>
          <a:xfrm>
            <a:off x="733140" y="3444269"/>
            <a:ext cx="11075161" cy="1748057"/>
          </a:xfrm>
        </p:spPr>
        <p:txBody>
          <a:bodyPr anchor="t" anchorCtr="0">
            <a:noAutofit/>
          </a:bodyPr>
          <a:lstStyle>
            <a:lvl1pPr>
              <a:lnSpc>
                <a:spcPct val="97000"/>
              </a:lnSpc>
              <a:defRPr>
                <a:solidFill>
                  <a:schemeClr val="bg1"/>
                </a:solidFill>
              </a:defRPr>
            </a:lvl1pPr>
          </a:lstStyle>
          <a:p>
            <a:r>
              <a:rPr lang="en-US"/>
              <a:t>Title of the presentation</a:t>
            </a:r>
            <a:br>
              <a:rPr lang="en-US"/>
            </a:br>
            <a:r>
              <a:rPr lang="en-US"/>
              <a:t>two lines max and no subtitle</a:t>
            </a:r>
          </a:p>
        </p:txBody>
      </p:sp>
      <p:sp>
        <p:nvSpPr>
          <p:cNvPr id="10" name="Subtitle 2"/>
          <p:cNvSpPr>
            <a:spLocks noGrp="1"/>
          </p:cNvSpPr>
          <p:nvPr>
            <p:ph type="subTitle" idx="1" hasCustomPrompt="1"/>
          </p:nvPr>
        </p:nvSpPr>
        <p:spPr>
          <a:xfrm>
            <a:off x="733144" y="5500011"/>
            <a:ext cx="9120121" cy="260388"/>
          </a:xfrm>
        </p:spPr>
        <p:txBody>
          <a:bodyPr anchor="t" anchorCtr="0">
            <a:noAutofit/>
          </a:bodyPr>
          <a:lstStyle>
            <a:lvl1pPr marL="0" indent="0" algn="l">
              <a:buNone/>
              <a:defRPr kern="0" cap="all" spc="290">
                <a:solidFill>
                  <a:schemeClr val="bg2"/>
                </a:solidFill>
                <a:latin typeface="+mj-lt"/>
              </a:defRPr>
            </a:lvl1pPr>
            <a:lvl2pPr marL="488790" indent="0" algn="ctr">
              <a:buNone/>
              <a:defRPr>
                <a:solidFill>
                  <a:schemeClr val="tx1">
                    <a:tint val="75000"/>
                  </a:schemeClr>
                </a:solidFill>
              </a:defRPr>
            </a:lvl2pPr>
            <a:lvl3pPr marL="977580" indent="0" algn="ctr">
              <a:buNone/>
              <a:defRPr>
                <a:solidFill>
                  <a:schemeClr val="tx1">
                    <a:tint val="75000"/>
                  </a:schemeClr>
                </a:solidFill>
              </a:defRPr>
            </a:lvl3pPr>
            <a:lvl4pPr marL="1466368" indent="0" algn="ctr">
              <a:buNone/>
              <a:defRPr>
                <a:solidFill>
                  <a:schemeClr val="tx1">
                    <a:tint val="75000"/>
                  </a:schemeClr>
                </a:solidFill>
              </a:defRPr>
            </a:lvl4pPr>
            <a:lvl5pPr marL="1955160" indent="0" algn="ctr">
              <a:buNone/>
              <a:defRPr>
                <a:solidFill>
                  <a:schemeClr val="tx1">
                    <a:tint val="75000"/>
                  </a:schemeClr>
                </a:solidFill>
              </a:defRPr>
            </a:lvl5pPr>
            <a:lvl6pPr marL="2443949" indent="0" algn="ctr">
              <a:buNone/>
              <a:defRPr>
                <a:solidFill>
                  <a:schemeClr val="tx1">
                    <a:tint val="75000"/>
                  </a:schemeClr>
                </a:solidFill>
              </a:defRPr>
            </a:lvl6pPr>
            <a:lvl7pPr marL="2932738" indent="0" algn="ctr">
              <a:buNone/>
              <a:defRPr>
                <a:solidFill>
                  <a:schemeClr val="tx1">
                    <a:tint val="75000"/>
                  </a:schemeClr>
                </a:solidFill>
              </a:defRPr>
            </a:lvl7pPr>
            <a:lvl8pPr marL="3421528" indent="0" algn="ctr">
              <a:buNone/>
              <a:defRPr>
                <a:solidFill>
                  <a:schemeClr val="tx1">
                    <a:tint val="75000"/>
                  </a:schemeClr>
                </a:solidFill>
              </a:defRPr>
            </a:lvl8pPr>
            <a:lvl9pPr marL="3910318" indent="0" algn="ctr">
              <a:buNone/>
              <a:defRPr>
                <a:solidFill>
                  <a:schemeClr val="tx1">
                    <a:tint val="75000"/>
                  </a:schemeClr>
                </a:solidFill>
              </a:defRPr>
            </a:lvl9pPr>
          </a:lstStyle>
          <a:p>
            <a:r>
              <a:rPr lang="en-US" dirty="0"/>
              <a:t>Month-Day-Year</a:t>
            </a:r>
          </a:p>
        </p:txBody>
      </p:sp>
    </p:spTree>
    <p:extLst>
      <p:ext uri="{BB962C8B-B14F-4D97-AF65-F5344CB8AC3E}">
        <p14:creationId xmlns:p14="http://schemas.microsoft.com/office/powerpoint/2010/main" val="74029949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s — Image on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3142" y="4310566"/>
            <a:ext cx="3587498" cy="4167746"/>
          </a:xfrm>
        </p:spPr>
        <p:txBody>
          <a:bodyPr anchor="t" anchorCtr="0">
            <a:noAutofit/>
          </a:bodyPr>
          <a:lstStyle>
            <a:lvl1pPr>
              <a:lnSpc>
                <a:spcPct val="110000"/>
              </a:lnSpc>
              <a:defRPr spc="33" baseline="0"/>
            </a:lvl1pPr>
          </a:lstStyle>
          <a:p>
            <a:r>
              <a:rPr lang="en-US"/>
              <a:t>Long title sentence case, lorem ipsum is simply dummy text of the printing and typesetting industry.</a:t>
            </a:r>
          </a:p>
        </p:txBody>
      </p:sp>
      <p:sp>
        <p:nvSpPr>
          <p:cNvPr id="7" name="Picture Placeholder 14"/>
          <p:cNvSpPr>
            <a:spLocks noGrp="1"/>
          </p:cNvSpPr>
          <p:nvPr>
            <p:ph type="pic" sz="quarter" idx="11" hasCustomPrompt="1"/>
          </p:nvPr>
        </p:nvSpPr>
        <p:spPr>
          <a:xfrm>
            <a:off x="733142" y="973773"/>
            <a:ext cx="11564058" cy="2687612"/>
          </a:xfrm>
          <a:solidFill>
            <a:srgbClr val="BBBBBB"/>
          </a:solidFill>
        </p:spPr>
        <p:txBody>
          <a:bodyPr tIns="731520" bIns="0" anchor="ctr" anchorCtr="0"/>
          <a:lstStyle>
            <a:lvl1pPr marL="0" indent="0" algn="ctr">
              <a:lnSpc>
                <a:spcPct val="110000"/>
              </a:lnSpc>
              <a:buFontTx/>
              <a:buNone/>
              <a:defRPr sz="1069" b="0" i="0" baseline="0">
                <a:solidFill>
                  <a:schemeClr val="tx1"/>
                </a:solidFill>
                <a:latin typeface="Gotham Book"/>
                <a:cs typeface="Gotham Book"/>
              </a:defRPr>
            </a:lvl1pPr>
          </a:lstStyle>
          <a:p>
            <a:r>
              <a:rPr lang="en-US" dirty="0" smtClean="0"/>
              <a:t>Drag and drop image or click icon to add</a:t>
            </a:r>
            <a:endParaRPr lang="en-US" dirty="0"/>
          </a:p>
        </p:txBody>
      </p:sp>
      <p:sp>
        <p:nvSpPr>
          <p:cNvPr id="12" name="Vertical Text Placeholder 2"/>
          <p:cNvSpPr>
            <a:spLocks noGrp="1"/>
          </p:cNvSpPr>
          <p:nvPr>
            <p:ph type="body" orient="vert" idx="1" hasCustomPrompt="1"/>
          </p:nvPr>
        </p:nvSpPr>
        <p:spPr>
          <a:xfrm>
            <a:off x="4721420" y="4310566"/>
            <a:ext cx="7575778" cy="4167746"/>
          </a:xfrm>
        </p:spPr>
        <p:txBody>
          <a:bodyPr vert="horz" numCol="2" spcCol="384048" anchor="t" anchorCtr="0"/>
          <a:lstStyle>
            <a:lvl1pPr>
              <a:spcBef>
                <a:spcPts val="0"/>
              </a:spcBef>
              <a:spcAft>
                <a:spcPts val="0"/>
              </a:spcAft>
              <a:defRPr/>
            </a:lvl1pPr>
            <a:lvl2pPr>
              <a:spcBef>
                <a:spcPts val="0"/>
              </a:spcBef>
              <a:spcAft>
                <a:spcPts val="0"/>
              </a:spcAft>
              <a:defRPr/>
            </a:lvl2pPr>
            <a:lvl3pPr>
              <a:spcBef>
                <a:spcPts val="0"/>
              </a:spcBef>
              <a:spcAft>
                <a:spcPts val="0"/>
              </a:spcAft>
              <a:defRPr/>
            </a:lvl3pPr>
            <a:lvl4pPr>
              <a:spcBef>
                <a:spcPts val="0"/>
              </a:spcBef>
              <a:spcAft>
                <a:spcPts val="0"/>
              </a:spcAft>
              <a:defRPr/>
            </a:lvl4pPr>
            <a:lvl5pPr marL="739974" indent="-183296">
              <a:buFont typeface="Wingdings" charset="2"/>
              <a:buChar char="§"/>
              <a:defRPr/>
            </a:lvl5pPr>
            <a:lvl6pPr marL="733186" indent="-176509">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a:t>
            </a:r>
          </a:p>
          <a:p>
            <a:pPr lvl="0"/>
            <a:endParaRPr lang="en-US"/>
          </a:p>
          <a:p>
            <a:pPr lvl="0"/>
            <a:r>
              <a:rPr lang="en-US"/>
              <a:t>It was popularized in the 1960s with the release of Letraset sheets containing Lorem Ipsum passages, and more recently with desktop publishing software like Aldus PageMaker including versions of Lorem Ipsum.</a:t>
            </a:r>
          </a:p>
          <a:p>
            <a:pPr lvl="1"/>
            <a:r>
              <a:rPr lang="en-US"/>
              <a:t>First level</a:t>
            </a:r>
          </a:p>
          <a:p>
            <a:pPr lvl="2"/>
            <a:r>
              <a:rPr lang="en-US"/>
              <a:t>Second level</a:t>
            </a:r>
          </a:p>
          <a:p>
            <a:pPr lvl="3"/>
            <a:r>
              <a:rPr lang="en-US"/>
              <a:t>Third level</a:t>
            </a:r>
          </a:p>
          <a:p>
            <a:pPr lvl="4"/>
            <a:r>
              <a:rPr lang="en-US"/>
              <a:t>Fourth level</a:t>
            </a:r>
          </a:p>
          <a:p>
            <a:pPr lvl="4"/>
            <a:endParaRPr lang="en-US"/>
          </a:p>
          <a:p>
            <a:pPr lvl="0"/>
            <a:r>
              <a:rPr lang="en-US"/>
              <a:t>It is a long established fact that a reader will be distracted by the readable content of a page when looking at its layout. </a:t>
            </a:r>
          </a:p>
        </p:txBody>
      </p:sp>
      <p:sp>
        <p:nvSpPr>
          <p:cNvPr id="5" name="Rectangle 4"/>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6"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9"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33167598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733142" y="830953"/>
            <a:ext cx="11564058" cy="1001855"/>
          </a:xfrm>
        </p:spPr>
        <p:txBody>
          <a:bodyPr anchor="t" anchorCtr="0">
            <a:noAutofit/>
          </a:bodyPr>
          <a:lstStyle>
            <a:lvl1pPr>
              <a:lnSpc>
                <a:spcPct val="110000"/>
              </a:lnSpc>
              <a:defRPr spc="33" baseline="0"/>
            </a:lvl1pPr>
          </a:lstStyle>
          <a:p>
            <a:r>
              <a:rPr lang="en-US"/>
              <a:t>Long title sentence case, lorem ipsum has been the industry’s standard dummy text since the 1500s, when an unknown printer took a galley of type to make a type specimen book.</a:t>
            </a:r>
          </a:p>
        </p:txBody>
      </p:sp>
      <p:sp>
        <p:nvSpPr>
          <p:cNvPr id="8" name="Vertical Text Placeholder 2"/>
          <p:cNvSpPr>
            <a:spLocks noGrp="1"/>
          </p:cNvSpPr>
          <p:nvPr>
            <p:ph type="body" orient="vert" idx="1" hasCustomPrompt="1"/>
          </p:nvPr>
        </p:nvSpPr>
        <p:spPr>
          <a:xfrm>
            <a:off x="733142" y="2443087"/>
            <a:ext cx="11564058" cy="5647881"/>
          </a:xfrm>
        </p:spPr>
        <p:txBody>
          <a:bodyPr vert="horz" numCol="2" spcCol="384048" anchor="t" anchorCtr="0"/>
          <a:lstStyle>
            <a:lvl1pPr>
              <a:spcBef>
                <a:spcPts val="0"/>
              </a:spcBef>
              <a:spcAft>
                <a:spcPts val="0"/>
              </a:spcAft>
              <a:defRPr baseline="0"/>
            </a:lvl1pPr>
            <a:lvl2pPr>
              <a:spcBef>
                <a:spcPts val="0"/>
              </a:spcBef>
              <a:spcAft>
                <a:spcPts val="0"/>
              </a:spcAft>
              <a:defRPr/>
            </a:lvl2pPr>
            <a:lvl3pPr>
              <a:spcBef>
                <a:spcPts val="0"/>
              </a:spcBef>
              <a:spcAft>
                <a:spcPts val="0"/>
              </a:spcAft>
              <a:defRPr/>
            </a:lvl3pPr>
            <a:lvl4pPr>
              <a:spcBef>
                <a:spcPts val="0"/>
              </a:spcBef>
              <a:spcAft>
                <a:spcPts val="0"/>
              </a:spcAft>
              <a:defRPr/>
            </a:lvl4pPr>
            <a:lvl5pPr marL="739974" indent="-183296">
              <a:buFont typeface="Wingdings" charset="2"/>
              <a:buChar char="§"/>
              <a:defRPr/>
            </a:lvl5pPr>
            <a:lvl6pPr marL="733186" indent="-176509">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5"/>
            <a:r>
              <a:rPr lang="en-US"/>
              <a:t>Fourth level</a:t>
            </a:r>
          </a:p>
          <a:p>
            <a:pPr lvl="0"/>
            <a:endParaRPr lang="en-US"/>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 sometimes on purpose (injected humour and the like).</a:t>
            </a:r>
          </a:p>
          <a:p>
            <a:pPr lvl="0"/>
            <a:endParaRPr lang="en-US"/>
          </a:p>
          <a:p>
            <a:pPr lvl="0"/>
            <a:r>
              <a:rPr lang="en-US"/>
              <a:t>There are many variations of passages of Lorem Ipsum available, but the majority have suffered alteration in some form, by injected humour, or randomised words which don't look even slightly believable. If you are going to use a passage of Lorem Ipsum, you need to be sure there isn't anything embarrassing hidden in the middle of text. All the Lorem Ipsum generators on the Internet tend to repeat predefined chunks as necessary, making this the first true generator on the Internet. It uses a dictionary of over 200 Latin words, combined with a handful of model sentence structures, to generate Lorem Ipsum which looks reasonable. </a:t>
            </a:r>
          </a:p>
        </p:txBody>
      </p:sp>
      <p:sp>
        <p:nvSpPr>
          <p:cNvPr id="4" name="Rectangle 3"/>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5"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7"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28417945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Layout with Subheads">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733142" y="830953"/>
            <a:ext cx="11564058" cy="1001855"/>
          </a:xfrm>
        </p:spPr>
        <p:txBody>
          <a:bodyPr anchor="t" anchorCtr="0">
            <a:noAutofit/>
          </a:bodyPr>
          <a:lstStyle>
            <a:lvl1pPr>
              <a:lnSpc>
                <a:spcPct val="110000"/>
              </a:lnSpc>
              <a:defRPr spc="33" baseline="0"/>
            </a:lvl1pPr>
          </a:lstStyle>
          <a:p>
            <a:r>
              <a:rPr lang="en-US"/>
              <a:t>Long title sentence case, lorem ipsum has been the industry’s standard dummy text since the 1500s, when an unknown printer took a galley of type to make a type specimen book.</a:t>
            </a:r>
          </a:p>
        </p:txBody>
      </p:sp>
      <p:sp>
        <p:nvSpPr>
          <p:cNvPr id="8" name="Subtitle 2"/>
          <p:cNvSpPr>
            <a:spLocks noGrp="1"/>
          </p:cNvSpPr>
          <p:nvPr>
            <p:ph type="subTitle" idx="10" hasCustomPrompt="1"/>
          </p:nvPr>
        </p:nvSpPr>
        <p:spPr>
          <a:xfrm>
            <a:off x="733142" y="2457513"/>
            <a:ext cx="11564058" cy="278597"/>
          </a:xfrm>
        </p:spPr>
        <p:txBody>
          <a:bodyPr anchor="t" anchorCtr="0">
            <a:noAutofit/>
          </a:bodyPr>
          <a:lstStyle>
            <a:lvl1pPr marL="0" indent="0" algn="l">
              <a:spcAft>
                <a:spcPts val="0"/>
              </a:spcAft>
              <a:buNone/>
              <a:defRPr sz="962" kern="0" cap="all" spc="268" baseline="0">
                <a:solidFill>
                  <a:schemeClr val="bg2"/>
                </a:solidFill>
                <a:latin typeface="+mj-lt"/>
              </a:defRPr>
            </a:lvl1pPr>
            <a:lvl2pPr marL="488790" indent="0" algn="ctr">
              <a:buNone/>
              <a:defRPr>
                <a:solidFill>
                  <a:schemeClr val="tx1">
                    <a:tint val="75000"/>
                  </a:schemeClr>
                </a:solidFill>
              </a:defRPr>
            </a:lvl2pPr>
            <a:lvl3pPr marL="977580" indent="0" algn="ctr">
              <a:buNone/>
              <a:defRPr>
                <a:solidFill>
                  <a:schemeClr val="tx1">
                    <a:tint val="75000"/>
                  </a:schemeClr>
                </a:solidFill>
              </a:defRPr>
            </a:lvl3pPr>
            <a:lvl4pPr marL="1466368" indent="0" algn="ctr">
              <a:buNone/>
              <a:defRPr>
                <a:solidFill>
                  <a:schemeClr val="tx1">
                    <a:tint val="75000"/>
                  </a:schemeClr>
                </a:solidFill>
              </a:defRPr>
            </a:lvl4pPr>
            <a:lvl5pPr marL="1955160" indent="0" algn="ctr">
              <a:buNone/>
              <a:defRPr>
                <a:solidFill>
                  <a:schemeClr val="tx1">
                    <a:tint val="75000"/>
                  </a:schemeClr>
                </a:solidFill>
              </a:defRPr>
            </a:lvl5pPr>
            <a:lvl6pPr marL="2443949" indent="0" algn="ctr">
              <a:buNone/>
              <a:defRPr>
                <a:solidFill>
                  <a:schemeClr val="tx1">
                    <a:tint val="75000"/>
                  </a:schemeClr>
                </a:solidFill>
              </a:defRPr>
            </a:lvl6pPr>
            <a:lvl7pPr marL="2932738" indent="0" algn="ctr">
              <a:buNone/>
              <a:defRPr>
                <a:solidFill>
                  <a:schemeClr val="tx1">
                    <a:tint val="75000"/>
                  </a:schemeClr>
                </a:solidFill>
              </a:defRPr>
            </a:lvl7pPr>
            <a:lvl8pPr marL="3421528" indent="0" algn="ctr">
              <a:buNone/>
              <a:defRPr>
                <a:solidFill>
                  <a:schemeClr val="tx1">
                    <a:tint val="75000"/>
                  </a:schemeClr>
                </a:solidFill>
              </a:defRPr>
            </a:lvl8pPr>
            <a:lvl9pPr marL="3910318" indent="0" algn="ctr">
              <a:buNone/>
              <a:defRPr>
                <a:solidFill>
                  <a:schemeClr val="tx1">
                    <a:tint val="75000"/>
                  </a:schemeClr>
                </a:solidFill>
              </a:defRPr>
            </a:lvl9pPr>
          </a:lstStyle>
          <a:p>
            <a:r>
              <a:rPr lang="en-US" dirty="0"/>
              <a:t>Subheads set in all caps</a:t>
            </a:r>
          </a:p>
        </p:txBody>
      </p:sp>
      <p:sp>
        <p:nvSpPr>
          <p:cNvPr id="9" name="Vertical Text Placeholder 2"/>
          <p:cNvSpPr>
            <a:spLocks noGrp="1"/>
          </p:cNvSpPr>
          <p:nvPr>
            <p:ph type="body" orient="vert" idx="1" hasCustomPrompt="1"/>
          </p:nvPr>
        </p:nvSpPr>
        <p:spPr>
          <a:xfrm>
            <a:off x="733142" y="2924924"/>
            <a:ext cx="11564058" cy="5193453"/>
          </a:xfrm>
        </p:spPr>
        <p:txBody>
          <a:bodyPr vert="horz" numCol="2" spcCol="384048" anchor="t" anchorCtr="0">
            <a:noAutofit/>
          </a:bodyPr>
          <a:lstStyle>
            <a:lvl1pPr>
              <a:spcBef>
                <a:spcPts val="0"/>
              </a:spcBef>
              <a:spcAft>
                <a:spcPts val="0"/>
              </a:spcAft>
              <a:defRPr baseline="0"/>
            </a:lvl1pPr>
            <a:lvl2pPr>
              <a:spcBef>
                <a:spcPts val="0"/>
              </a:spcBef>
              <a:spcAft>
                <a:spcPts val="0"/>
              </a:spcAft>
              <a:defRPr/>
            </a:lvl2pPr>
            <a:lvl3pPr>
              <a:spcBef>
                <a:spcPts val="0"/>
              </a:spcBef>
              <a:spcAft>
                <a:spcPts val="0"/>
              </a:spcAft>
              <a:defRPr/>
            </a:lvl3pPr>
            <a:lvl4pPr>
              <a:spcBef>
                <a:spcPts val="0"/>
              </a:spcBef>
              <a:spcAft>
                <a:spcPts val="0"/>
              </a:spcAft>
              <a:defRPr/>
            </a:lvl4pPr>
            <a:lvl5pPr marL="739974" indent="-183296">
              <a:buFont typeface="Wingdings" charset="2"/>
              <a:buChar char="§"/>
              <a:defRPr/>
            </a:lvl5pPr>
            <a:lvl6pPr marL="733186" indent="-176509">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4"/>
            <a:r>
              <a:rPr lang="en-US"/>
              <a:t>Fourth level</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 sometimes on purpose (injected humour and the like).</a:t>
            </a:r>
          </a:p>
          <a:p>
            <a:pPr lvl="0"/>
            <a:endParaRPr lang="en-US"/>
          </a:p>
          <a:p>
            <a:pPr lvl="0"/>
            <a:r>
              <a:rPr lang="en-US"/>
              <a:t>There are many variations of passages of Lorem Ipsum available, but the majority have suffered alteration in some form, by injected humour, or randomised words which don't look even slightly believable. If you are going to use a passage of Lorem Ipsum, you need to be sure there isn't anything embarrassing hidden in the middle of text. All the Lorem Ipsum generators on the Internet tend to repeat predefined chunks as necessary, making this the first true generator on the Internet. It uses a dictionary of over 200 Latin words, combined with a handful of model sentence.</a:t>
            </a:r>
          </a:p>
        </p:txBody>
      </p:sp>
      <p:sp>
        <p:nvSpPr>
          <p:cNvPr id="5" name="Rectangle 4"/>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6"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11"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19437451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One Column Layout">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733142" y="830952"/>
            <a:ext cx="3587498" cy="2432989"/>
          </a:xfrm>
        </p:spPr>
        <p:txBody>
          <a:bodyPr anchor="t" anchorCtr="0">
            <a:noAutofit/>
          </a:bodyPr>
          <a:lstStyle>
            <a:lvl1pPr>
              <a:lnSpc>
                <a:spcPct val="110000"/>
              </a:lnSpc>
              <a:defRPr spc="33" baseline="0"/>
            </a:lvl1pPr>
          </a:lstStyle>
          <a:p>
            <a:r>
              <a:rPr lang="en-US"/>
              <a:t>Long title sentence case, lorem ipsum has been </a:t>
            </a:r>
            <a:br>
              <a:rPr lang="en-US"/>
            </a:br>
            <a:r>
              <a:rPr lang="en-US"/>
              <a:t>the industry’s standard dummy text.</a:t>
            </a:r>
          </a:p>
        </p:txBody>
      </p:sp>
      <p:sp>
        <p:nvSpPr>
          <p:cNvPr id="13" name="Subtitle 2"/>
          <p:cNvSpPr>
            <a:spLocks noGrp="1"/>
          </p:cNvSpPr>
          <p:nvPr>
            <p:ph type="subTitle" idx="10" hasCustomPrompt="1"/>
          </p:nvPr>
        </p:nvSpPr>
        <p:spPr>
          <a:xfrm>
            <a:off x="4721420" y="830953"/>
            <a:ext cx="7575778" cy="278597"/>
          </a:xfrm>
        </p:spPr>
        <p:txBody>
          <a:bodyPr anchor="t" anchorCtr="0">
            <a:noAutofit/>
          </a:bodyPr>
          <a:lstStyle>
            <a:lvl1pPr marL="0" indent="0" algn="l">
              <a:spcAft>
                <a:spcPts val="0"/>
              </a:spcAft>
              <a:buNone/>
              <a:defRPr sz="962" kern="0" cap="all" spc="268" baseline="0">
                <a:solidFill>
                  <a:schemeClr val="bg2"/>
                </a:solidFill>
                <a:latin typeface="+mj-lt"/>
              </a:defRPr>
            </a:lvl1pPr>
            <a:lvl2pPr marL="488790" indent="0" algn="ctr">
              <a:buNone/>
              <a:defRPr>
                <a:solidFill>
                  <a:schemeClr val="tx1">
                    <a:tint val="75000"/>
                  </a:schemeClr>
                </a:solidFill>
              </a:defRPr>
            </a:lvl2pPr>
            <a:lvl3pPr marL="977580" indent="0" algn="ctr">
              <a:buNone/>
              <a:defRPr>
                <a:solidFill>
                  <a:schemeClr val="tx1">
                    <a:tint val="75000"/>
                  </a:schemeClr>
                </a:solidFill>
              </a:defRPr>
            </a:lvl3pPr>
            <a:lvl4pPr marL="1466368" indent="0" algn="ctr">
              <a:buNone/>
              <a:defRPr>
                <a:solidFill>
                  <a:schemeClr val="tx1">
                    <a:tint val="75000"/>
                  </a:schemeClr>
                </a:solidFill>
              </a:defRPr>
            </a:lvl4pPr>
            <a:lvl5pPr marL="1955160" indent="0" algn="ctr">
              <a:buNone/>
              <a:defRPr>
                <a:solidFill>
                  <a:schemeClr val="tx1">
                    <a:tint val="75000"/>
                  </a:schemeClr>
                </a:solidFill>
              </a:defRPr>
            </a:lvl5pPr>
            <a:lvl6pPr marL="2443949" indent="0" algn="ctr">
              <a:buNone/>
              <a:defRPr>
                <a:solidFill>
                  <a:schemeClr val="tx1">
                    <a:tint val="75000"/>
                  </a:schemeClr>
                </a:solidFill>
              </a:defRPr>
            </a:lvl6pPr>
            <a:lvl7pPr marL="2932738" indent="0" algn="ctr">
              <a:buNone/>
              <a:defRPr>
                <a:solidFill>
                  <a:schemeClr val="tx1">
                    <a:tint val="75000"/>
                  </a:schemeClr>
                </a:solidFill>
              </a:defRPr>
            </a:lvl7pPr>
            <a:lvl8pPr marL="3421528" indent="0" algn="ctr">
              <a:buNone/>
              <a:defRPr>
                <a:solidFill>
                  <a:schemeClr val="tx1">
                    <a:tint val="75000"/>
                  </a:schemeClr>
                </a:solidFill>
              </a:defRPr>
            </a:lvl8pPr>
            <a:lvl9pPr marL="3910318" indent="0" algn="ctr">
              <a:buNone/>
              <a:defRPr>
                <a:solidFill>
                  <a:schemeClr val="tx1">
                    <a:tint val="75000"/>
                  </a:schemeClr>
                </a:solidFill>
              </a:defRPr>
            </a:lvl9pPr>
          </a:lstStyle>
          <a:p>
            <a:r>
              <a:rPr lang="en-US" dirty="0"/>
              <a:t>Subheads set in all caps</a:t>
            </a:r>
          </a:p>
        </p:txBody>
      </p:sp>
      <p:sp>
        <p:nvSpPr>
          <p:cNvPr id="14" name="Vertical Text Placeholder 2"/>
          <p:cNvSpPr>
            <a:spLocks noGrp="1"/>
          </p:cNvSpPr>
          <p:nvPr>
            <p:ph type="body" orient="vert" idx="1" hasCustomPrompt="1"/>
          </p:nvPr>
        </p:nvSpPr>
        <p:spPr>
          <a:xfrm>
            <a:off x="4721420" y="1298370"/>
            <a:ext cx="7575778" cy="6434158"/>
          </a:xfrm>
        </p:spPr>
        <p:txBody>
          <a:bodyPr vert="horz" numCol="1" spcCol="1097280" anchor="t" anchorCtr="0">
            <a:noAutofit/>
          </a:bodyPr>
          <a:lstStyle>
            <a:lvl1pPr>
              <a:spcBef>
                <a:spcPts val="0"/>
              </a:spcBef>
              <a:spcAft>
                <a:spcPts val="0"/>
              </a:spcAft>
              <a:defRPr baseline="0"/>
            </a:lvl1pPr>
            <a:lvl2pPr>
              <a:spcBef>
                <a:spcPts val="0"/>
              </a:spcBef>
              <a:spcAft>
                <a:spcPts val="0"/>
              </a:spcAft>
              <a:defRPr/>
            </a:lvl2pPr>
            <a:lvl3pPr>
              <a:spcBef>
                <a:spcPts val="0"/>
              </a:spcBef>
              <a:spcAft>
                <a:spcPts val="0"/>
              </a:spcAft>
              <a:defRPr/>
            </a:lvl3pPr>
            <a:lvl4pPr>
              <a:spcBef>
                <a:spcPts val="0"/>
              </a:spcBef>
              <a:spcAft>
                <a:spcPts val="0"/>
              </a:spcAft>
              <a:defRPr/>
            </a:lvl4pPr>
            <a:lvl5pPr marL="739974" indent="-183296">
              <a:buFont typeface="Wingdings" charset="2"/>
              <a:buChar char="§"/>
              <a:defRPr/>
            </a:lvl5pPr>
            <a:lvl6pPr marL="733186" indent="-176509">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4"/>
            <a:r>
              <a:rPr lang="en-US"/>
              <a:t>Fourth level</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 sometimes on purpose (injected humour and the like).</a:t>
            </a:r>
          </a:p>
          <a:p>
            <a:pPr lvl="0"/>
            <a:endParaRPr lang="en-US"/>
          </a:p>
          <a:p>
            <a:pPr lvl="0"/>
            <a:r>
              <a:rPr lang="en-US"/>
              <a:t>There are many variations of passages of Lorem Ipsum available, but the majority have suffered alteration in some form, by injected humour, or randomised words which don't look even slightly believable. If you are going to use a passage of Lorem Ipsum, </a:t>
            </a:r>
          </a:p>
        </p:txBody>
      </p:sp>
      <p:sp>
        <p:nvSpPr>
          <p:cNvPr id="5" name="Rectangle 4"/>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6"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8"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14426976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733140" y="4367935"/>
            <a:ext cx="5581637" cy="1001855"/>
          </a:xfrm>
        </p:spPr>
        <p:txBody>
          <a:bodyPr anchor="t" anchorCtr="0">
            <a:noAutofit/>
          </a:bodyPr>
          <a:lstStyle>
            <a:lvl1pPr>
              <a:lnSpc>
                <a:spcPct val="110000"/>
              </a:lnSpc>
              <a:defRPr spc="33" baseline="0"/>
            </a:lvl1pPr>
          </a:lstStyle>
          <a:p>
            <a:r>
              <a:rPr lang="en-US"/>
              <a:t>Long title sentence case, lorem ipsum has been the industry’s standard dummy text.</a:t>
            </a:r>
          </a:p>
        </p:txBody>
      </p:sp>
      <p:sp>
        <p:nvSpPr>
          <p:cNvPr id="4" name="Subtitle 2"/>
          <p:cNvSpPr>
            <a:spLocks noGrp="1"/>
          </p:cNvSpPr>
          <p:nvPr>
            <p:ph type="subTitle" idx="10" hasCustomPrompt="1"/>
          </p:nvPr>
        </p:nvSpPr>
        <p:spPr>
          <a:xfrm>
            <a:off x="6715559" y="2071658"/>
            <a:ext cx="5581637" cy="278597"/>
          </a:xfrm>
        </p:spPr>
        <p:txBody>
          <a:bodyPr anchor="t" anchorCtr="0">
            <a:noAutofit/>
          </a:bodyPr>
          <a:lstStyle>
            <a:lvl1pPr marL="0" indent="0" algn="l">
              <a:spcAft>
                <a:spcPts val="0"/>
              </a:spcAft>
              <a:buNone/>
              <a:defRPr sz="962" kern="0" cap="all" spc="268" baseline="0">
                <a:solidFill>
                  <a:schemeClr val="bg2"/>
                </a:solidFill>
                <a:latin typeface="+mj-lt"/>
              </a:defRPr>
            </a:lvl1pPr>
            <a:lvl2pPr marL="488790" indent="0" algn="ctr">
              <a:buNone/>
              <a:defRPr>
                <a:solidFill>
                  <a:schemeClr val="tx1">
                    <a:tint val="75000"/>
                  </a:schemeClr>
                </a:solidFill>
              </a:defRPr>
            </a:lvl2pPr>
            <a:lvl3pPr marL="977580" indent="0" algn="ctr">
              <a:buNone/>
              <a:defRPr>
                <a:solidFill>
                  <a:schemeClr val="tx1">
                    <a:tint val="75000"/>
                  </a:schemeClr>
                </a:solidFill>
              </a:defRPr>
            </a:lvl3pPr>
            <a:lvl4pPr marL="1466368" indent="0" algn="ctr">
              <a:buNone/>
              <a:defRPr>
                <a:solidFill>
                  <a:schemeClr val="tx1">
                    <a:tint val="75000"/>
                  </a:schemeClr>
                </a:solidFill>
              </a:defRPr>
            </a:lvl4pPr>
            <a:lvl5pPr marL="1955160" indent="0" algn="ctr">
              <a:buNone/>
              <a:defRPr>
                <a:solidFill>
                  <a:schemeClr val="tx1">
                    <a:tint val="75000"/>
                  </a:schemeClr>
                </a:solidFill>
              </a:defRPr>
            </a:lvl5pPr>
            <a:lvl6pPr marL="2443949" indent="0" algn="ctr">
              <a:buNone/>
              <a:defRPr>
                <a:solidFill>
                  <a:schemeClr val="tx1">
                    <a:tint val="75000"/>
                  </a:schemeClr>
                </a:solidFill>
              </a:defRPr>
            </a:lvl6pPr>
            <a:lvl7pPr marL="2932738" indent="0" algn="ctr">
              <a:buNone/>
              <a:defRPr>
                <a:solidFill>
                  <a:schemeClr val="tx1">
                    <a:tint val="75000"/>
                  </a:schemeClr>
                </a:solidFill>
              </a:defRPr>
            </a:lvl7pPr>
            <a:lvl8pPr marL="3421528" indent="0" algn="ctr">
              <a:buNone/>
              <a:defRPr>
                <a:solidFill>
                  <a:schemeClr val="tx1">
                    <a:tint val="75000"/>
                  </a:schemeClr>
                </a:solidFill>
              </a:defRPr>
            </a:lvl8pPr>
            <a:lvl9pPr marL="3910318" indent="0" algn="ctr">
              <a:buNone/>
              <a:defRPr>
                <a:solidFill>
                  <a:schemeClr val="tx1">
                    <a:tint val="75000"/>
                  </a:schemeClr>
                </a:solidFill>
              </a:defRPr>
            </a:lvl9pPr>
          </a:lstStyle>
          <a:p>
            <a:r>
              <a:rPr lang="en-US" dirty="0"/>
              <a:t>Subheads set in all caps</a:t>
            </a:r>
          </a:p>
        </p:txBody>
      </p:sp>
      <p:sp>
        <p:nvSpPr>
          <p:cNvPr id="5" name="Vertical Text Placeholder 2"/>
          <p:cNvSpPr>
            <a:spLocks noGrp="1"/>
          </p:cNvSpPr>
          <p:nvPr>
            <p:ph type="body" orient="vert" idx="1" hasCustomPrompt="1"/>
          </p:nvPr>
        </p:nvSpPr>
        <p:spPr>
          <a:xfrm>
            <a:off x="6715559" y="2539069"/>
            <a:ext cx="5581637" cy="5193453"/>
          </a:xfrm>
        </p:spPr>
        <p:txBody>
          <a:bodyPr vert="horz" numCol="1" spcCol="1097280" anchor="t" anchorCtr="0">
            <a:noAutofit/>
          </a:bodyPr>
          <a:lstStyle>
            <a:lvl1pPr>
              <a:spcBef>
                <a:spcPts val="0"/>
              </a:spcBef>
              <a:spcAft>
                <a:spcPts val="0"/>
              </a:spcAft>
              <a:defRPr baseline="0"/>
            </a:lvl1pPr>
            <a:lvl2pPr>
              <a:spcBef>
                <a:spcPts val="0"/>
              </a:spcBef>
              <a:spcAft>
                <a:spcPts val="0"/>
              </a:spcAft>
              <a:defRPr/>
            </a:lvl2pPr>
            <a:lvl3pPr>
              <a:spcBef>
                <a:spcPts val="0"/>
              </a:spcBef>
              <a:spcAft>
                <a:spcPts val="0"/>
              </a:spcAft>
              <a:defRPr/>
            </a:lvl3pPr>
            <a:lvl4pPr>
              <a:spcBef>
                <a:spcPts val="0"/>
              </a:spcBef>
              <a:spcAft>
                <a:spcPts val="0"/>
              </a:spcAft>
              <a:defRPr/>
            </a:lvl4pPr>
            <a:lvl5pPr marL="739974" indent="-183296">
              <a:buFont typeface="Wingdings" charset="2"/>
              <a:buChar char="§"/>
              <a:defRPr/>
            </a:lvl5pPr>
            <a:lvl6pPr marL="733186" indent="-176509">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4"/>
            <a:r>
              <a:rPr lang="en-US"/>
              <a:t>Fourth level</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a:t>
            </a:r>
          </a:p>
        </p:txBody>
      </p:sp>
      <p:sp>
        <p:nvSpPr>
          <p:cNvPr id="6" name="Rectangle 5"/>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7"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8"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30334402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733142" y="826625"/>
            <a:ext cx="11564058" cy="1001855"/>
          </a:xfrm>
        </p:spPr>
        <p:txBody>
          <a:bodyPr anchor="t" anchorCtr="0">
            <a:noAutofit/>
          </a:bodyPr>
          <a:lstStyle>
            <a:lvl1pPr>
              <a:lnSpc>
                <a:spcPct val="110000"/>
              </a:lnSpc>
              <a:defRPr spc="33" baseline="0"/>
            </a:lvl1pPr>
          </a:lstStyle>
          <a:p>
            <a:r>
              <a:rPr lang="en-US"/>
              <a:t>Long title sentence case, lorem ipsum has been the industry’s standard dummy text since the 1500s, when an unknown printer took a galley of type to make a type specimen book.</a:t>
            </a:r>
          </a:p>
        </p:txBody>
      </p:sp>
      <p:sp>
        <p:nvSpPr>
          <p:cNvPr id="13" name="Chart Placeholder 12"/>
          <p:cNvSpPr>
            <a:spLocks noGrp="1"/>
          </p:cNvSpPr>
          <p:nvPr>
            <p:ph type="chart" sz="quarter" idx="10" hasCustomPrompt="1"/>
          </p:nvPr>
        </p:nvSpPr>
        <p:spPr>
          <a:xfrm>
            <a:off x="733142" y="2921318"/>
            <a:ext cx="11564058" cy="4739026"/>
          </a:xfrm>
        </p:spPr>
        <p:txBody>
          <a:bodyPr tIns="914400" anchor="ctr" anchorCtr="0"/>
          <a:lstStyle>
            <a:lvl1pPr algn="ctr">
              <a:defRPr/>
            </a:lvl1pPr>
          </a:lstStyle>
          <a:p>
            <a:r>
              <a:rPr lang="en-US"/>
              <a:t>Insert or create a chart</a:t>
            </a:r>
          </a:p>
        </p:txBody>
      </p:sp>
      <p:sp>
        <p:nvSpPr>
          <p:cNvPr id="4" name="Rectangle 3"/>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5"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8"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31241600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733142" y="826625"/>
            <a:ext cx="11564058" cy="1001855"/>
          </a:xfrm>
        </p:spPr>
        <p:txBody>
          <a:bodyPr anchor="t" anchorCtr="0">
            <a:noAutofit/>
          </a:bodyPr>
          <a:lstStyle>
            <a:lvl1pPr>
              <a:lnSpc>
                <a:spcPct val="110000"/>
              </a:lnSpc>
              <a:defRPr spc="33" baseline="0"/>
            </a:lvl1pPr>
          </a:lstStyle>
          <a:p>
            <a:r>
              <a:rPr lang="en-US"/>
              <a:t>Long title sentence case, lorem ipsum has been the industry’s standard dummy text since the 1500s, when an unknown printer took a galley of type to make a type specimen book.</a:t>
            </a:r>
          </a:p>
        </p:txBody>
      </p:sp>
      <p:sp>
        <p:nvSpPr>
          <p:cNvPr id="5" name="Rectangle 4"/>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6"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7"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9816453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ogo with Copy">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733144" y="830952"/>
            <a:ext cx="2991210" cy="497104"/>
          </a:xfrm>
        </p:spPr>
        <p:txBody>
          <a:bodyPr anchor="t" anchorCtr="0">
            <a:noAutofit/>
          </a:bodyPr>
          <a:lstStyle>
            <a:lvl1pPr>
              <a:lnSpc>
                <a:spcPct val="110000"/>
              </a:lnSpc>
              <a:defRPr spc="33" baseline="0"/>
            </a:lvl1pPr>
          </a:lstStyle>
          <a:p>
            <a:r>
              <a:rPr lang="en-US" dirty="0"/>
              <a:t>Title sentence case</a:t>
            </a:r>
          </a:p>
        </p:txBody>
      </p:sp>
      <p:sp>
        <p:nvSpPr>
          <p:cNvPr id="4" name="Picture Placeholder 14"/>
          <p:cNvSpPr>
            <a:spLocks noGrp="1"/>
          </p:cNvSpPr>
          <p:nvPr>
            <p:ph type="pic" sz="quarter" idx="11" hasCustomPrompt="1"/>
          </p:nvPr>
        </p:nvSpPr>
        <p:spPr>
          <a:xfrm>
            <a:off x="4320500" y="0"/>
            <a:ext cx="8709700" cy="9737725"/>
          </a:xfrm>
          <a:solidFill>
            <a:schemeClr val="tx1"/>
          </a:solidFill>
        </p:spPr>
        <p:txBody>
          <a:bodyPr tIns="731520" bIns="0" anchor="ctr" anchorCtr="0"/>
          <a:lstStyle>
            <a:lvl1pPr marL="0" indent="0" algn="ctr">
              <a:lnSpc>
                <a:spcPct val="110000"/>
              </a:lnSpc>
              <a:buFontTx/>
              <a:buNone/>
              <a:defRPr sz="1069" b="0" i="0" baseline="0">
                <a:solidFill>
                  <a:schemeClr val="bg1"/>
                </a:solidFill>
                <a:latin typeface="Gotham Book"/>
                <a:cs typeface="Gotham Book"/>
              </a:defRPr>
            </a:lvl1pPr>
          </a:lstStyle>
          <a:p>
            <a:r>
              <a:rPr lang="en-US" dirty="0" smtClean="0"/>
              <a:t>Insert your logos here</a:t>
            </a:r>
            <a:endParaRPr lang="en-US" dirty="0"/>
          </a:p>
        </p:txBody>
      </p:sp>
      <p:sp>
        <p:nvSpPr>
          <p:cNvPr id="8" name="Vertical Text Placeholder 2"/>
          <p:cNvSpPr>
            <a:spLocks noGrp="1"/>
          </p:cNvSpPr>
          <p:nvPr>
            <p:ph type="body" orient="vert" idx="1" hasCustomPrompt="1"/>
          </p:nvPr>
        </p:nvSpPr>
        <p:spPr>
          <a:xfrm>
            <a:off x="733144" y="1928959"/>
            <a:ext cx="2991210" cy="6076340"/>
          </a:xfrm>
        </p:spPr>
        <p:txBody>
          <a:bodyPr vert="horz" numCol="1" spcCol="384048" anchor="t" anchorCtr="0"/>
          <a:lstStyle>
            <a:lvl1pPr>
              <a:spcBef>
                <a:spcPts val="0"/>
              </a:spcBef>
              <a:spcAft>
                <a:spcPts val="0"/>
              </a:spcAft>
              <a:defRPr/>
            </a:lvl1pPr>
            <a:lvl2pPr>
              <a:spcBef>
                <a:spcPts val="0"/>
              </a:spcBef>
              <a:spcAft>
                <a:spcPts val="0"/>
              </a:spcAft>
              <a:defRPr baseline="0"/>
            </a:lvl2pPr>
            <a:lvl3pPr>
              <a:spcBef>
                <a:spcPts val="0"/>
              </a:spcBef>
              <a:spcAft>
                <a:spcPts val="0"/>
              </a:spcAft>
              <a:defRPr/>
            </a:lvl3pPr>
            <a:lvl4pPr marL="549888" indent="-183296">
              <a:spcBef>
                <a:spcPts val="0"/>
              </a:spcBef>
              <a:spcAft>
                <a:spcPts val="0"/>
              </a:spcAft>
              <a:buFont typeface="Wingdings" charset="2"/>
              <a:buChar char="§"/>
              <a:defRPr baseline="0"/>
            </a:lvl4pPr>
            <a:lvl5pPr marL="739974" indent="-183296">
              <a:buFont typeface="Wingdings" charset="2"/>
              <a:buChar char="§"/>
              <a:defRPr/>
            </a:lvl5pPr>
            <a:lvl6pPr marL="733186" indent="-176509">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p:txBody>
      </p:sp>
      <p:sp>
        <p:nvSpPr>
          <p:cNvPr id="5" name="Rectangle 4"/>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6"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9"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rgbClr val="FFFFFF"/>
                </a:solidFill>
                <a:latin typeface="+mn-lt"/>
                <a:cs typeface="Calibri"/>
              </a:rPr>
              <a:pPr algn="r" fontAlgn="auto">
                <a:lnSpc>
                  <a:spcPct val="85000"/>
                </a:lnSpc>
                <a:spcBef>
                  <a:spcPts val="0"/>
                </a:spcBef>
                <a:spcAft>
                  <a:spcPts val="0"/>
                </a:spcAft>
                <a:defRPr/>
              </a:pPr>
              <a:t>‹#›</a:t>
            </a:fld>
            <a:endParaRPr lang="en-US" sz="641" b="0" i="0" cap="all" dirty="0" smtClean="0">
              <a:solidFill>
                <a:srgbClr val="FFFFFF"/>
              </a:solidFill>
              <a:latin typeface="+mn-lt"/>
              <a:cs typeface="Calibri"/>
            </a:endParaRPr>
          </a:p>
        </p:txBody>
      </p:sp>
    </p:spTree>
    <p:extLst>
      <p:ext uri="{BB962C8B-B14F-4D97-AF65-F5344CB8AC3E}">
        <p14:creationId xmlns:p14="http://schemas.microsoft.com/office/powerpoint/2010/main" val="11603870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Logo Full Page">
    <p:bg>
      <p:bgPr>
        <a:solidFill>
          <a:schemeClr val="tx1"/>
        </a:solidFill>
        <a:effectLst/>
      </p:bgPr>
    </p:bg>
    <p:spTree>
      <p:nvGrpSpPr>
        <p:cNvPr id="1" name=""/>
        <p:cNvGrpSpPr/>
        <p:nvPr/>
      </p:nvGrpSpPr>
      <p:grpSpPr>
        <a:xfrm>
          <a:off x="0" y="0"/>
          <a:ext cx="0" cy="0"/>
          <a:chOff x="0" y="0"/>
          <a:chExt cx="0" cy="0"/>
        </a:xfrm>
      </p:grpSpPr>
      <p:sp>
        <p:nvSpPr>
          <p:cNvPr id="4" name="Picture Placeholder 14"/>
          <p:cNvSpPr>
            <a:spLocks noGrp="1"/>
          </p:cNvSpPr>
          <p:nvPr>
            <p:ph type="pic" sz="quarter" idx="11" hasCustomPrompt="1"/>
          </p:nvPr>
        </p:nvSpPr>
        <p:spPr>
          <a:xfrm>
            <a:off x="4" y="0"/>
            <a:ext cx="13030336" cy="9737725"/>
          </a:xfrm>
          <a:solidFill>
            <a:schemeClr val="tx1"/>
          </a:solidFill>
        </p:spPr>
        <p:txBody>
          <a:bodyPr tIns="731520" bIns="0" anchor="ctr" anchorCtr="0"/>
          <a:lstStyle>
            <a:lvl1pPr marL="0" indent="0" algn="ctr">
              <a:lnSpc>
                <a:spcPct val="110000"/>
              </a:lnSpc>
              <a:buFontTx/>
              <a:buNone/>
              <a:defRPr sz="1069" b="0" i="0" baseline="0">
                <a:solidFill>
                  <a:schemeClr val="bg1"/>
                </a:solidFill>
                <a:latin typeface="Gotham Book"/>
                <a:cs typeface="Gotham Book"/>
              </a:defRPr>
            </a:lvl1pPr>
          </a:lstStyle>
          <a:p>
            <a:r>
              <a:rPr lang="en-US" dirty="0" smtClean="0"/>
              <a:t>Insert your logos here</a:t>
            </a:r>
            <a:endParaRPr lang="en-US" dirty="0"/>
          </a:p>
        </p:txBody>
      </p:sp>
      <p:sp>
        <p:nvSpPr>
          <p:cNvPr id="3" name="Title 1"/>
          <p:cNvSpPr>
            <a:spLocks noGrp="1"/>
          </p:cNvSpPr>
          <p:nvPr>
            <p:ph type="title" hasCustomPrompt="1"/>
          </p:nvPr>
        </p:nvSpPr>
        <p:spPr>
          <a:xfrm>
            <a:off x="733144" y="830952"/>
            <a:ext cx="2991210" cy="497104"/>
          </a:xfrm>
        </p:spPr>
        <p:txBody>
          <a:bodyPr anchor="t" anchorCtr="0">
            <a:noAutofit/>
          </a:bodyPr>
          <a:lstStyle>
            <a:lvl1pPr>
              <a:lnSpc>
                <a:spcPct val="110000"/>
              </a:lnSpc>
              <a:defRPr spc="33" baseline="0">
                <a:solidFill>
                  <a:srgbClr val="FFFFFF"/>
                </a:solidFill>
              </a:defRPr>
            </a:lvl1pPr>
          </a:lstStyle>
          <a:p>
            <a:r>
              <a:rPr lang="en-US" dirty="0"/>
              <a:t>Title sentence case</a:t>
            </a:r>
          </a:p>
        </p:txBody>
      </p:sp>
      <p:sp>
        <p:nvSpPr>
          <p:cNvPr id="5" name="Rectangle 4"/>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6"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rgbClr val="FFFFFF"/>
                </a:solidFill>
                <a:latin typeface="+mn-lt"/>
                <a:cs typeface="Calibri"/>
              </a:rPr>
              <a:t>Copyright SapientRazorfish | Confidential</a:t>
            </a:r>
            <a:endParaRPr lang="en-US" sz="641" b="0" i="0" kern="0" cap="all" spc="107" dirty="0">
              <a:solidFill>
                <a:srgbClr val="FFFFFF"/>
              </a:solidFill>
              <a:latin typeface="+mn-lt"/>
              <a:cs typeface="Calibri"/>
            </a:endParaRPr>
          </a:p>
        </p:txBody>
      </p:sp>
      <p:sp>
        <p:nvSpPr>
          <p:cNvPr id="8"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rgbClr val="FFFFFF"/>
                </a:solidFill>
                <a:latin typeface="+mn-lt"/>
                <a:cs typeface="Calibri"/>
              </a:rPr>
              <a:pPr algn="r" fontAlgn="auto">
                <a:lnSpc>
                  <a:spcPct val="85000"/>
                </a:lnSpc>
                <a:spcBef>
                  <a:spcPts val="0"/>
                </a:spcBef>
                <a:spcAft>
                  <a:spcPts val="0"/>
                </a:spcAft>
                <a:defRPr/>
              </a:pPr>
              <a:t>‹#›</a:t>
            </a:fld>
            <a:endParaRPr lang="en-US" sz="641" b="0" i="0" cap="all" dirty="0" smtClean="0">
              <a:solidFill>
                <a:srgbClr val="FFFFFF"/>
              </a:solidFill>
              <a:latin typeface="+mn-lt"/>
              <a:cs typeface="Calibri"/>
            </a:endParaRPr>
          </a:p>
        </p:txBody>
      </p:sp>
    </p:spTree>
    <p:extLst>
      <p:ext uri="{BB962C8B-B14F-4D97-AF65-F5344CB8AC3E}">
        <p14:creationId xmlns:p14="http://schemas.microsoft.com/office/powerpoint/2010/main" val="2316969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4"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5"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297922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 Gradient">
    <p:spTree>
      <p:nvGrpSpPr>
        <p:cNvPr id="1" name=""/>
        <p:cNvGrpSpPr/>
        <p:nvPr/>
      </p:nvGrpSpPr>
      <p:grpSpPr>
        <a:xfrm>
          <a:off x="0" y="0"/>
          <a:ext cx="0" cy="0"/>
          <a:chOff x="0" y="0"/>
          <a:chExt cx="0" cy="0"/>
        </a:xfrm>
      </p:grpSpPr>
      <p:pic>
        <p:nvPicPr>
          <p:cNvPr id="6" name="Picture 5" descr="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8"/>
            <a:ext cx="13030200" cy="9737624"/>
          </a:xfrm>
          <a:prstGeom prst="rect">
            <a:avLst/>
          </a:prstGeom>
        </p:spPr>
      </p:pic>
      <p:sp>
        <p:nvSpPr>
          <p:cNvPr id="7" name="Rectangle 6"/>
          <p:cNvSpPr/>
          <p:nvPr userDrawn="1"/>
        </p:nvSpPr>
        <p:spPr>
          <a:xfrm>
            <a:off x="1" y="0"/>
            <a:ext cx="13030200" cy="220722"/>
          </a:xfrm>
          <a:prstGeom prst="rect">
            <a:avLst/>
          </a:prstGeom>
          <a:gradFill flip="none" rotWithShape="1">
            <a:gsLst>
              <a:gs pos="0">
                <a:schemeClr val="bg2"/>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t">
            <a:noAutofit/>
          </a:bodyPr>
          <a:lstStyle/>
          <a:p>
            <a:pPr algn="ctr"/>
            <a:endParaRPr lang="en-US" sz="1925"/>
          </a:p>
        </p:txBody>
      </p:sp>
      <p:sp>
        <p:nvSpPr>
          <p:cNvPr id="10" name="Title 1"/>
          <p:cNvSpPr>
            <a:spLocks noGrp="1"/>
          </p:cNvSpPr>
          <p:nvPr>
            <p:ph type="ctrTitle" hasCustomPrompt="1"/>
          </p:nvPr>
        </p:nvSpPr>
        <p:spPr>
          <a:xfrm>
            <a:off x="733140" y="3444269"/>
            <a:ext cx="11075161" cy="1748057"/>
          </a:xfrm>
        </p:spPr>
        <p:txBody>
          <a:bodyPr anchor="t" anchorCtr="0">
            <a:noAutofit/>
          </a:bodyPr>
          <a:lstStyle>
            <a:lvl1pPr>
              <a:lnSpc>
                <a:spcPct val="97000"/>
              </a:lnSpc>
              <a:defRPr/>
            </a:lvl1pPr>
          </a:lstStyle>
          <a:p>
            <a:r>
              <a:rPr lang="en-US"/>
              <a:t>Title of the presentation</a:t>
            </a:r>
            <a:br>
              <a:rPr lang="en-US"/>
            </a:br>
            <a:r>
              <a:rPr lang="en-US"/>
              <a:t>two lines max and no subtitle</a:t>
            </a:r>
          </a:p>
        </p:txBody>
      </p:sp>
      <p:sp>
        <p:nvSpPr>
          <p:cNvPr id="11" name="Subtitle 2"/>
          <p:cNvSpPr>
            <a:spLocks noGrp="1"/>
          </p:cNvSpPr>
          <p:nvPr>
            <p:ph type="subTitle" idx="1" hasCustomPrompt="1"/>
          </p:nvPr>
        </p:nvSpPr>
        <p:spPr>
          <a:xfrm>
            <a:off x="733144" y="5500011"/>
            <a:ext cx="9120121" cy="260388"/>
          </a:xfrm>
        </p:spPr>
        <p:txBody>
          <a:bodyPr anchor="t" anchorCtr="0">
            <a:noAutofit/>
          </a:bodyPr>
          <a:lstStyle>
            <a:lvl1pPr marL="0" indent="0" algn="l">
              <a:buNone/>
              <a:defRPr kern="0" cap="all" spc="290">
                <a:solidFill>
                  <a:schemeClr val="bg2"/>
                </a:solidFill>
                <a:latin typeface="+mj-lt"/>
              </a:defRPr>
            </a:lvl1pPr>
            <a:lvl2pPr marL="488790" indent="0" algn="ctr">
              <a:buNone/>
              <a:defRPr>
                <a:solidFill>
                  <a:schemeClr val="tx1">
                    <a:tint val="75000"/>
                  </a:schemeClr>
                </a:solidFill>
              </a:defRPr>
            </a:lvl2pPr>
            <a:lvl3pPr marL="977580" indent="0" algn="ctr">
              <a:buNone/>
              <a:defRPr>
                <a:solidFill>
                  <a:schemeClr val="tx1">
                    <a:tint val="75000"/>
                  </a:schemeClr>
                </a:solidFill>
              </a:defRPr>
            </a:lvl3pPr>
            <a:lvl4pPr marL="1466368" indent="0" algn="ctr">
              <a:buNone/>
              <a:defRPr>
                <a:solidFill>
                  <a:schemeClr val="tx1">
                    <a:tint val="75000"/>
                  </a:schemeClr>
                </a:solidFill>
              </a:defRPr>
            </a:lvl4pPr>
            <a:lvl5pPr marL="1955160" indent="0" algn="ctr">
              <a:buNone/>
              <a:defRPr>
                <a:solidFill>
                  <a:schemeClr val="tx1">
                    <a:tint val="75000"/>
                  </a:schemeClr>
                </a:solidFill>
              </a:defRPr>
            </a:lvl5pPr>
            <a:lvl6pPr marL="2443949" indent="0" algn="ctr">
              <a:buNone/>
              <a:defRPr>
                <a:solidFill>
                  <a:schemeClr val="tx1">
                    <a:tint val="75000"/>
                  </a:schemeClr>
                </a:solidFill>
              </a:defRPr>
            </a:lvl6pPr>
            <a:lvl7pPr marL="2932738" indent="0" algn="ctr">
              <a:buNone/>
              <a:defRPr>
                <a:solidFill>
                  <a:schemeClr val="tx1">
                    <a:tint val="75000"/>
                  </a:schemeClr>
                </a:solidFill>
              </a:defRPr>
            </a:lvl7pPr>
            <a:lvl8pPr marL="3421528" indent="0" algn="ctr">
              <a:buNone/>
              <a:defRPr>
                <a:solidFill>
                  <a:schemeClr val="tx1">
                    <a:tint val="75000"/>
                  </a:schemeClr>
                </a:solidFill>
              </a:defRPr>
            </a:lvl8pPr>
            <a:lvl9pPr marL="3910318" indent="0" algn="ctr">
              <a:buNone/>
              <a:defRPr>
                <a:solidFill>
                  <a:schemeClr val="tx1">
                    <a:tint val="75000"/>
                  </a:schemeClr>
                </a:solidFill>
              </a:defRPr>
            </a:lvl9pPr>
          </a:lstStyle>
          <a:p>
            <a:r>
              <a:rPr lang="en-US" dirty="0"/>
              <a:t>Month-Day-Year</a:t>
            </a:r>
          </a:p>
        </p:txBody>
      </p:sp>
    </p:spTree>
    <p:extLst>
      <p:ext uri="{BB962C8B-B14F-4D97-AF65-F5344CB8AC3E}">
        <p14:creationId xmlns:p14="http://schemas.microsoft.com/office/powerpoint/2010/main" val="1688955903"/>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ack Cover — Cosmic Bl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4591935" y="4357000"/>
            <a:ext cx="3846471" cy="10237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25"/>
          </a:p>
        </p:txBody>
      </p:sp>
    </p:spTree>
    <p:extLst>
      <p:ext uri="{BB962C8B-B14F-4D97-AF65-F5344CB8AC3E}">
        <p14:creationId xmlns:p14="http://schemas.microsoft.com/office/powerpoint/2010/main" val="1429559883"/>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ack Cover —  Dark Grey with White Cursor">
    <p:bg>
      <p:bgPr>
        <a:solidFill>
          <a:schemeClr val="tx1"/>
        </a:solidFill>
        <a:effectLst/>
      </p:bgPr>
    </p:bg>
    <p:spTree>
      <p:nvGrpSpPr>
        <p:cNvPr id="1" name=""/>
        <p:cNvGrpSpPr/>
        <p:nvPr/>
      </p:nvGrpSpPr>
      <p:grpSpPr>
        <a:xfrm>
          <a:off x="0" y="0"/>
          <a:ext cx="0" cy="0"/>
          <a:chOff x="0" y="0"/>
          <a:chExt cx="0" cy="0"/>
        </a:xfrm>
      </p:grpSpPr>
      <p:sp>
        <p:nvSpPr>
          <p:cNvPr id="4" name="Rectangle 3"/>
          <p:cNvSpPr/>
          <p:nvPr userDrawn="1"/>
        </p:nvSpPr>
        <p:spPr>
          <a:xfrm>
            <a:off x="4591935" y="4357000"/>
            <a:ext cx="3846471" cy="1023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25"/>
          </a:p>
        </p:txBody>
      </p:sp>
    </p:spTree>
    <p:extLst>
      <p:ext uri="{BB962C8B-B14F-4D97-AF65-F5344CB8AC3E}">
        <p14:creationId xmlns:p14="http://schemas.microsoft.com/office/powerpoint/2010/main" val="2508189568"/>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ack Cover —  Dark Grey">
    <p:bg>
      <p:bgPr>
        <a:solidFill>
          <a:schemeClr val="tx1"/>
        </a:solidFill>
        <a:effectLst/>
      </p:bgPr>
    </p:bg>
    <p:spTree>
      <p:nvGrpSpPr>
        <p:cNvPr id="1" name=""/>
        <p:cNvGrpSpPr/>
        <p:nvPr/>
      </p:nvGrpSpPr>
      <p:grpSpPr>
        <a:xfrm>
          <a:off x="0" y="0"/>
          <a:ext cx="0" cy="0"/>
          <a:chOff x="0" y="0"/>
          <a:chExt cx="0" cy="0"/>
        </a:xfrm>
      </p:grpSpPr>
      <p:sp>
        <p:nvSpPr>
          <p:cNvPr id="3" name="Rectangle 2"/>
          <p:cNvSpPr/>
          <p:nvPr userDrawn="1"/>
        </p:nvSpPr>
        <p:spPr>
          <a:xfrm>
            <a:off x="4591935" y="4357000"/>
            <a:ext cx="3846471" cy="10237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25"/>
          </a:p>
        </p:txBody>
      </p:sp>
    </p:spTree>
    <p:extLst>
      <p:ext uri="{BB962C8B-B14F-4D97-AF65-F5344CB8AC3E}">
        <p14:creationId xmlns:p14="http://schemas.microsoft.com/office/powerpoint/2010/main" val="12033623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1383190" y="9078975"/>
            <a:ext cx="1058703" cy="432786"/>
          </a:xfrm>
          <a:prstGeom prst="rect">
            <a:avLst/>
          </a:prstGeom>
        </p:spPr>
        <p:txBody>
          <a:bodyPr/>
          <a:lstStyle/>
          <a:p>
            <a:fld id="{19C9CA7B-DFD4-44B5-8C60-D14B8CD1FB59}" type="datetimeFigureOut">
              <a:rPr lang="en-US" smtClean="0"/>
              <a:t>8/8/2017</a:t>
            </a:fld>
            <a:endParaRPr lang="en-US" dirty="0"/>
          </a:p>
        </p:txBody>
      </p:sp>
      <p:sp>
        <p:nvSpPr>
          <p:cNvPr id="5" name="Footer Placeholder 4"/>
          <p:cNvSpPr>
            <a:spLocks noGrp="1"/>
          </p:cNvSpPr>
          <p:nvPr>
            <p:ph type="ftr" sz="quarter" idx="11"/>
          </p:nvPr>
        </p:nvSpPr>
        <p:spPr>
          <a:xfrm>
            <a:off x="564683" y="9075819"/>
            <a:ext cx="4125156" cy="432789"/>
          </a:xfrm>
          <a:prstGeom prst="rect">
            <a:avLst/>
          </a:prstGeom>
        </p:spPr>
        <p:txBody>
          <a:bodyPr/>
          <a:lstStyle/>
          <a:p>
            <a:endParaRPr lang="en-US" dirty="0"/>
          </a:p>
        </p:txBody>
      </p:sp>
      <p:sp>
        <p:nvSpPr>
          <p:cNvPr id="6" name="Slide Number Placeholder 5"/>
          <p:cNvSpPr>
            <a:spLocks noGrp="1"/>
          </p:cNvSpPr>
          <p:nvPr>
            <p:ph type="sldNum" sz="quarter" idx="12"/>
          </p:nvPr>
        </p:nvSpPr>
        <p:spPr>
          <a:xfrm>
            <a:off x="11064278" y="419909"/>
            <a:ext cx="895825" cy="1090044"/>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683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p:cNvSpPr>
            <a:spLocks noGrp="1"/>
          </p:cNvSpPr>
          <p:nvPr>
            <p:ph type="title"/>
          </p:nvPr>
        </p:nvSpPr>
        <p:spPr>
          <a:xfrm>
            <a:off x="733142" y="928690"/>
            <a:ext cx="11564058" cy="262209"/>
          </a:xfrm>
        </p:spPr>
        <p:txBody>
          <a:bodyPr anchor="t">
            <a:noAutofit/>
          </a:bodyPr>
          <a:lstStyle>
            <a:lvl1pPr>
              <a:defRPr sz="1283">
                <a:solidFill>
                  <a:srgbClr val="0000FF"/>
                </a:solidFill>
              </a:defRPr>
            </a:lvl1pPr>
          </a:lstStyle>
          <a:p>
            <a:r>
              <a:rPr lang="en-US" dirty="0"/>
              <a:t>Click to edit Master title style</a:t>
            </a:r>
          </a:p>
        </p:txBody>
      </p:sp>
      <p:sp>
        <p:nvSpPr>
          <p:cNvPr id="3" name="Vertical Text Placeholder 2"/>
          <p:cNvSpPr>
            <a:spLocks noGrp="1"/>
          </p:cNvSpPr>
          <p:nvPr>
            <p:ph type="body" orient="vert" idx="1"/>
          </p:nvPr>
        </p:nvSpPr>
        <p:spPr>
          <a:xfrm>
            <a:off x="733142" y="2596725"/>
            <a:ext cx="11564058" cy="5193453"/>
          </a:xfrm>
        </p:spPr>
        <p:txBody>
          <a:bodyPr vert="horz"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5"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10"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25339096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 White with bullets">
    <p:spTree>
      <p:nvGrpSpPr>
        <p:cNvPr id="1" name=""/>
        <p:cNvGrpSpPr/>
        <p:nvPr/>
      </p:nvGrpSpPr>
      <p:grpSpPr>
        <a:xfrm>
          <a:off x="0" y="0"/>
          <a:ext cx="0" cy="0"/>
          <a:chOff x="0" y="0"/>
          <a:chExt cx="0" cy="0"/>
        </a:xfrm>
      </p:grpSpPr>
      <p:sp>
        <p:nvSpPr>
          <p:cNvPr id="6" name="Title 1"/>
          <p:cNvSpPr>
            <a:spLocks noGrp="1"/>
          </p:cNvSpPr>
          <p:nvPr>
            <p:ph type="title"/>
          </p:nvPr>
        </p:nvSpPr>
        <p:spPr>
          <a:xfrm>
            <a:off x="733142" y="928690"/>
            <a:ext cx="11564058" cy="262209"/>
          </a:xfrm>
        </p:spPr>
        <p:txBody>
          <a:bodyPr anchor="t">
            <a:noAutofit/>
          </a:bodyPr>
          <a:lstStyle>
            <a:lvl1pPr>
              <a:defRPr sz="1283">
                <a:solidFill>
                  <a:srgbClr val="0000FF"/>
                </a:solidFill>
              </a:defRPr>
            </a:lvl1pPr>
          </a:lstStyle>
          <a:p>
            <a:r>
              <a:rPr lang="en-US" dirty="0"/>
              <a:t>Click to edit Master title style</a:t>
            </a:r>
          </a:p>
        </p:txBody>
      </p:sp>
      <p:sp>
        <p:nvSpPr>
          <p:cNvPr id="7" name="Vertical Text Placeholder 2"/>
          <p:cNvSpPr>
            <a:spLocks noGrp="1"/>
          </p:cNvSpPr>
          <p:nvPr>
            <p:ph type="body" orient="vert" idx="1"/>
          </p:nvPr>
        </p:nvSpPr>
        <p:spPr>
          <a:xfrm>
            <a:off x="733142" y="2038442"/>
            <a:ext cx="11564058" cy="6040263"/>
          </a:xfrm>
        </p:spPr>
        <p:txBody>
          <a:bodyPr vert="horz" anchor="ctr"/>
          <a:lstStyle>
            <a:lvl1pPr>
              <a:spcBef>
                <a:spcPts val="1389"/>
              </a:spcBef>
              <a:spcAft>
                <a:spcPts val="0"/>
              </a:spcAft>
              <a:defRPr sz="1710"/>
            </a:lvl1pPr>
            <a:lvl2pPr marL="678875" indent="-190085">
              <a:spcBef>
                <a:spcPts val="962"/>
              </a:spcBef>
              <a:spcAft>
                <a:spcPts val="0"/>
              </a:spcAft>
              <a:buClr>
                <a:schemeClr val="bg1">
                  <a:lumMod val="50000"/>
                </a:schemeClr>
              </a:buClr>
              <a:buSzPct val="85000"/>
              <a:buFont typeface="Wingdings" charset="2"/>
              <a:buChar char="§"/>
              <a:defRPr sz="1710"/>
            </a:lvl2pPr>
            <a:lvl3pPr marL="855382" indent="-176509">
              <a:spcBef>
                <a:spcPts val="962"/>
              </a:spcBef>
              <a:spcAft>
                <a:spcPts val="0"/>
              </a:spcAft>
              <a:buClr>
                <a:schemeClr val="bg1">
                  <a:lumMod val="50000"/>
                </a:schemeClr>
              </a:buClr>
              <a:buSzPct val="85000"/>
              <a:buFont typeface="Wingdings" charset="2"/>
              <a:buChar char="§"/>
              <a:defRPr sz="1710"/>
            </a:lvl3pPr>
            <a:lvl4pPr marL="1045467" indent="-190085">
              <a:spcBef>
                <a:spcPts val="962"/>
              </a:spcBef>
              <a:spcAft>
                <a:spcPts val="0"/>
              </a:spcAft>
              <a:buClr>
                <a:schemeClr val="bg1">
                  <a:lumMod val="50000"/>
                </a:schemeClr>
              </a:buClr>
              <a:buSzPct val="85000"/>
              <a:buFont typeface="Wingdings" charset="2"/>
              <a:buChar char="§"/>
              <a:defRPr sz="1710"/>
            </a:lvl4pPr>
            <a:lvl5pPr marL="1221974" indent="-176509">
              <a:spcBef>
                <a:spcPts val="962"/>
              </a:spcBef>
              <a:spcAft>
                <a:spcPts val="0"/>
              </a:spcAft>
              <a:buClr>
                <a:schemeClr val="bg1">
                  <a:lumMod val="50000"/>
                </a:schemeClr>
              </a:buClr>
              <a:buSzPct val="85000"/>
              <a:buFont typeface="Wingdings" charset="2"/>
              <a:buChar char="§"/>
              <a:defRPr sz="171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9"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10"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1559177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 Cosmic Blue">
    <p:bg>
      <p:bgPr>
        <a:solidFill>
          <a:schemeClr val="bg2"/>
        </a:soli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733142" y="928690"/>
            <a:ext cx="11564058" cy="262209"/>
          </a:xfrm>
        </p:spPr>
        <p:txBody>
          <a:bodyPr anchor="t">
            <a:noAutofit/>
          </a:bodyPr>
          <a:lstStyle>
            <a:lvl1pPr>
              <a:defRPr sz="1283">
                <a:solidFill>
                  <a:schemeClr val="bg1"/>
                </a:solidFill>
              </a:defRPr>
            </a:lvl1pPr>
          </a:lstStyle>
          <a:p>
            <a:r>
              <a:rPr lang="en-US" dirty="0"/>
              <a:t>Click to edit Master title style</a:t>
            </a:r>
          </a:p>
        </p:txBody>
      </p:sp>
      <p:sp>
        <p:nvSpPr>
          <p:cNvPr id="7" name="Vertical Text Placeholder 2"/>
          <p:cNvSpPr>
            <a:spLocks noGrp="1"/>
          </p:cNvSpPr>
          <p:nvPr>
            <p:ph type="body" orient="vert" idx="1"/>
          </p:nvPr>
        </p:nvSpPr>
        <p:spPr>
          <a:xfrm>
            <a:off x="733142" y="2596725"/>
            <a:ext cx="11564058" cy="5193453"/>
          </a:xfrm>
        </p:spPr>
        <p:txBody>
          <a:bodyPr vert="horz" anchor="t"/>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Rectangle 12"/>
          <p:cNvSpPr/>
          <p:nvPr userDrawn="1"/>
        </p:nvSpPr>
        <p:spPr>
          <a:xfrm>
            <a:off x="733142" y="9010641"/>
            <a:ext cx="293255" cy="779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p>
        </p:txBody>
      </p:sp>
      <p:sp>
        <p:nvSpPr>
          <p:cNvPr id="15"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rgbClr val="FFFFFF"/>
                </a:solidFill>
                <a:latin typeface="+mn-lt"/>
                <a:cs typeface="Calibri"/>
              </a:rPr>
              <a:t>Copyright SapientRazorfish | Confidential</a:t>
            </a:r>
            <a:endParaRPr lang="en-US" sz="641" b="0" i="0" kern="0" cap="all" spc="107" dirty="0">
              <a:solidFill>
                <a:srgbClr val="FFFFFF"/>
              </a:solidFill>
              <a:latin typeface="+mn-lt"/>
              <a:cs typeface="Calibri"/>
            </a:endParaRPr>
          </a:p>
        </p:txBody>
      </p:sp>
      <p:sp>
        <p:nvSpPr>
          <p:cNvPr id="17"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rgbClr val="FFFFFF"/>
                </a:solidFill>
                <a:latin typeface="+mn-lt"/>
                <a:cs typeface="Calibri"/>
              </a:rPr>
              <a:pPr algn="r" fontAlgn="auto">
                <a:lnSpc>
                  <a:spcPct val="85000"/>
                </a:lnSpc>
                <a:spcBef>
                  <a:spcPts val="0"/>
                </a:spcBef>
                <a:spcAft>
                  <a:spcPts val="0"/>
                </a:spcAft>
                <a:defRPr/>
              </a:pPr>
              <a:t>‹#›</a:t>
            </a:fld>
            <a:endParaRPr lang="en-US" sz="641" b="0" i="0" cap="all" dirty="0" smtClean="0">
              <a:solidFill>
                <a:srgbClr val="FFFFFF"/>
              </a:solidFill>
              <a:latin typeface="+mn-lt"/>
              <a:cs typeface="Calibri"/>
            </a:endParaRPr>
          </a:p>
        </p:txBody>
      </p:sp>
    </p:spTree>
    <p:extLst>
      <p:ext uri="{BB962C8B-B14F-4D97-AF65-F5344CB8AC3E}">
        <p14:creationId xmlns:p14="http://schemas.microsoft.com/office/powerpoint/2010/main" val="252846743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 Cosmic Blue with bullets">
    <p:bg>
      <p:bgPr>
        <a:solidFill>
          <a:schemeClr val="bg2"/>
        </a:soli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733142" y="928690"/>
            <a:ext cx="11564058" cy="262209"/>
          </a:xfrm>
        </p:spPr>
        <p:txBody>
          <a:bodyPr anchor="t">
            <a:noAutofit/>
          </a:bodyPr>
          <a:lstStyle>
            <a:lvl1pPr>
              <a:defRPr sz="1283">
                <a:solidFill>
                  <a:schemeClr val="bg1"/>
                </a:solidFill>
              </a:defRPr>
            </a:lvl1pPr>
          </a:lstStyle>
          <a:p>
            <a:r>
              <a:rPr lang="en-US" dirty="0"/>
              <a:t>Click to edit Master title style</a:t>
            </a:r>
          </a:p>
        </p:txBody>
      </p:sp>
      <p:sp>
        <p:nvSpPr>
          <p:cNvPr id="8" name="Rectangle 7"/>
          <p:cNvSpPr/>
          <p:nvPr userDrawn="1"/>
        </p:nvSpPr>
        <p:spPr>
          <a:xfrm>
            <a:off x="733142" y="9010641"/>
            <a:ext cx="293255" cy="779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p>
        </p:txBody>
      </p:sp>
      <p:sp>
        <p:nvSpPr>
          <p:cNvPr id="9"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rgbClr val="FFFFFF"/>
                </a:solidFill>
                <a:latin typeface="+mn-lt"/>
                <a:cs typeface="Calibri"/>
              </a:rPr>
              <a:t>Copyright SapientRazorfish | Confidential</a:t>
            </a:r>
            <a:endParaRPr lang="en-US" sz="641" b="0" i="0" kern="0" cap="all" spc="107" dirty="0">
              <a:solidFill>
                <a:srgbClr val="FFFFFF"/>
              </a:solidFill>
              <a:latin typeface="+mn-lt"/>
              <a:cs typeface="Calibri"/>
            </a:endParaRPr>
          </a:p>
        </p:txBody>
      </p:sp>
      <p:sp>
        <p:nvSpPr>
          <p:cNvPr id="10"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rgbClr val="FFFFFF"/>
                </a:solidFill>
                <a:latin typeface="+mn-lt"/>
                <a:cs typeface="Calibri"/>
              </a:rPr>
              <a:pPr algn="r" fontAlgn="auto">
                <a:lnSpc>
                  <a:spcPct val="85000"/>
                </a:lnSpc>
                <a:spcBef>
                  <a:spcPts val="0"/>
                </a:spcBef>
                <a:spcAft>
                  <a:spcPts val="0"/>
                </a:spcAft>
                <a:defRPr/>
              </a:pPr>
              <a:t>‹#›</a:t>
            </a:fld>
            <a:endParaRPr lang="en-US" sz="641" b="0" i="0" cap="all" dirty="0" smtClean="0">
              <a:solidFill>
                <a:srgbClr val="FFFFFF"/>
              </a:solidFill>
              <a:latin typeface="+mn-lt"/>
              <a:cs typeface="Calibri"/>
            </a:endParaRPr>
          </a:p>
        </p:txBody>
      </p:sp>
      <p:sp>
        <p:nvSpPr>
          <p:cNvPr id="11" name="Vertical Text Placeholder 2"/>
          <p:cNvSpPr>
            <a:spLocks noGrp="1"/>
          </p:cNvSpPr>
          <p:nvPr>
            <p:ph type="body" orient="vert" idx="1"/>
          </p:nvPr>
        </p:nvSpPr>
        <p:spPr>
          <a:xfrm>
            <a:off x="733142" y="2038442"/>
            <a:ext cx="11564058" cy="6040263"/>
          </a:xfrm>
        </p:spPr>
        <p:txBody>
          <a:bodyPr vert="horz" anchor="ctr"/>
          <a:lstStyle>
            <a:lvl1pPr>
              <a:spcBef>
                <a:spcPts val="1389"/>
              </a:spcBef>
              <a:spcAft>
                <a:spcPts val="0"/>
              </a:spcAft>
              <a:defRPr sz="1710">
                <a:solidFill>
                  <a:srgbClr val="FFFFFF"/>
                </a:solidFill>
              </a:defRPr>
            </a:lvl1pPr>
            <a:lvl2pPr marL="678875" indent="-190085">
              <a:spcBef>
                <a:spcPts val="962"/>
              </a:spcBef>
              <a:spcAft>
                <a:spcPts val="0"/>
              </a:spcAft>
              <a:buClr>
                <a:schemeClr val="bg1"/>
              </a:buClr>
              <a:buSzPct val="85000"/>
              <a:buFont typeface="Wingdings" charset="2"/>
              <a:buChar char="§"/>
              <a:defRPr sz="1710">
                <a:solidFill>
                  <a:srgbClr val="FFFFFF"/>
                </a:solidFill>
              </a:defRPr>
            </a:lvl2pPr>
            <a:lvl3pPr marL="855382" indent="-176509">
              <a:spcBef>
                <a:spcPts val="962"/>
              </a:spcBef>
              <a:spcAft>
                <a:spcPts val="0"/>
              </a:spcAft>
              <a:buClr>
                <a:schemeClr val="bg1"/>
              </a:buClr>
              <a:buSzPct val="85000"/>
              <a:buFont typeface="Wingdings" charset="2"/>
              <a:buChar char="§"/>
              <a:defRPr sz="1710">
                <a:solidFill>
                  <a:srgbClr val="FFFFFF"/>
                </a:solidFill>
              </a:defRPr>
            </a:lvl3pPr>
            <a:lvl4pPr marL="1045467" indent="-190085">
              <a:spcBef>
                <a:spcPts val="962"/>
              </a:spcBef>
              <a:spcAft>
                <a:spcPts val="0"/>
              </a:spcAft>
              <a:buClr>
                <a:schemeClr val="bg1"/>
              </a:buClr>
              <a:buSzPct val="85000"/>
              <a:buFont typeface="Wingdings" charset="2"/>
              <a:buChar char="§"/>
              <a:defRPr sz="1710">
                <a:solidFill>
                  <a:srgbClr val="FFFFFF"/>
                </a:solidFill>
              </a:defRPr>
            </a:lvl4pPr>
            <a:lvl5pPr marL="1221974" indent="-176509">
              <a:spcBef>
                <a:spcPts val="962"/>
              </a:spcBef>
              <a:spcAft>
                <a:spcPts val="0"/>
              </a:spcAft>
              <a:buClr>
                <a:schemeClr val="bg1"/>
              </a:buClr>
              <a:buSzPct val="85000"/>
              <a:buFont typeface="Wingdings" charset="2"/>
              <a:buChar char="§"/>
              <a:defRPr sz="1710">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0429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15" name="Picture Placeholder 14"/>
          <p:cNvSpPr>
            <a:spLocks noGrp="1"/>
          </p:cNvSpPr>
          <p:nvPr>
            <p:ph type="pic" sz="quarter" idx="11" hasCustomPrompt="1"/>
          </p:nvPr>
        </p:nvSpPr>
        <p:spPr>
          <a:xfrm>
            <a:off x="0" y="0"/>
            <a:ext cx="6598257" cy="9737725"/>
          </a:xfrm>
          <a:solidFill>
            <a:srgbClr val="BBBBBB"/>
          </a:solidFill>
        </p:spPr>
        <p:txBody>
          <a:bodyPr bIns="914400" anchor="ctr" anchorCtr="0"/>
          <a:lstStyle>
            <a:lvl1pPr marL="0" indent="0" algn="ctr">
              <a:lnSpc>
                <a:spcPct val="110000"/>
              </a:lnSpc>
              <a:buFontTx/>
              <a:buNone/>
              <a:defRPr sz="1069" b="0" i="0" baseline="0">
                <a:solidFill>
                  <a:schemeClr val="tx1"/>
                </a:solidFill>
                <a:latin typeface="Gotham Book"/>
                <a:cs typeface="Gotham Book"/>
              </a:defRPr>
            </a:lvl1pPr>
          </a:lstStyle>
          <a:p>
            <a:r>
              <a:rPr lang="en-US" dirty="0" smtClean="0"/>
              <a:t>Drag and drop image or click icon to add</a:t>
            </a:r>
            <a:endParaRPr lang="en-US" dirty="0"/>
          </a:p>
        </p:txBody>
      </p:sp>
      <p:sp>
        <p:nvSpPr>
          <p:cNvPr id="6" name="Title 1"/>
          <p:cNvSpPr>
            <a:spLocks noGrp="1"/>
          </p:cNvSpPr>
          <p:nvPr>
            <p:ph type="title"/>
          </p:nvPr>
        </p:nvSpPr>
        <p:spPr>
          <a:xfrm>
            <a:off x="7311850" y="934821"/>
            <a:ext cx="4985350" cy="262209"/>
          </a:xfrm>
        </p:spPr>
        <p:txBody>
          <a:bodyPr anchor="t">
            <a:noAutofit/>
          </a:bodyPr>
          <a:lstStyle>
            <a:lvl1pPr>
              <a:defRPr sz="1283">
                <a:solidFill>
                  <a:srgbClr val="0000FF"/>
                </a:solidFill>
              </a:defRPr>
            </a:lvl1pPr>
          </a:lstStyle>
          <a:p>
            <a:r>
              <a:rPr lang="en-US" dirty="0"/>
              <a:t>Click to edit Master title style</a:t>
            </a:r>
          </a:p>
        </p:txBody>
      </p:sp>
      <p:sp>
        <p:nvSpPr>
          <p:cNvPr id="7" name="Vertical Text Placeholder 2"/>
          <p:cNvSpPr>
            <a:spLocks noGrp="1"/>
          </p:cNvSpPr>
          <p:nvPr>
            <p:ph type="body" orient="vert" idx="1"/>
          </p:nvPr>
        </p:nvSpPr>
        <p:spPr>
          <a:xfrm>
            <a:off x="7311850" y="1947545"/>
            <a:ext cx="4985350" cy="5789286"/>
          </a:xfrm>
        </p:spPr>
        <p:txBody>
          <a:bodyPr vert="horz" anchor="ct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8"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10"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357030310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theme" Target="../theme/theme3.xml"/><Relationship Id="rId4"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theme" Target="../theme/theme4.xml"/><Relationship Id="rId4"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slideLayout" Target="../slideLayouts/slideLayout31.xml"/><Relationship Id="rId1" Type="http://schemas.openxmlformats.org/officeDocument/2006/relationships/slideLayout" Target="../slideLayouts/slideLayout30.xml"/><Relationship Id="rId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3142" y="973779"/>
            <a:ext cx="11564058" cy="874028"/>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733142" y="2583747"/>
            <a:ext cx="11564058" cy="6180211"/>
          </a:xfrm>
          <a:prstGeom prst="rect">
            <a:avLst/>
          </a:prstGeom>
        </p:spPr>
        <p:txBody>
          <a:bodyPr vert="horz" lIns="0" tIns="0" rIns="0" bIns="0" rtlCol="0" anchor="t">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93387567"/>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746" r:id="rId4"/>
  </p:sldLayoutIdLst>
  <p:timing>
    <p:tnLst>
      <p:par>
        <p:cTn id="1" dur="indefinite" restart="never" nodeType="tmRoot"/>
      </p:par>
    </p:tnLst>
  </p:timing>
  <p:txStyles>
    <p:titleStyle>
      <a:lvl1pPr algn="l" defTabSz="488790" rtl="0" eaLnBrk="1" latinLnBrk="0" hangingPunct="1">
        <a:spcBef>
          <a:spcPct val="0"/>
        </a:spcBef>
        <a:buNone/>
        <a:defRPr sz="4276" kern="1200">
          <a:solidFill>
            <a:schemeClr val="tx1"/>
          </a:solidFill>
          <a:latin typeface="MillerDisplay"/>
          <a:ea typeface="+mj-ea"/>
          <a:cs typeface="+mj-cs"/>
        </a:defRPr>
      </a:lvl1pPr>
    </p:titleStyle>
    <p:bodyStyle>
      <a:lvl1pPr marL="190085" indent="-190085" algn="l" defTabSz="488790" rtl="0" eaLnBrk="1" latinLnBrk="0" hangingPunct="1">
        <a:lnSpc>
          <a:spcPct val="110000"/>
        </a:lnSpc>
        <a:spcBef>
          <a:spcPts val="0"/>
        </a:spcBef>
        <a:buFont typeface="Wingdings" charset="2"/>
        <a:buChar char="§"/>
        <a:tabLst>
          <a:tab pos="3054936" algn="l"/>
        </a:tabLst>
        <a:defRPr sz="1176" kern="1200">
          <a:solidFill>
            <a:schemeClr val="tx1"/>
          </a:solidFill>
          <a:latin typeface="+mn-lt"/>
          <a:ea typeface="+mn-ea"/>
          <a:cs typeface="+mn-cs"/>
        </a:defRPr>
      </a:lvl1pPr>
      <a:lvl2pPr marL="366592" indent="-176509" algn="l" defTabSz="488790" rtl="0" eaLnBrk="1" latinLnBrk="0" hangingPunct="1">
        <a:lnSpc>
          <a:spcPct val="110000"/>
        </a:lnSpc>
        <a:spcBef>
          <a:spcPts val="0"/>
        </a:spcBef>
        <a:buFont typeface="Wingdings" charset="2"/>
        <a:buChar char="§"/>
        <a:tabLst>
          <a:tab pos="3054936" algn="l"/>
        </a:tabLst>
        <a:defRPr sz="1176" kern="1200">
          <a:solidFill>
            <a:schemeClr val="tx1"/>
          </a:solidFill>
          <a:latin typeface="+mn-lt"/>
          <a:ea typeface="+mn-ea"/>
          <a:cs typeface="+mn-cs"/>
        </a:defRPr>
      </a:lvl2pPr>
      <a:lvl3pPr marL="556677" indent="-190085" algn="l" defTabSz="488790" rtl="0" eaLnBrk="1" latinLnBrk="0" hangingPunct="1">
        <a:lnSpc>
          <a:spcPct val="110000"/>
        </a:lnSpc>
        <a:spcBef>
          <a:spcPts val="0"/>
        </a:spcBef>
        <a:buFont typeface="Wingdings" charset="2"/>
        <a:buChar char="§"/>
        <a:tabLst>
          <a:tab pos="3054936" algn="l"/>
        </a:tabLst>
        <a:defRPr sz="1176" kern="1200">
          <a:solidFill>
            <a:schemeClr val="tx1"/>
          </a:solidFill>
          <a:latin typeface="+mn-lt"/>
          <a:ea typeface="+mn-ea"/>
          <a:cs typeface="+mn-cs"/>
        </a:defRPr>
      </a:lvl3pPr>
      <a:lvl4pPr marL="733186" indent="-176509" algn="l" defTabSz="488790" rtl="0" eaLnBrk="1" latinLnBrk="0" hangingPunct="1">
        <a:lnSpc>
          <a:spcPct val="110000"/>
        </a:lnSpc>
        <a:spcBef>
          <a:spcPts val="0"/>
        </a:spcBef>
        <a:buFont typeface="Wingdings" charset="2"/>
        <a:buChar char="§"/>
        <a:tabLst>
          <a:tab pos="3054936" algn="l"/>
        </a:tabLst>
        <a:defRPr sz="1176" kern="1200">
          <a:solidFill>
            <a:schemeClr val="tx1"/>
          </a:solidFill>
          <a:latin typeface="+mn-lt"/>
          <a:ea typeface="+mn-ea"/>
          <a:cs typeface="+mn-cs"/>
        </a:defRPr>
      </a:lvl4pPr>
      <a:lvl5pPr marL="923269" indent="-190085" algn="l" defTabSz="488790" rtl="0" eaLnBrk="1" latinLnBrk="0" hangingPunct="1">
        <a:lnSpc>
          <a:spcPct val="110000"/>
        </a:lnSpc>
        <a:spcBef>
          <a:spcPts val="0"/>
        </a:spcBef>
        <a:buFont typeface="Wingdings" charset="2"/>
        <a:buChar char="§"/>
        <a:tabLst>
          <a:tab pos="3054936" algn="l"/>
        </a:tabLst>
        <a:defRPr sz="1176" kern="1200">
          <a:solidFill>
            <a:schemeClr val="tx1"/>
          </a:solidFill>
          <a:latin typeface="+mn-lt"/>
          <a:ea typeface="+mn-ea"/>
          <a:cs typeface="+mn-cs"/>
        </a:defRPr>
      </a:lvl5pPr>
      <a:lvl6pPr marL="2688344" indent="-244396" algn="l" defTabSz="488790" rtl="0" eaLnBrk="1" latinLnBrk="0" hangingPunct="1">
        <a:spcBef>
          <a:spcPct val="20000"/>
        </a:spcBef>
        <a:buFont typeface="Arial"/>
        <a:buChar char="•"/>
        <a:defRPr sz="2139" kern="1200">
          <a:solidFill>
            <a:schemeClr val="tx1"/>
          </a:solidFill>
          <a:latin typeface="+mn-lt"/>
          <a:ea typeface="+mn-ea"/>
          <a:cs typeface="+mn-cs"/>
        </a:defRPr>
      </a:lvl6pPr>
      <a:lvl7pPr marL="3177134" indent="-244396" algn="l" defTabSz="488790" rtl="0" eaLnBrk="1" latinLnBrk="0" hangingPunct="1">
        <a:spcBef>
          <a:spcPct val="20000"/>
        </a:spcBef>
        <a:buFont typeface="Arial"/>
        <a:buChar char="•"/>
        <a:defRPr sz="2139" kern="1200">
          <a:solidFill>
            <a:schemeClr val="tx1"/>
          </a:solidFill>
          <a:latin typeface="+mn-lt"/>
          <a:ea typeface="+mn-ea"/>
          <a:cs typeface="+mn-cs"/>
        </a:defRPr>
      </a:lvl7pPr>
      <a:lvl8pPr marL="3665924" indent="-244396" algn="l" defTabSz="488790" rtl="0" eaLnBrk="1" latinLnBrk="0" hangingPunct="1">
        <a:spcBef>
          <a:spcPct val="20000"/>
        </a:spcBef>
        <a:buFont typeface="Arial"/>
        <a:buChar char="•"/>
        <a:defRPr sz="2139" kern="1200">
          <a:solidFill>
            <a:schemeClr val="tx1"/>
          </a:solidFill>
          <a:latin typeface="+mn-lt"/>
          <a:ea typeface="+mn-ea"/>
          <a:cs typeface="+mn-cs"/>
        </a:defRPr>
      </a:lvl8pPr>
      <a:lvl9pPr marL="4154713" indent="-244396" algn="l" defTabSz="488790" rtl="0" eaLnBrk="1" latinLnBrk="0" hangingPunct="1">
        <a:spcBef>
          <a:spcPct val="20000"/>
        </a:spcBef>
        <a:buFont typeface="Arial"/>
        <a:buChar char="•"/>
        <a:defRPr sz="2139" kern="1200">
          <a:solidFill>
            <a:schemeClr val="tx1"/>
          </a:solidFill>
          <a:latin typeface="+mn-lt"/>
          <a:ea typeface="+mn-ea"/>
          <a:cs typeface="+mn-cs"/>
        </a:defRPr>
      </a:lvl9pPr>
    </p:bodyStyle>
    <p:otherStyle>
      <a:defPPr>
        <a:defRPr lang="en-US"/>
      </a:defPPr>
      <a:lvl1pPr marL="0" algn="l" defTabSz="488790" rtl="0" eaLnBrk="1" latinLnBrk="0" hangingPunct="1">
        <a:defRPr sz="1925" kern="1200">
          <a:solidFill>
            <a:schemeClr val="tx1"/>
          </a:solidFill>
          <a:latin typeface="+mn-lt"/>
          <a:ea typeface="+mn-ea"/>
          <a:cs typeface="+mn-cs"/>
        </a:defRPr>
      </a:lvl1pPr>
      <a:lvl2pPr marL="488790" algn="l" defTabSz="488790" rtl="0" eaLnBrk="1" latinLnBrk="0" hangingPunct="1">
        <a:defRPr sz="1925" kern="1200">
          <a:solidFill>
            <a:schemeClr val="tx1"/>
          </a:solidFill>
          <a:latin typeface="+mn-lt"/>
          <a:ea typeface="+mn-ea"/>
          <a:cs typeface="+mn-cs"/>
        </a:defRPr>
      </a:lvl2pPr>
      <a:lvl3pPr marL="977580" algn="l" defTabSz="488790" rtl="0" eaLnBrk="1" latinLnBrk="0" hangingPunct="1">
        <a:defRPr sz="1925" kern="1200">
          <a:solidFill>
            <a:schemeClr val="tx1"/>
          </a:solidFill>
          <a:latin typeface="+mn-lt"/>
          <a:ea typeface="+mn-ea"/>
          <a:cs typeface="+mn-cs"/>
        </a:defRPr>
      </a:lvl3pPr>
      <a:lvl4pPr marL="1466368" algn="l" defTabSz="488790" rtl="0" eaLnBrk="1" latinLnBrk="0" hangingPunct="1">
        <a:defRPr sz="1925" kern="1200">
          <a:solidFill>
            <a:schemeClr val="tx1"/>
          </a:solidFill>
          <a:latin typeface="+mn-lt"/>
          <a:ea typeface="+mn-ea"/>
          <a:cs typeface="+mn-cs"/>
        </a:defRPr>
      </a:lvl4pPr>
      <a:lvl5pPr marL="1955160" algn="l" defTabSz="488790" rtl="0" eaLnBrk="1" latinLnBrk="0" hangingPunct="1">
        <a:defRPr sz="1925" kern="1200">
          <a:solidFill>
            <a:schemeClr val="tx1"/>
          </a:solidFill>
          <a:latin typeface="+mn-lt"/>
          <a:ea typeface="+mn-ea"/>
          <a:cs typeface="+mn-cs"/>
        </a:defRPr>
      </a:lvl5pPr>
      <a:lvl6pPr marL="2443949" algn="l" defTabSz="488790" rtl="0" eaLnBrk="1" latinLnBrk="0" hangingPunct="1">
        <a:defRPr sz="1925" kern="1200">
          <a:solidFill>
            <a:schemeClr val="tx1"/>
          </a:solidFill>
          <a:latin typeface="+mn-lt"/>
          <a:ea typeface="+mn-ea"/>
          <a:cs typeface="+mn-cs"/>
        </a:defRPr>
      </a:lvl6pPr>
      <a:lvl7pPr marL="2932738" algn="l" defTabSz="488790" rtl="0" eaLnBrk="1" latinLnBrk="0" hangingPunct="1">
        <a:defRPr sz="1925" kern="1200">
          <a:solidFill>
            <a:schemeClr val="tx1"/>
          </a:solidFill>
          <a:latin typeface="+mn-lt"/>
          <a:ea typeface="+mn-ea"/>
          <a:cs typeface="+mn-cs"/>
        </a:defRPr>
      </a:lvl7pPr>
      <a:lvl8pPr marL="3421528" algn="l" defTabSz="488790" rtl="0" eaLnBrk="1" latinLnBrk="0" hangingPunct="1">
        <a:defRPr sz="1925" kern="1200">
          <a:solidFill>
            <a:schemeClr val="tx1"/>
          </a:solidFill>
          <a:latin typeface="+mn-lt"/>
          <a:ea typeface="+mn-ea"/>
          <a:cs typeface="+mn-cs"/>
        </a:defRPr>
      </a:lvl8pPr>
      <a:lvl9pPr marL="3910318" algn="l" defTabSz="488790" rtl="0" eaLnBrk="1" latinLnBrk="0" hangingPunct="1">
        <a:defRPr sz="192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3142" y="928698"/>
            <a:ext cx="11564058" cy="28406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733142" y="2168497"/>
            <a:ext cx="11564058" cy="5900478"/>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33142" y="8997666"/>
            <a:ext cx="3039477" cy="131104"/>
          </a:xfrm>
          <a:prstGeom prst="rect">
            <a:avLst/>
          </a:prstGeom>
        </p:spPr>
        <p:txBody>
          <a:bodyPr vert="horz" lIns="0" tIns="0" rIns="0" bIns="0" rtlCol="0" anchor="t" anchorCtr="0">
            <a:noAutofit/>
          </a:bodyPr>
          <a:lstStyle>
            <a:lvl1pPr algn="l">
              <a:spcBef>
                <a:spcPts val="0"/>
              </a:spcBef>
              <a:defRPr sz="641" kern="0" cap="all" spc="107">
                <a:solidFill>
                  <a:schemeClr val="tx1"/>
                </a:solidFill>
              </a:defRPr>
            </a:lvl1pPr>
          </a:lstStyle>
          <a:p>
            <a:fld id="{5B79BDB1-EA6D-F04D-88E8-640A8DCE69BA}" type="datetimeFigureOut">
              <a:rPr lang="en-US"/>
              <a:pPr/>
              <a:t>8/8/2017</a:t>
            </a:fld>
            <a:endParaRPr lang="en-US"/>
          </a:p>
        </p:txBody>
      </p:sp>
      <p:sp>
        <p:nvSpPr>
          <p:cNvPr id="5" name="Footer Placeholder 4"/>
          <p:cNvSpPr>
            <a:spLocks noGrp="1"/>
          </p:cNvSpPr>
          <p:nvPr>
            <p:ph type="ftr" sz="quarter" idx="3"/>
          </p:nvPr>
        </p:nvSpPr>
        <p:spPr>
          <a:xfrm>
            <a:off x="4451450" y="8997666"/>
            <a:ext cx="4127306" cy="131104"/>
          </a:xfrm>
          <a:prstGeom prst="rect">
            <a:avLst/>
          </a:prstGeom>
        </p:spPr>
        <p:txBody>
          <a:bodyPr vert="horz" lIns="0" tIns="0" rIns="0" bIns="0" rtlCol="0" anchor="t" anchorCtr="0">
            <a:noAutofit/>
          </a:bodyPr>
          <a:lstStyle>
            <a:lvl1pPr algn="ctr">
              <a:spcBef>
                <a:spcPts val="0"/>
              </a:spcBef>
              <a:defRPr sz="641" kern="0" cap="all" spc="107">
                <a:solidFill>
                  <a:schemeClr val="tx1"/>
                </a:solidFill>
              </a:defRPr>
            </a:lvl1pPr>
          </a:lstStyle>
          <a:p>
            <a:endParaRPr lang="en-US"/>
          </a:p>
        </p:txBody>
      </p:sp>
      <p:sp>
        <p:nvSpPr>
          <p:cNvPr id="6" name="Slide Number Placeholder 5"/>
          <p:cNvSpPr>
            <a:spLocks noGrp="1"/>
          </p:cNvSpPr>
          <p:nvPr>
            <p:ph type="sldNum" sz="quarter" idx="4"/>
          </p:nvPr>
        </p:nvSpPr>
        <p:spPr>
          <a:xfrm>
            <a:off x="9257725" y="8997666"/>
            <a:ext cx="3039475" cy="131104"/>
          </a:xfrm>
          <a:prstGeom prst="rect">
            <a:avLst/>
          </a:prstGeom>
        </p:spPr>
        <p:txBody>
          <a:bodyPr vert="horz" lIns="0" tIns="0" rIns="0" bIns="0" rtlCol="0" anchor="t" anchorCtr="0">
            <a:noAutofit/>
          </a:bodyPr>
          <a:lstStyle>
            <a:lvl1pPr algn="r">
              <a:spcBef>
                <a:spcPts val="0"/>
              </a:spcBef>
              <a:defRPr sz="641" kern="0" cap="all" spc="107">
                <a:solidFill>
                  <a:schemeClr val="tx1"/>
                </a:solidFill>
              </a:defRPr>
            </a:lvl1pPr>
          </a:lstStyle>
          <a:p>
            <a:fld id="{40C32269-2443-0045-A2F7-9D63E553E046}" type="slidenum">
              <a:rPr lang="en-US"/>
              <a:pPr/>
              <a:t>‹#›</a:t>
            </a:fld>
            <a:endParaRPr lang="en-US"/>
          </a:p>
        </p:txBody>
      </p:sp>
    </p:spTree>
    <p:extLst>
      <p:ext uri="{BB962C8B-B14F-4D97-AF65-F5344CB8AC3E}">
        <p14:creationId xmlns:p14="http://schemas.microsoft.com/office/powerpoint/2010/main" val="2379305443"/>
      </p:ext>
    </p:extLst>
  </p:cSld>
  <p:clrMap bg1="lt1" tx1="dk1" bg2="lt2" tx2="dk2" accent1="accent1" accent2="accent2" accent3="accent3" accent4="accent4" accent5="accent5" accent6="accent6" hlink="hlink" folHlink="folHlink"/>
  <p:sldLayoutIdLst>
    <p:sldLayoutId id="2147483667" r:id="rId1"/>
    <p:sldLayoutId id="2147483737" r:id="rId2"/>
    <p:sldLayoutId id="2147483669" r:id="rId3"/>
    <p:sldLayoutId id="2147483738" r:id="rId4"/>
    <p:sldLayoutId id="2147483670" r:id="rId5"/>
  </p:sldLayoutIdLst>
  <p:timing>
    <p:tnLst>
      <p:par>
        <p:cTn id="1" dur="indefinite" restart="never" nodeType="tmRoot"/>
      </p:par>
    </p:tnLst>
  </p:timing>
  <p:txStyles>
    <p:titleStyle>
      <a:lvl1pPr algn="l" defTabSz="488790" rtl="0" eaLnBrk="1" latinLnBrk="0" hangingPunct="1">
        <a:spcBef>
          <a:spcPts val="0"/>
        </a:spcBef>
        <a:buNone/>
        <a:defRPr sz="1389" b="0" i="0" kern="0" cap="all" spc="309">
          <a:solidFill>
            <a:schemeClr val="tx1"/>
          </a:solidFill>
          <a:latin typeface="+mj-lt"/>
          <a:ea typeface="+mj-ea"/>
          <a:cs typeface="Gotham Medium"/>
        </a:defRPr>
      </a:lvl1pPr>
    </p:titleStyle>
    <p:bodyStyle>
      <a:lvl1pPr marL="488790" indent="-488790" algn="l" defTabSz="488790" rtl="0" eaLnBrk="1" latinLnBrk="0" hangingPunct="1">
        <a:spcBef>
          <a:spcPts val="0"/>
        </a:spcBef>
        <a:spcAft>
          <a:spcPts val="1389"/>
        </a:spcAft>
        <a:buFont typeface="Wingdings" charset="2"/>
        <a:buAutoNum type="arabicPlain"/>
        <a:defRPr sz="1925" kern="0" spc="33">
          <a:solidFill>
            <a:schemeClr val="tx1"/>
          </a:solidFill>
          <a:latin typeface="MillerDisplay"/>
          <a:ea typeface="+mn-ea"/>
          <a:cs typeface="MillerDisplay"/>
        </a:defRPr>
      </a:lvl1pPr>
      <a:lvl2pPr marL="977580" indent="-488790" algn="l" defTabSz="488790" rtl="0" eaLnBrk="1" latinLnBrk="0" hangingPunct="1">
        <a:spcBef>
          <a:spcPts val="0"/>
        </a:spcBef>
        <a:spcAft>
          <a:spcPts val="1389"/>
        </a:spcAft>
        <a:buFont typeface="Wingdings" charset="2"/>
        <a:buAutoNum type="arabicPlain"/>
        <a:defRPr sz="1925" kern="0" spc="33">
          <a:solidFill>
            <a:schemeClr val="tx1"/>
          </a:solidFill>
          <a:latin typeface="MillerDisplay"/>
          <a:ea typeface="+mn-ea"/>
          <a:cs typeface="MillerDisplay"/>
        </a:defRPr>
      </a:lvl2pPr>
      <a:lvl3pPr marL="1466368" indent="-488790" algn="l" defTabSz="488790" rtl="0" eaLnBrk="1" latinLnBrk="0" hangingPunct="1">
        <a:spcBef>
          <a:spcPts val="0"/>
        </a:spcBef>
        <a:spcAft>
          <a:spcPts val="1389"/>
        </a:spcAft>
        <a:buFont typeface="Wingdings" charset="2"/>
        <a:buAutoNum type="arabicPlain"/>
        <a:defRPr sz="1925" kern="0" spc="33">
          <a:solidFill>
            <a:schemeClr val="tx1"/>
          </a:solidFill>
          <a:latin typeface="MillerDisplay"/>
          <a:ea typeface="+mn-ea"/>
          <a:cs typeface="MillerDisplay"/>
        </a:defRPr>
      </a:lvl3pPr>
      <a:lvl4pPr marL="1955160" indent="-488790" algn="l" defTabSz="488790" rtl="0" eaLnBrk="1" latinLnBrk="0" hangingPunct="1">
        <a:spcBef>
          <a:spcPts val="0"/>
        </a:spcBef>
        <a:spcAft>
          <a:spcPts val="1389"/>
        </a:spcAft>
        <a:buFont typeface="Wingdings" charset="2"/>
        <a:buAutoNum type="arabicPlain"/>
        <a:defRPr sz="1925" kern="0" spc="33">
          <a:solidFill>
            <a:schemeClr val="tx1"/>
          </a:solidFill>
          <a:latin typeface="MillerDisplay"/>
          <a:ea typeface="+mn-ea"/>
          <a:cs typeface="MillerDisplay"/>
        </a:defRPr>
      </a:lvl4pPr>
      <a:lvl5pPr marL="2443949" indent="-488790" algn="l" defTabSz="488790" rtl="0" eaLnBrk="1" latinLnBrk="0" hangingPunct="1">
        <a:spcBef>
          <a:spcPts val="0"/>
        </a:spcBef>
        <a:spcAft>
          <a:spcPts val="1389"/>
        </a:spcAft>
        <a:buFont typeface="Wingdings" charset="2"/>
        <a:buAutoNum type="arabicPlain"/>
        <a:defRPr sz="1925" kern="0" spc="33">
          <a:solidFill>
            <a:schemeClr val="tx1"/>
          </a:solidFill>
          <a:latin typeface="MillerDisplay"/>
          <a:ea typeface="+mn-ea"/>
          <a:cs typeface="MillerDisplay"/>
        </a:defRPr>
      </a:lvl5pPr>
      <a:lvl6pPr marL="2688344" indent="-244396" algn="l" defTabSz="488790" rtl="0" eaLnBrk="1" latinLnBrk="0" hangingPunct="1">
        <a:spcBef>
          <a:spcPct val="20000"/>
        </a:spcBef>
        <a:buFont typeface="Arial"/>
        <a:buChar char="•"/>
        <a:defRPr sz="2139" kern="1200">
          <a:solidFill>
            <a:schemeClr val="tx1"/>
          </a:solidFill>
          <a:latin typeface="+mn-lt"/>
          <a:ea typeface="+mn-ea"/>
          <a:cs typeface="+mn-cs"/>
        </a:defRPr>
      </a:lvl6pPr>
      <a:lvl7pPr marL="3177134" indent="-244396" algn="l" defTabSz="488790" rtl="0" eaLnBrk="1" latinLnBrk="0" hangingPunct="1">
        <a:spcBef>
          <a:spcPct val="20000"/>
        </a:spcBef>
        <a:buFont typeface="Arial"/>
        <a:buChar char="•"/>
        <a:defRPr sz="2139" kern="1200">
          <a:solidFill>
            <a:schemeClr val="tx1"/>
          </a:solidFill>
          <a:latin typeface="+mn-lt"/>
          <a:ea typeface="+mn-ea"/>
          <a:cs typeface="+mn-cs"/>
        </a:defRPr>
      </a:lvl7pPr>
      <a:lvl8pPr marL="3665924" indent="-244396" algn="l" defTabSz="488790" rtl="0" eaLnBrk="1" latinLnBrk="0" hangingPunct="1">
        <a:spcBef>
          <a:spcPct val="20000"/>
        </a:spcBef>
        <a:buFont typeface="Arial"/>
        <a:buChar char="•"/>
        <a:defRPr sz="2139" kern="1200">
          <a:solidFill>
            <a:schemeClr val="tx1"/>
          </a:solidFill>
          <a:latin typeface="+mn-lt"/>
          <a:ea typeface="+mn-ea"/>
          <a:cs typeface="+mn-cs"/>
        </a:defRPr>
      </a:lvl8pPr>
      <a:lvl9pPr marL="4154713" indent="-244396" algn="l" defTabSz="488790" rtl="0" eaLnBrk="1" latinLnBrk="0" hangingPunct="1">
        <a:spcBef>
          <a:spcPct val="20000"/>
        </a:spcBef>
        <a:buFont typeface="Arial"/>
        <a:buChar char="•"/>
        <a:defRPr sz="2139" kern="1200">
          <a:solidFill>
            <a:schemeClr val="tx1"/>
          </a:solidFill>
          <a:latin typeface="+mn-lt"/>
          <a:ea typeface="+mn-ea"/>
          <a:cs typeface="+mn-cs"/>
        </a:defRPr>
      </a:lvl9pPr>
    </p:bodyStyle>
    <p:otherStyle>
      <a:defPPr>
        <a:defRPr lang="en-US"/>
      </a:defPPr>
      <a:lvl1pPr marL="0" algn="l" defTabSz="488790" rtl="0" eaLnBrk="1" latinLnBrk="0" hangingPunct="1">
        <a:defRPr sz="1925" kern="1200">
          <a:solidFill>
            <a:schemeClr val="tx1"/>
          </a:solidFill>
          <a:latin typeface="+mn-lt"/>
          <a:ea typeface="+mn-ea"/>
          <a:cs typeface="+mn-cs"/>
        </a:defRPr>
      </a:lvl1pPr>
      <a:lvl2pPr marL="488790" algn="l" defTabSz="488790" rtl="0" eaLnBrk="1" latinLnBrk="0" hangingPunct="1">
        <a:defRPr sz="1925" kern="1200">
          <a:solidFill>
            <a:schemeClr val="tx1"/>
          </a:solidFill>
          <a:latin typeface="+mn-lt"/>
          <a:ea typeface="+mn-ea"/>
          <a:cs typeface="+mn-cs"/>
        </a:defRPr>
      </a:lvl2pPr>
      <a:lvl3pPr marL="977580" algn="l" defTabSz="488790" rtl="0" eaLnBrk="1" latinLnBrk="0" hangingPunct="1">
        <a:defRPr sz="1925" kern="1200">
          <a:solidFill>
            <a:schemeClr val="tx1"/>
          </a:solidFill>
          <a:latin typeface="+mn-lt"/>
          <a:ea typeface="+mn-ea"/>
          <a:cs typeface="+mn-cs"/>
        </a:defRPr>
      </a:lvl3pPr>
      <a:lvl4pPr marL="1466368" algn="l" defTabSz="488790" rtl="0" eaLnBrk="1" latinLnBrk="0" hangingPunct="1">
        <a:defRPr sz="1925" kern="1200">
          <a:solidFill>
            <a:schemeClr val="tx1"/>
          </a:solidFill>
          <a:latin typeface="+mn-lt"/>
          <a:ea typeface="+mn-ea"/>
          <a:cs typeface="+mn-cs"/>
        </a:defRPr>
      </a:lvl4pPr>
      <a:lvl5pPr marL="1955160" algn="l" defTabSz="488790" rtl="0" eaLnBrk="1" latinLnBrk="0" hangingPunct="1">
        <a:defRPr sz="1925" kern="1200">
          <a:solidFill>
            <a:schemeClr val="tx1"/>
          </a:solidFill>
          <a:latin typeface="+mn-lt"/>
          <a:ea typeface="+mn-ea"/>
          <a:cs typeface="+mn-cs"/>
        </a:defRPr>
      </a:lvl5pPr>
      <a:lvl6pPr marL="2443949" algn="l" defTabSz="488790" rtl="0" eaLnBrk="1" latinLnBrk="0" hangingPunct="1">
        <a:defRPr sz="1925" kern="1200">
          <a:solidFill>
            <a:schemeClr val="tx1"/>
          </a:solidFill>
          <a:latin typeface="+mn-lt"/>
          <a:ea typeface="+mn-ea"/>
          <a:cs typeface="+mn-cs"/>
        </a:defRPr>
      </a:lvl6pPr>
      <a:lvl7pPr marL="2932738" algn="l" defTabSz="488790" rtl="0" eaLnBrk="1" latinLnBrk="0" hangingPunct="1">
        <a:defRPr sz="1925" kern="1200">
          <a:solidFill>
            <a:schemeClr val="tx1"/>
          </a:solidFill>
          <a:latin typeface="+mn-lt"/>
          <a:ea typeface="+mn-ea"/>
          <a:cs typeface="+mn-cs"/>
        </a:defRPr>
      </a:lvl7pPr>
      <a:lvl8pPr marL="3421528" algn="l" defTabSz="488790" rtl="0" eaLnBrk="1" latinLnBrk="0" hangingPunct="1">
        <a:defRPr sz="1925" kern="1200">
          <a:solidFill>
            <a:schemeClr val="tx1"/>
          </a:solidFill>
          <a:latin typeface="+mn-lt"/>
          <a:ea typeface="+mn-ea"/>
          <a:cs typeface="+mn-cs"/>
        </a:defRPr>
      </a:lvl8pPr>
      <a:lvl9pPr marL="3910318" algn="l" defTabSz="488790" rtl="0" eaLnBrk="1" latinLnBrk="0" hangingPunct="1">
        <a:defRPr sz="192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3142" y="973772"/>
            <a:ext cx="11564058" cy="218507"/>
          </a:xfrm>
          <a:prstGeom prst="rect">
            <a:avLst/>
          </a:prstGeom>
        </p:spPr>
        <p:txBody>
          <a:bodyPr vert="horz" lIns="0" tIns="0" rIns="0" bIns="0" rtlCol="0" anchor="t">
            <a:noAutofit/>
          </a:bodyPr>
          <a:lstStyle/>
          <a:p>
            <a:r>
              <a:rPr lang="en-US" dirty="0"/>
              <a:t>Click to edit Master title style</a:t>
            </a:r>
          </a:p>
        </p:txBody>
      </p:sp>
      <p:sp>
        <p:nvSpPr>
          <p:cNvPr id="3" name="Text Placeholder 2"/>
          <p:cNvSpPr>
            <a:spLocks noGrp="1"/>
          </p:cNvSpPr>
          <p:nvPr>
            <p:ph type="body" idx="1"/>
          </p:nvPr>
        </p:nvSpPr>
        <p:spPr>
          <a:xfrm>
            <a:off x="733142" y="2168488"/>
            <a:ext cx="11564058" cy="5894570"/>
          </a:xfrm>
          <a:prstGeom prst="rect">
            <a:avLst/>
          </a:prstGeom>
        </p:spPr>
        <p:txBody>
          <a:bodyPr vert="horz" lIns="0" tIns="0" rIns="0" bIns="0" rtlCol="0" anchor="t">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2908"/>
      </p:ext>
    </p:extLst>
  </p:cSld>
  <p:clrMap bg1="lt1" tx1="dk1" bg2="lt2" tx2="dk2" accent1="accent1" accent2="accent2" accent3="accent3" accent4="accent4" accent5="accent5" accent6="accent6" hlink="hlink" folHlink="folHlink"/>
  <p:sldLayoutIdLst>
    <p:sldLayoutId id="2147483672" r:id="rId1"/>
    <p:sldLayoutId id="2147483683" r:id="rId2"/>
    <p:sldLayoutId id="2147483742" r:id="rId3"/>
    <p:sldLayoutId id="2147483743" r:id="rId4"/>
  </p:sldLayoutIdLst>
  <p:timing>
    <p:tnLst>
      <p:par>
        <p:cTn id="1" dur="indefinite" restart="never" nodeType="tmRoot"/>
      </p:par>
    </p:tnLst>
  </p:timing>
  <p:txStyles>
    <p:titleStyle>
      <a:lvl1pPr algn="l" defTabSz="488790" rtl="0" eaLnBrk="1" latinLnBrk="0" hangingPunct="1">
        <a:spcBef>
          <a:spcPct val="0"/>
        </a:spcBef>
        <a:buNone/>
        <a:defRPr sz="1069" kern="0" cap="all" spc="278">
          <a:solidFill>
            <a:schemeClr val="tx1"/>
          </a:solidFill>
          <a:latin typeface="+mn-lt"/>
          <a:ea typeface="+mj-ea"/>
          <a:cs typeface="+mj-cs"/>
        </a:defRPr>
      </a:lvl1pPr>
    </p:titleStyle>
    <p:bodyStyle>
      <a:lvl1pPr marL="244396" indent="-244396" algn="l" defTabSz="488790" rtl="0" eaLnBrk="1" latinLnBrk="0" hangingPunct="1">
        <a:spcBef>
          <a:spcPts val="0"/>
        </a:spcBef>
        <a:spcAft>
          <a:spcPts val="1389"/>
        </a:spcAft>
        <a:buFont typeface="Wingdings" charset="2"/>
        <a:buChar char="§"/>
        <a:defRPr sz="2139" kern="1200">
          <a:solidFill>
            <a:schemeClr val="tx1"/>
          </a:solidFill>
          <a:latin typeface="MillerDisplay"/>
          <a:ea typeface="+mn-ea"/>
          <a:cs typeface="+mn-cs"/>
        </a:defRPr>
      </a:lvl1pPr>
      <a:lvl2pPr marL="488790" indent="-244396" algn="l" defTabSz="488790" rtl="0" eaLnBrk="1" latinLnBrk="0" hangingPunct="1">
        <a:spcBef>
          <a:spcPts val="0"/>
        </a:spcBef>
        <a:spcAft>
          <a:spcPts val="1389"/>
        </a:spcAft>
        <a:buFont typeface="Wingdings" charset="2"/>
        <a:buChar char="§"/>
        <a:defRPr sz="2139" kern="1200">
          <a:solidFill>
            <a:schemeClr val="tx1"/>
          </a:solidFill>
          <a:latin typeface="MillerDisplay"/>
          <a:ea typeface="+mn-ea"/>
          <a:cs typeface="+mn-cs"/>
        </a:defRPr>
      </a:lvl2pPr>
      <a:lvl3pPr marL="733186" indent="-244396" algn="l" defTabSz="488790" rtl="0" eaLnBrk="1" latinLnBrk="0" hangingPunct="1">
        <a:spcBef>
          <a:spcPts val="0"/>
        </a:spcBef>
        <a:spcAft>
          <a:spcPts val="1389"/>
        </a:spcAft>
        <a:buFont typeface="Wingdings" charset="2"/>
        <a:buChar char="§"/>
        <a:defRPr sz="2139" kern="1200">
          <a:solidFill>
            <a:schemeClr val="tx1"/>
          </a:solidFill>
          <a:latin typeface="MillerDisplay"/>
          <a:ea typeface="+mn-ea"/>
          <a:cs typeface="+mn-cs"/>
        </a:defRPr>
      </a:lvl3pPr>
      <a:lvl4pPr marL="977580" indent="-244396" algn="l" defTabSz="488790" rtl="0" eaLnBrk="1" latinLnBrk="0" hangingPunct="1">
        <a:spcBef>
          <a:spcPts val="0"/>
        </a:spcBef>
        <a:spcAft>
          <a:spcPts val="1389"/>
        </a:spcAft>
        <a:buFont typeface="Wingdings" charset="2"/>
        <a:buChar char="§"/>
        <a:defRPr sz="2139" kern="1200">
          <a:solidFill>
            <a:schemeClr val="tx1"/>
          </a:solidFill>
          <a:latin typeface="MillerDisplay"/>
          <a:ea typeface="+mn-ea"/>
          <a:cs typeface="+mn-cs"/>
        </a:defRPr>
      </a:lvl4pPr>
      <a:lvl5pPr marL="1221974" indent="-244396" algn="l" defTabSz="488790" rtl="0" eaLnBrk="1" latinLnBrk="0" hangingPunct="1">
        <a:spcBef>
          <a:spcPts val="0"/>
        </a:spcBef>
        <a:spcAft>
          <a:spcPts val="1389"/>
        </a:spcAft>
        <a:buFont typeface="Wingdings" charset="2"/>
        <a:buChar char="§"/>
        <a:defRPr sz="2139" kern="1200">
          <a:solidFill>
            <a:schemeClr val="tx1"/>
          </a:solidFill>
          <a:latin typeface="MillerDisplay"/>
          <a:ea typeface="+mn-ea"/>
          <a:cs typeface="+mn-cs"/>
        </a:defRPr>
      </a:lvl5pPr>
      <a:lvl6pPr marL="2688344" indent="-244396" algn="l" defTabSz="488790" rtl="0" eaLnBrk="1" latinLnBrk="0" hangingPunct="1">
        <a:spcBef>
          <a:spcPct val="20000"/>
        </a:spcBef>
        <a:buFont typeface="Arial"/>
        <a:buChar char="•"/>
        <a:defRPr sz="2139" kern="1200">
          <a:solidFill>
            <a:schemeClr val="tx1"/>
          </a:solidFill>
          <a:latin typeface="+mn-lt"/>
          <a:ea typeface="+mn-ea"/>
          <a:cs typeface="+mn-cs"/>
        </a:defRPr>
      </a:lvl6pPr>
      <a:lvl7pPr marL="3177134" indent="-244396" algn="l" defTabSz="488790" rtl="0" eaLnBrk="1" latinLnBrk="0" hangingPunct="1">
        <a:spcBef>
          <a:spcPct val="20000"/>
        </a:spcBef>
        <a:buFont typeface="Arial"/>
        <a:buChar char="•"/>
        <a:defRPr sz="2139" kern="1200">
          <a:solidFill>
            <a:schemeClr val="tx1"/>
          </a:solidFill>
          <a:latin typeface="+mn-lt"/>
          <a:ea typeface="+mn-ea"/>
          <a:cs typeface="+mn-cs"/>
        </a:defRPr>
      </a:lvl7pPr>
      <a:lvl8pPr marL="3665924" indent="-244396" algn="l" defTabSz="488790" rtl="0" eaLnBrk="1" latinLnBrk="0" hangingPunct="1">
        <a:spcBef>
          <a:spcPct val="20000"/>
        </a:spcBef>
        <a:buFont typeface="Arial"/>
        <a:buChar char="•"/>
        <a:defRPr sz="2139" kern="1200">
          <a:solidFill>
            <a:schemeClr val="tx1"/>
          </a:solidFill>
          <a:latin typeface="+mn-lt"/>
          <a:ea typeface="+mn-ea"/>
          <a:cs typeface="+mn-cs"/>
        </a:defRPr>
      </a:lvl8pPr>
      <a:lvl9pPr marL="4154713" indent="-244396" algn="l" defTabSz="488790" rtl="0" eaLnBrk="1" latinLnBrk="0" hangingPunct="1">
        <a:spcBef>
          <a:spcPct val="20000"/>
        </a:spcBef>
        <a:buFont typeface="Arial"/>
        <a:buChar char="•"/>
        <a:defRPr sz="2139" kern="1200">
          <a:solidFill>
            <a:schemeClr val="tx1"/>
          </a:solidFill>
          <a:latin typeface="+mn-lt"/>
          <a:ea typeface="+mn-ea"/>
          <a:cs typeface="+mn-cs"/>
        </a:defRPr>
      </a:lvl9pPr>
    </p:bodyStyle>
    <p:otherStyle>
      <a:defPPr>
        <a:defRPr lang="en-US"/>
      </a:defPPr>
      <a:lvl1pPr marL="0" algn="l" defTabSz="488790" rtl="0" eaLnBrk="1" latinLnBrk="0" hangingPunct="1">
        <a:defRPr sz="1925" kern="1200">
          <a:solidFill>
            <a:schemeClr val="tx1"/>
          </a:solidFill>
          <a:latin typeface="+mn-lt"/>
          <a:ea typeface="+mn-ea"/>
          <a:cs typeface="+mn-cs"/>
        </a:defRPr>
      </a:lvl1pPr>
      <a:lvl2pPr marL="488790" algn="l" defTabSz="488790" rtl="0" eaLnBrk="1" latinLnBrk="0" hangingPunct="1">
        <a:defRPr sz="1925" kern="1200">
          <a:solidFill>
            <a:schemeClr val="tx1"/>
          </a:solidFill>
          <a:latin typeface="+mn-lt"/>
          <a:ea typeface="+mn-ea"/>
          <a:cs typeface="+mn-cs"/>
        </a:defRPr>
      </a:lvl2pPr>
      <a:lvl3pPr marL="977580" algn="l" defTabSz="488790" rtl="0" eaLnBrk="1" latinLnBrk="0" hangingPunct="1">
        <a:defRPr sz="1925" kern="1200">
          <a:solidFill>
            <a:schemeClr val="tx1"/>
          </a:solidFill>
          <a:latin typeface="+mn-lt"/>
          <a:ea typeface="+mn-ea"/>
          <a:cs typeface="+mn-cs"/>
        </a:defRPr>
      </a:lvl3pPr>
      <a:lvl4pPr marL="1466368" algn="l" defTabSz="488790" rtl="0" eaLnBrk="1" latinLnBrk="0" hangingPunct="1">
        <a:defRPr sz="1925" kern="1200">
          <a:solidFill>
            <a:schemeClr val="tx1"/>
          </a:solidFill>
          <a:latin typeface="+mn-lt"/>
          <a:ea typeface="+mn-ea"/>
          <a:cs typeface="+mn-cs"/>
        </a:defRPr>
      </a:lvl4pPr>
      <a:lvl5pPr marL="1955160" algn="l" defTabSz="488790" rtl="0" eaLnBrk="1" latinLnBrk="0" hangingPunct="1">
        <a:defRPr sz="1925" kern="1200">
          <a:solidFill>
            <a:schemeClr val="tx1"/>
          </a:solidFill>
          <a:latin typeface="+mn-lt"/>
          <a:ea typeface="+mn-ea"/>
          <a:cs typeface="+mn-cs"/>
        </a:defRPr>
      </a:lvl5pPr>
      <a:lvl6pPr marL="2443949" algn="l" defTabSz="488790" rtl="0" eaLnBrk="1" latinLnBrk="0" hangingPunct="1">
        <a:defRPr sz="1925" kern="1200">
          <a:solidFill>
            <a:schemeClr val="tx1"/>
          </a:solidFill>
          <a:latin typeface="+mn-lt"/>
          <a:ea typeface="+mn-ea"/>
          <a:cs typeface="+mn-cs"/>
        </a:defRPr>
      </a:lvl6pPr>
      <a:lvl7pPr marL="2932738" algn="l" defTabSz="488790" rtl="0" eaLnBrk="1" latinLnBrk="0" hangingPunct="1">
        <a:defRPr sz="1925" kern="1200">
          <a:solidFill>
            <a:schemeClr val="tx1"/>
          </a:solidFill>
          <a:latin typeface="+mn-lt"/>
          <a:ea typeface="+mn-ea"/>
          <a:cs typeface="+mn-cs"/>
        </a:defRPr>
      </a:lvl7pPr>
      <a:lvl8pPr marL="3421528" algn="l" defTabSz="488790" rtl="0" eaLnBrk="1" latinLnBrk="0" hangingPunct="1">
        <a:defRPr sz="1925" kern="1200">
          <a:solidFill>
            <a:schemeClr val="tx1"/>
          </a:solidFill>
          <a:latin typeface="+mn-lt"/>
          <a:ea typeface="+mn-ea"/>
          <a:cs typeface="+mn-cs"/>
        </a:defRPr>
      </a:lvl8pPr>
      <a:lvl9pPr marL="3910318" algn="l" defTabSz="488790" rtl="0" eaLnBrk="1" latinLnBrk="0" hangingPunct="1">
        <a:defRPr sz="1925"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3142" y="973773"/>
            <a:ext cx="11564058" cy="524417"/>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733142" y="2362300"/>
            <a:ext cx="11564058" cy="6293456"/>
          </a:xfrm>
          <a:prstGeom prst="rect">
            <a:avLst/>
          </a:prstGeom>
        </p:spPr>
        <p:txBody>
          <a:bodyPr vert="horz" lIns="0" tIns="0" rIns="0" bIns="0" rtlCol="0" anchor="t">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00661310"/>
      </p:ext>
    </p:extLst>
  </p:cSld>
  <p:clrMap bg1="lt1" tx1="dk1" bg2="lt2" tx2="dk2" accent1="accent1" accent2="accent2" accent3="accent3" accent4="accent4" accent5="accent5" accent6="accent6" hlink="hlink" folHlink="folHlink"/>
  <p:sldLayoutIdLst>
    <p:sldLayoutId id="2147483685" r:id="rId1"/>
    <p:sldLayoutId id="2147483696" r:id="rId2"/>
    <p:sldLayoutId id="2147483744" r:id="rId3"/>
    <p:sldLayoutId id="2147483745" r:id="rId4"/>
  </p:sldLayoutIdLst>
  <p:txStyles>
    <p:titleStyle>
      <a:lvl1pPr algn="l" defTabSz="488790" rtl="0" eaLnBrk="1" latinLnBrk="0" hangingPunct="1">
        <a:spcBef>
          <a:spcPct val="0"/>
        </a:spcBef>
        <a:buNone/>
        <a:defRPr sz="2566" kern="1200">
          <a:solidFill>
            <a:schemeClr val="tx1"/>
          </a:solidFill>
          <a:latin typeface="MillerDisplay"/>
          <a:ea typeface="+mj-ea"/>
          <a:cs typeface="MillerDisplay"/>
        </a:defRPr>
      </a:lvl1pPr>
    </p:titleStyle>
    <p:bodyStyle>
      <a:lvl1pPr marL="366592" indent="-366592" algn="l" defTabSz="488790" rtl="0" eaLnBrk="1" latinLnBrk="0" hangingPunct="1">
        <a:lnSpc>
          <a:spcPct val="120000"/>
        </a:lnSpc>
        <a:spcBef>
          <a:spcPts val="0"/>
        </a:spcBef>
        <a:buFont typeface="Wingdings" charset="2"/>
        <a:buChar char="§"/>
        <a:defRPr sz="2566" kern="1200">
          <a:solidFill>
            <a:schemeClr val="tx1"/>
          </a:solidFill>
          <a:latin typeface="MillerDisplay"/>
          <a:ea typeface="+mn-ea"/>
          <a:cs typeface="MillerDisplay"/>
        </a:defRPr>
      </a:lvl1pPr>
      <a:lvl2pPr marL="733186" indent="-366592" algn="l" defTabSz="488790" rtl="0" eaLnBrk="1" latinLnBrk="0" hangingPunct="1">
        <a:lnSpc>
          <a:spcPct val="120000"/>
        </a:lnSpc>
        <a:spcBef>
          <a:spcPts val="0"/>
        </a:spcBef>
        <a:buFont typeface="Wingdings" charset="2"/>
        <a:buChar char="§"/>
        <a:defRPr sz="2566" kern="1200">
          <a:solidFill>
            <a:schemeClr val="tx1"/>
          </a:solidFill>
          <a:latin typeface="MillerDisplay"/>
          <a:ea typeface="+mn-ea"/>
          <a:cs typeface="MillerDisplay"/>
        </a:defRPr>
      </a:lvl2pPr>
      <a:lvl3pPr marL="1099778" indent="-366592" algn="l" defTabSz="488790" rtl="0" eaLnBrk="1" latinLnBrk="0" hangingPunct="1">
        <a:lnSpc>
          <a:spcPct val="120000"/>
        </a:lnSpc>
        <a:spcBef>
          <a:spcPts val="0"/>
        </a:spcBef>
        <a:buFont typeface="Wingdings" charset="2"/>
        <a:buChar char="§"/>
        <a:defRPr sz="2566" kern="1200">
          <a:solidFill>
            <a:schemeClr val="tx1"/>
          </a:solidFill>
          <a:latin typeface="MillerDisplay"/>
          <a:ea typeface="+mn-ea"/>
          <a:cs typeface="MillerDisplay"/>
        </a:defRPr>
      </a:lvl3pPr>
      <a:lvl4pPr marL="1466368" indent="-366592" algn="l" defTabSz="488790" rtl="0" eaLnBrk="1" latinLnBrk="0" hangingPunct="1">
        <a:lnSpc>
          <a:spcPct val="120000"/>
        </a:lnSpc>
        <a:spcBef>
          <a:spcPts val="0"/>
        </a:spcBef>
        <a:buFont typeface="Wingdings" charset="2"/>
        <a:buChar char="§"/>
        <a:defRPr sz="2566" kern="1200">
          <a:solidFill>
            <a:schemeClr val="tx1"/>
          </a:solidFill>
          <a:latin typeface="MillerDisplay"/>
          <a:ea typeface="+mn-ea"/>
          <a:cs typeface="MillerDisplay"/>
        </a:defRPr>
      </a:lvl4pPr>
      <a:lvl5pPr marL="1832962" indent="-366592" algn="l" defTabSz="488790" rtl="0" eaLnBrk="1" latinLnBrk="0" hangingPunct="1">
        <a:lnSpc>
          <a:spcPct val="120000"/>
        </a:lnSpc>
        <a:spcBef>
          <a:spcPts val="0"/>
        </a:spcBef>
        <a:buFont typeface="Wingdings" charset="2"/>
        <a:buChar char="§"/>
        <a:defRPr sz="2566" kern="1200">
          <a:solidFill>
            <a:schemeClr val="tx1"/>
          </a:solidFill>
          <a:latin typeface="MillerDisplay"/>
          <a:ea typeface="+mn-ea"/>
          <a:cs typeface="MillerDisplay"/>
        </a:defRPr>
      </a:lvl5pPr>
      <a:lvl6pPr marL="2688344" indent="-244396" algn="l" defTabSz="488790" rtl="0" eaLnBrk="1" latinLnBrk="0" hangingPunct="1">
        <a:spcBef>
          <a:spcPct val="20000"/>
        </a:spcBef>
        <a:buFont typeface="Arial"/>
        <a:buChar char="•"/>
        <a:defRPr sz="2139" kern="1200">
          <a:solidFill>
            <a:schemeClr val="tx1"/>
          </a:solidFill>
          <a:latin typeface="+mn-lt"/>
          <a:ea typeface="+mn-ea"/>
          <a:cs typeface="+mn-cs"/>
        </a:defRPr>
      </a:lvl6pPr>
      <a:lvl7pPr marL="3177134" indent="-244396" algn="l" defTabSz="488790" rtl="0" eaLnBrk="1" latinLnBrk="0" hangingPunct="1">
        <a:spcBef>
          <a:spcPct val="20000"/>
        </a:spcBef>
        <a:buFont typeface="Arial"/>
        <a:buChar char="•"/>
        <a:defRPr sz="2139" kern="1200">
          <a:solidFill>
            <a:schemeClr val="tx1"/>
          </a:solidFill>
          <a:latin typeface="+mn-lt"/>
          <a:ea typeface="+mn-ea"/>
          <a:cs typeface="+mn-cs"/>
        </a:defRPr>
      </a:lvl7pPr>
      <a:lvl8pPr marL="3665924" indent="-244396" algn="l" defTabSz="488790" rtl="0" eaLnBrk="1" latinLnBrk="0" hangingPunct="1">
        <a:spcBef>
          <a:spcPct val="20000"/>
        </a:spcBef>
        <a:buFont typeface="Arial"/>
        <a:buChar char="•"/>
        <a:defRPr sz="2139" kern="1200">
          <a:solidFill>
            <a:schemeClr val="tx1"/>
          </a:solidFill>
          <a:latin typeface="+mn-lt"/>
          <a:ea typeface="+mn-ea"/>
          <a:cs typeface="+mn-cs"/>
        </a:defRPr>
      </a:lvl8pPr>
      <a:lvl9pPr marL="4154713" indent="-244396" algn="l" defTabSz="488790" rtl="0" eaLnBrk="1" latinLnBrk="0" hangingPunct="1">
        <a:spcBef>
          <a:spcPct val="20000"/>
        </a:spcBef>
        <a:buFont typeface="Arial"/>
        <a:buChar char="•"/>
        <a:defRPr sz="2139" kern="1200">
          <a:solidFill>
            <a:schemeClr val="tx1"/>
          </a:solidFill>
          <a:latin typeface="+mn-lt"/>
          <a:ea typeface="+mn-ea"/>
          <a:cs typeface="+mn-cs"/>
        </a:defRPr>
      </a:lvl9pPr>
    </p:bodyStyle>
    <p:otherStyle>
      <a:defPPr>
        <a:defRPr lang="en-US"/>
      </a:defPPr>
      <a:lvl1pPr marL="0" algn="l" defTabSz="488790" rtl="0" eaLnBrk="1" latinLnBrk="0" hangingPunct="1">
        <a:defRPr sz="1925" kern="1200">
          <a:solidFill>
            <a:schemeClr val="tx1"/>
          </a:solidFill>
          <a:latin typeface="+mn-lt"/>
          <a:ea typeface="+mn-ea"/>
          <a:cs typeface="+mn-cs"/>
        </a:defRPr>
      </a:lvl1pPr>
      <a:lvl2pPr marL="488790" algn="l" defTabSz="488790" rtl="0" eaLnBrk="1" latinLnBrk="0" hangingPunct="1">
        <a:defRPr sz="1925" kern="1200">
          <a:solidFill>
            <a:schemeClr val="tx1"/>
          </a:solidFill>
          <a:latin typeface="+mn-lt"/>
          <a:ea typeface="+mn-ea"/>
          <a:cs typeface="+mn-cs"/>
        </a:defRPr>
      </a:lvl2pPr>
      <a:lvl3pPr marL="977580" algn="l" defTabSz="488790" rtl="0" eaLnBrk="1" latinLnBrk="0" hangingPunct="1">
        <a:defRPr sz="1925" kern="1200">
          <a:solidFill>
            <a:schemeClr val="tx1"/>
          </a:solidFill>
          <a:latin typeface="+mn-lt"/>
          <a:ea typeface="+mn-ea"/>
          <a:cs typeface="+mn-cs"/>
        </a:defRPr>
      </a:lvl3pPr>
      <a:lvl4pPr marL="1466368" algn="l" defTabSz="488790" rtl="0" eaLnBrk="1" latinLnBrk="0" hangingPunct="1">
        <a:defRPr sz="1925" kern="1200">
          <a:solidFill>
            <a:schemeClr val="tx1"/>
          </a:solidFill>
          <a:latin typeface="+mn-lt"/>
          <a:ea typeface="+mn-ea"/>
          <a:cs typeface="+mn-cs"/>
        </a:defRPr>
      </a:lvl4pPr>
      <a:lvl5pPr marL="1955160" algn="l" defTabSz="488790" rtl="0" eaLnBrk="1" latinLnBrk="0" hangingPunct="1">
        <a:defRPr sz="1925" kern="1200">
          <a:solidFill>
            <a:schemeClr val="tx1"/>
          </a:solidFill>
          <a:latin typeface="+mn-lt"/>
          <a:ea typeface="+mn-ea"/>
          <a:cs typeface="+mn-cs"/>
        </a:defRPr>
      </a:lvl5pPr>
      <a:lvl6pPr marL="2443949" algn="l" defTabSz="488790" rtl="0" eaLnBrk="1" latinLnBrk="0" hangingPunct="1">
        <a:defRPr sz="1925" kern="1200">
          <a:solidFill>
            <a:schemeClr val="tx1"/>
          </a:solidFill>
          <a:latin typeface="+mn-lt"/>
          <a:ea typeface="+mn-ea"/>
          <a:cs typeface="+mn-cs"/>
        </a:defRPr>
      </a:lvl6pPr>
      <a:lvl7pPr marL="2932738" algn="l" defTabSz="488790" rtl="0" eaLnBrk="1" latinLnBrk="0" hangingPunct="1">
        <a:defRPr sz="1925" kern="1200">
          <a:solidFill>
            <a:schemeClr val="tx1"/>
          </a:solidFill>
          <a:latin typeface="+mn-lt"/>
          <a:ea typeface="+mn-ea"/>
          <a:cs typeface="+mn-cs"/>
        </a:defRPr>
      </a:lvl7pPr>
      <a:lvl8pPr marL="3421528" algn="l" defTabSz="488790" rtl="0" eaLnBrk="1" latinLnBrk="0" hangingPunct="1">
        <a:defRPr sz="1925" kern="1200">
          <a:solidFill>
            <a:schemeClr val="tx1"/>
          </a:solidFill>
          <a:latin typeface="+mn-lt"/>
          <a:ea typeface="+mn-ea"/>
          <a:cs typeface="+mn-cs"/>
        </a:defRPr>
      </a:lvl8pPr>
      <a:lvl9pPr marL="3910318" algn="l" defTabSz="488790" rtl="0" eaLnBrk="1" latinLnBrk="0" hangingPunct="1">
        <a:defRPr sz="1925"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3142" y="1039328"/>
            <a:ext cx="11564058" cy="458864"/>
          </a:xfrm>
          <a:prstGeom prst="rect">
            <a:avLst/>
          </a:prstGeom>
        </p:spPr>
        <p:txBody>
          <a:bodyPr vert="horz" lIns="0" tIns="0" rIns="0" bIns="0" rtlCol="0" anchor="ctr">
            <a:noAutofit/>
          </a:bodyPr>
          <a:lstStyle/>
          <a:p>
            <a:r>
              <a:rPr lang="en-US"/>
              <a:t>Click to edit Master title style</a:t>
            </a:r>
          </a:p>
        </p:txBody>
      </p:sp>
      <p:sp>
        <p:nvSpPr>
          <p:cNvPr id="3" name="Text Placeholder 2"/>
          <p:cNvSpPr>
            <a:spLocks noGrp="1"/>
          </p:cNvSpPr>
          <p:nvPr>
            <p:ph type="body" idx="1"/>
          </p:nvPr>
        </p:nvSpPr>
        <p:spPr>
          <a:xfrm>
            <a:off x="733142" y="2272137"/>
            <a:ext cx="11564058" cy="6239357"/>
          </a:xfrm>
          <a:prstGeom prst="rect">
            <a:avLst/>
          </a:prstGeom>
        </p:spPr>
        <p:txBody>
          <a:bodyPr vert="horz" lIns="0" tIns="0" rIns="0" bIns="0" rtlCol="0">
            <a:noAutofit/>
          </a:bodyPr>
          <a:lstStyle/>
          <a:p>
            <a:pPr lvl="0"/>
            <a:r>
              <a:rPr lang="en-US"/>
              <a:t>Click to edit Master text styles</a:t>
            </a:r>
          </a:p>
          <a:p>
            <a:pPr lvl="1"/>
            <a:r>
              <a:rPr lang="en-US"/>
              <a:t>First level</a:t>
            </a:r>
          </a:p>
          <a:p>
            <a:pPr lvl="2"/>
            <a:r>
              <a:rPr lang="en-US"/>
              <a:t>Second level</a:t>
            </a:r>
          </a:p>
          <a:p>
            <a:pPr lvl="3"/>
            <a:r>
              <a:rPr lang="en-US"/>
              <a:t>Third level</a:t>
            </a:r>
          </a:p>
          <a:p>
            <a:pPr lvl="4"/>
            <a:r>
              <a:rPr lang="en-US"/>
              <a:t>Fourth level</a:t>
            </a:r>
          </a:p>
        </p:txBody>
      </p:sp>
    </p:spTree>
    <p:extLst>
      <p:ext uri="{BB962C8B-B14F-4D97-AF65-F5344CB8AC3E}">
        <p14:creationId xmlns:p14="http://schemas.microsoft.com/office/powerpoint/2010/main" val="96530969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07" r:id="rId3"/>
    <p:sldLayoutId id="2147483711" r:id="rId4"/>
    <p:sldLayoutId id="2147483712" r:id="rId5"/>
    <p:sldLayoutId id="2147483713" r:id="rId6"/>
    <p:sldLayoutId id="2147483721" r:id="rId7"/>
    <p:sldLayoutId id="2147483698" r:id="rId8"/>
    <p:sldLayoutId id="2147483739" r:id="rId9"/>
    <p:sldLayoutId id="2147483717" r:id="rId10"/>
    <p:sldLayoutId id="2147483718" r:id="rId11"/>
    <p:sldLayoutId id="2147483720" r:id="rId12"/>
  </p:sldLayoutIdLst>
  <p:txStyles>
    <p:titleStyle>
      <a:lvl1pPr algn="l" defTabSz="488790" rtl="0" eaLnBrk="1" latinLnBrk="0" hangingPunct="1">
        <a:spcBef>
          <a:spcPct val="0"/>
        </a:spcBef>
        <a:buNone/>
        <a:defRPr sz="2246" kern="1200" spc="33">
          <a:solidFill>
            <a:schemeClr val="tx1"/>
          </a:solidFill>
          <a:latin typeface="MillerDisplay"/>
          <a:ea typeface="+mj-ea"/>
          <a:cs typeface="+mj-cs"/>
        </a:defRPr>
      </a:lvl1pPr>
    </p:titleStyle>
    <p:bodyStyle>
      <a:lvl1pPr marL="0" indent="0" algn="l" defTabSz="488790" rtl="0" eaLnBrk="1" latinLnBrk="0" hangingPunct="1">
        <a:lnSpc>
          <a:spcPct val="150000"/>
        </a:lnSpc>
        <a:spcBef>
          <a:spcPts val="0"/>
        </a:spcBef>
        <a:spcAft>
          <a:spcPts val="268"/>
        </a:spcAft>
        <a:buFontTx/>
        <a:buNone/>
        <a:defRPr sz="1176" b="0" i="0" kern="1200">
          <a:solidFill>
            <a:schemeClr val="tx1"/>
          </a:solidFill>
          <a:latin typeface="Gotham Book"/>
          <a:ea typeface="+mn-ea"/>
          <a:cs typeface="Gotham Book"/>
        </a:defRPr>
      </a:lvl1pPr>
      <a:lvl2pPr marL="190085" indent="-190085" algn="l" defTabSz="488790" rtl="0" eaLnBrk="1" latinLnBrk="0" hangingPunct="1">
        <a:lnSpc>
          <a:spcPct val="150000"/>
        </a:lnSpc>
        <a:spcBef>
          <a:spcPts val="0"/>
        </a:spcBef>
        <a:spcAft>
          <a:spcPts val="268"/>
        </a:spcAft>
        <a:buClr>
          <a:schemeClr val="accent1">
            <a:lumMod val="50000"/>
          </a:schemeClr>
        </a:buClr>
        <a:buFont typeface="Wingdings" charset="2"/>
        <a:buChar char="§"/>
        <a:defRPr sz="1176" b="0" i="0" kern="1200">
          <a:solidFill>
            <a:schemeClr val="tx1"/>
          </a:solidFill>
          <a:latin typeface="Gotham Book"/>
          <a:ea typeface="+mn-ea"/>
          <a:cs typeface="Gotham Book"/>
        </a:defRPr>
      </a:lvl2pPr>
      <a:lvl3pPr marL="366592" indent="-176509" algn="l" defTabSz="488790" rtl="0" eaLnBrk="1" latinLnBrk="0" hangingPunct="1">
        <a:lnSpc>
          <a:spcPct val="150000"/>
        </a:lnSpc>
        <a:spcBef>
          <a:spcPts val="0"/>
        </a:spcBef>
        <a:spcAft>
          <a:spcPts val="268"/>
        </a:spcAft>
        <a:buClr>
          <a:schemeClr val="accent1">
            <a:lumMod val="50000"/>
          </a:schemeClr>
        </a:buClr>
        <a:buFont typeface="Wingdings" charset="2"/>
        <a:buChar char="§"/>
        <a:defRPr sz="1176" b="0" i="0" kern="1200" baseline="0">
          <a:solidFill>
            <a:schemeClr val="tx1"/>
          </a:solidFill>
          <a:latin typeface="Gotham Book"/>
          <a:ea typeface="+mn-ea"/>
          <a:cs typeface="Gotham Book"/>
        </a:defRPr>
      </a:lvl3pPr>
      <a:lvl4pPr marL="556677" indent="-190085" algn="l" defTabSz="488790" rtl="0" eaLnBrk="1" latinLnBrk="0" hangingPunct="1">
        <a:lnSpc>
          <a:spcPct val="150000"/>
        </a:lnSpc>
        <a:spcBef>
          <a:spcPts val="0"/>
        </a:spcBef>
        <a:spcAft>
          <a:spcPts val="268"/>
        </a:spcAft>
        <a:buClr>
          <a:schemeClr val="accent1">
            <a:lumMod val="50000"/>
          </a:schemeClr>
        </a:buClr>
        <a:buFont typeface="Wingdings" charset="2"/>
        <a:buChar char="§"/>
        <a:defRPr sz="1176" b="0" i="0" kern="1200">
          <a:solidFill>
            <a:schemeClr val="tx1"/>
          </a:solidFill>
          <a:latin typeface="Gotham Book"/>
          <a:ea typeface="+mn-ea"/>
          <a:cs typeface="Gotham Book"/>
        </a:defRPr>
      </a:lvl4pPr>
      <a:lvl5pPr marL="733186" indent="-176509" algn="l" defTabSz="488790" rtl="0" eaLnBrk="1" latinLnBrk="0" hangingPunct="1">
        <a:lnSpc>
          <a:spcPct val="150000"/>
        </a:lnSpc>
        <a:spcBef>
          <a:spcPts val="0"/>
        </a:spcBef>
        <a:spcAft>
          <a:spcPts val="268"/>
        </a:spcAft>
        <a:buClr>
          <a:schemeClr val="accent1">
            <a:lumMod val="50000"/>
          </a:schemeClr>
        </a:buClr>
        <a:buFont typeface="Wingdings" charset="2"/>
        <a:buChar char="§"/>
        <a:defRPr sz="1176" b="0" i="0" kern="1200">
          <a:solidFill>
            <a:schemeClr val="tx1"/>
          </a:solidFill>
          <a:latin typeface="Gotham Book"/>
          <a:ea typeface="+mn-ea"/>
          <a:cs typeface="Gotham Book"/>
        </a:defRPr>
      </a:lvl5pPr>
      <a:lvl6pPr marL="923269" indent="-190085" algn="l" defTabSz="488790" rtl="0" eaLnBrk="1" latinLnBrk="0" hangingPunct="1">
        <a:lnSpc>
          <a:spcPct val="150000"/>
        </a:lnSpc>
        <a:spcBef>
          <a:spcPct val="20000"/>
        </a:spcBef>
        <a:buClr>
          <a:schemeClr val="accent1">
            <a:lumMod val="50000"/>
          </a:schemeClr>
        </a:buClr>
        <a:buFont typeface="Wingdings" charset="2"/>
        <a:buChar char="§"/>
        <a:defRPr sz="1176" b="0" i="0" kern="1200">
          <a:solidFill>
            <a:schemeClr val="tx1"/>
          </a:solidFill>
          <a:latin typeface="Gotham Book"/>
          <a:ea typeface="+mn-ea"/>
          <a:cs typeface="Gotham Book"/>
        </a:defRPr>
      </a:lvl6pPr>
      <a:lvl7pPr marL="3177134" indent="-244396" algn="l" defTabSz="488790" rtl="0" eaLnBrk="1" latinLnBrk="0" hangingPunct="1">
        <a:spcBef>
          <a:spcPct val="20000"/>
        </a:spcBef>
        <a:buFont typeface="Arial"/>
        <a:buChar char="•"/>
        <a:defRPr sz="2139" kern="1200">
          <a:solidFill>
            <a:schemeClr val="tx1"/>
          </a:solidFill>
          <a:latin typeface="+mn-lt"/>
          <a:ea typeface="+mn-ea"/>
          <a:cs typeface="+mn-cs"/>
        </a:defRPr>
      </a:lvl7pPr>
      <a:lvl8pPr marL="3665924" indent="-244396" algn="l" defTabSz="488790" rtl="0" eaLnBrk="1" latinLnBrk="0" hangingPunct="1">
        <a:spcBef>
          <a:spcPct val="20000"/>
        </a:spcBef>
        <a:buFont typeface="Arial"/>
        <a:buChar char="•"/>
        <a:defRPr sz="2139" kern="1200">
          <a:solidFill>
            <a:schemeClr val="tx1"/>
          </a:solidFill>
          <a:latin typeface="+mn-lt"/>
          <a:ea typeface="+mn-ea"/>
          <a:cs typeface="+mn-cs"/>
        </a:defRPr>
      </a:lvl8pPr>
      <a:lvl9pPr marL="4154713" indent="-244396" algn="l" defTabSz="488790" rtl="0" eaLnBrk="1" latinLnBrk="0" hangingPunct="1">
        <a:spcBef>
          <a:spcPct val="20000"/>
        </a:spcBef>
        <a:buFont typeface="Arial"/>
        <a:buChar char="•"/>
        <a:defRPr sz="2139" kern="1200">
          <a:solidFill>
            <a:schemeClr val="tx1"/>
          </a:solidFill>
          <a:latin typeface="+mn-lt"/>
          <a:ea typeface="+mn-ea"/>
          <a:cs typeface="+mn-cs"/>
        </a:defRPr>
      </a:lvl9pPr>
    </p:bodyStyle>
    <p:otherStyle>
      <a:defPPr>
        <a:defRPr lang="en-US"/>
      </a:defPPr>
      <a:lvl1pPr marL="0" algn="l" defTabSz="488790" rtl="0" eaLnBrk="1" latinLnBrk="0" hangingPunct="1">
        <a:defRPr sz="1925" kern="1200">
          <a:solidFill>
            <a:schemeClr val="tx1"/>
          </a:solidFill>
          <a:latin typeface="+mn-lt"/>
          <a:ea typeface="+mn-ea"/>
          <a:cs typeface="+mn-cs"/>
        </a:defRPr>
      </a:lvl1pPr>
      <a:lvl2pPr marL="488790" algn="l" defTabSz="488790" rtl="0" eaLnBrk="1" latinLnBrk="0" hangingPunct="1">
        <a:defRPr sz="1925" kern="1200">
          <a:solidFill>
            <a:schemeClr val="tx1"/>
          </a:solidFill>
          <a:latin typeface="+mn-lt"/>
          <a:ea typeface="+mn-ea"/>
          <a:cs typeface="+mn-cs"/>
        </a:defRPr>
      </a:lvl2pPr>
      <a:lvl3pPr marL="977580" algn="l" defTabSz="488790" rtl="0" eaLnBrk="1" latinLnBrk="0" hangingPunct="1">
        <a:defRPr sz="1925" kern="1200">
          <a:solidFill>
            <a:schemeClr val="tx1"/>
          </a:solidFill>
          <a:latin typeface="+mn-lt"/>
          <a:ea typeface="+mn-ea"/>
          <a:cs typeface="+mn-cs"/>
        </a:defRPr>
      </a:lvl3pPr>
      <a:lvl4pPr marL="1466368" algn="l" defTabSz="488790" rtl="0" eaLnBrk="1" latinLnBrk="0" hangingPunct="1">
        <a:defRPr sz="1925" kern="1200">
          <a:solidFill>
            <a:schemeClr val="tx1"/>
          </a:solidFill>
          <a:latin typeface="+mn-lt"/>
          <a:ea typeface="+mn-ea"/>
          <a:cs typeface="+mn-cs"/>
        </a:defRPr>
      </a:lvl4pPr>
      <a:lvl5pPr marL="1955160" algn="l" defTabSz="488790" rtl="0" eaLnBrk="1" latinLnBrk="0" hangingPunct="1">
        <a:defRPr sz="1925" kern="1200">
          <a:solidFill>
            <a:schemeClr val="tx1"/>
          </a:solidFill>
          <a:latin typeface="+mn-lt"/>
          <a:ea typeface="+mn-ea"/>
          <a:cs typeface="+mn-cs"/>
        </a:defRPr>
      </a:lvl5pPr>
      <a:lvl6pPr marL="2443949" algn="l" defTabSz="488790" rtl="0" eaLnBrk="1" latinLnBrk="0" hangingPunct="1">
        <a:defRPr sz="1925" kern="1200">
          <a:solidFill>
            <a:schemeClr val="tx1"/>
          </a:solidFill>
          <a:latin typeface="+mn-lt"/>
          <a:ea typeface="+mn-ea"/>
          <a:cs typeface="+mn-cs"/>
        </a:defRPr>
      </a:lvl6pPr>
      <a:lvl7pPr marL="2932738" algn="l" defTabSz="488790" rtl="0" eaLnBrk="1" latinLnBrk="0" hangingPunct="1">
        <a:defRPr sz="1925" kern="1200">
          <a:solidFill>
            <a:schemeClr val="tx1"/>
          </a:solidFill>
          <a:latin typeface="+mn-lt"/>
          <a:ea typeface="+mn-ea"/>
          <a:cs typeface="+mn-cs"/>
        </a:defRPr>
      </a:lvl7pPr>
      <a:lvl8pPr marL="3421528" algn="l" defTabSz="488790" rtl="0" eaLnBrk="1" latinLnBrk="0" hangingPunct="1">
        <a:defRPr sz="1925" kern="1200">
          <a:solidFill>
            <a:schemeClr val="tx1"/>
          </a:solidFill>
          <a:latin typeface="+mn-lt"/>
          <a:ea typeface="+mn-ea"/>
          <a:cs typeface="+mn-cs"/>
        </a:defRPr>
      </a:lvl8pPr>
      <a:lvl9pPr marL="3910318" algn="l" defTabSz="488790" rtl="0" eaLnBrk="1" latinLnBrk="0" hangingPunct="1">
        <a:defRPr sz="1925"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1683" y="1048481"/>
            <a:ext cx="11726841" cy="305911"/>
          </a:xfrm>
          <a:prstGeom prst="rect">
            <a:avLst/>
          </a:prstGeom>
        </p:spPr>
        <p:txBody>
          <a:bodyPr vert="horz" lIns="0" tIns="0" rIns="0" bIns="0" rtlCol="0" anchor="ctr">
            <a:noAutofit/>
          </a:bodyPr>
          <a:lstStyle/>
          <a:p>
            <a:r>
              <a:rPr lang="en-US" dirty="0"/>
              <a:t>Click to edit Master title style</a:t>
            </a:r>
          </a:p>
        </p:txBody>
      </p:sp>
      <p:sp>
        <p:nvSpPr>
          <p:cNvPr id="3" name="Text Placeholder 2"/>
          <p:cNvSpPr>
            <a:spLocks noGrp="1"/>
          </p:cNvSpPr>
          <p:nvPr>
            <p:ph type="body" idx="1"/>
          </p:nvPr>
        </p:nvSpPr>
        <p:spPr>
          <a:xfrm>
            <a:off x="651683" y="2272144"/>
            <a:ext cx="11726841" cy="1774278"/>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80416487"/>
      </p:ext>
    </p:extLst>
  </p:cSld>
  <p:clrMap bg1="lt1" tx1="dk1" bg2="lt2" tx2="dk2" accent1="accent1" accent2="accent2" accent3="accent3" accent4="accent4" accent5="accent5" accent6="accent6" hlink="hlink" folHlink="folHlink"/>
  <p:sldLayoutIdLst>
    <p:sldLayoutId id="2147483715" r:id="rId1"/>
    <p:sldLayoutId id="2147483719" r:id="rId2"/>
    <p:sldLayoutId id="2147483716" r:id="rId3"/>
  </p:sldLayoutIdLst>
  <p:timing>
    <p:tnLst>
      <p:par>
        <p:cTn id="1" dur="indefinite" restart="never" nodeType="tmRoot"/>
      </p:par>
    </p:tnLst>
  </p:timing>
  <p:txStyles>
    <p:titleStyle>
      <a:lvl1pPr algn="l" defTabSz="488790" rtl="0" eaLnBrk="1" latinLnBrk="0" hangingPunct="1">
        <a:spcBef>
          <a:spcPct val="0"/>
        </a:spcBef>
        <a:buNone/>
        <a:defRPr sz="1496" kern="1200">
          <a:solidFill>
            <a:schemeClr val="tx1"/>
          </a:solidFill>
          <a:latin typeface="+mj-lt"/>
          <a:ea typeface="+mj-ea"/>
          <a:cs typeface="Gotham Medium"/>
        </a:defRPr>
      </a:lvl1pPr>
    </p:titleStyle>
    <p:bodyStyle>
      <a:lvl1pPr marL="366592" indent="-366592" algn="l" defTabSz="488790" rtl="0" eaLnBrk="1" latinLnBrk="0" hangingPunct="1">
        <a:spcBef>
          <a:spcPct val="20000"/>
        </a:spcBef>
        <a:buFont typeface="Wingdings" charset="2"/>
        <a:buChar char="§"/>
        <a:defRPr sz="1496" kern="1200">
          <a:solidFill>
            <a:schemeClr val="tx1"/>
          </a:solidFill>
          <a:latin typeface="+mj-lt"/>
          <a:ea typeface="+mn-ea"/>
          <a:cs typeface="Gotham Medium"/>
        </a:defRPr>
      </a:lvl1pPr>
      <a:lvl2pPr marL="794284" indent="-305494" algn="l" defTabSz="488790" rtl="0" eaLnBrk="1" latinLnBrk="0" hangingPunct="1">
        <a:spcBef>
          <a:spcPct val="20000"/>
        </a:spcBef>
        <a:buFont typeface="Wingdings" charset="2"/>
        <a:buChar char="§"/>
        <a:defRPr sz="1496" kern="1200">
          <a:solidFill>
            <a:schemeClr val="tx1"/>
          </a:solidFill>
          <a:latin typeface="+mj-lt"/>
          <a:ea typeface="+mn-ea"/>
          <a:cs typeface="Gotham Medium"/>
        </a:defRPr>
      </a:lvl2pPr>
      <a:lvl3pPr marL="1221974" indent="-244396" algn="l" defTabSz="488790" rtl="0" eaLnBrk="1" latinLnBrk="0" hangingPunct="1">
        <a:spcBef>
          <a:spcPct val="20000"/>
        </a:spcBef>
        <a:buFont typeface="Wingdings" charset="2"/>
        <a:buChar char="§"/>
        <a:defRPr sz="1496" kern="1200">
          <a:solidFill>
            <a:schemeClr val="tx1"/>
          </a:solidFill>
          <a:latin typeface="+mj-lt"/>
          <a:ea typeface="+mn-ea"/>
          <a:cs typeface="Gotham Medium"/>
        </a:defRPr>
      </a:lvl3pPr>
      <a:lvl4pPr marL="1710764" indent="-244396" algn="l" defTabSz="488790" rtl="0" eaLnBrk="1" latinLnBrk="0" hangingPunct="1">
        <a:spcBef>
          <a:spcPct val="20000"/>
        </a:spcBef>
        <a:buFont typeface="Wingdings" charset="2"/>
        <a:buChar char="§"/>
        <a:defRPr sz="1496" kern="1200">
          <a:solidFill>
            <a:schemeClr val="tx1"/>
          </a:solidFill>
          <a:latin typeface="+mj-lt"/>
          <a:ea typeface="+mn-ea"/>
          <a:cs typeface="Gotham Medium"/>
        </a:defRPr>
      </a:lvl4pPr>
      <a:lvl5pPr marL="2199554" indent="-244396" algn="l" defTabSz="488790" rtl="0" eaLnBrk="1" latinLnBrk="0" hangingPunct="1">
        <a:spcBef>
          <a:spcPct val="20000"/>
        </a:spcBef>
        <a:buFont typeface="Wingdings" charset="2"/>
        <a:buChar char="§"/>
        <a:defRPr sz="1496" kern="1200">
          <a:solidFill>
            <a:schemeClr val="tx1"/>
          </a:solidFill>
          <a:latin typeface="+mj-lt"/>
          <a:ea typeface="+mn-ea"/>
          <a:cs typeface="Gotham Medium"/>
        </a:defRPr>
      </a:lvl5pPr>
      <a:lvl6pPr marL="2688344" indent="-244396" algn="l" defTabSz="488790" rtl="0" eaLnBrk="1" latinLnBrk="0" hangingPunct="1">
        <a:spcBef>
          <a:spcPct val="20000"/>
        </a:spcBef>
        <a:buFont typeface="Arial"/>
        <a:buChar char="•"/>
        <a:defRPr sz="2139" kern="1200">
          <a:solidFill>
            <a:schemeClr val="tx1"/>
          </a:solidFill>
          <a:latin typeface="+mn-lt"/>
          <a:ea typeface="+mn-ea"/>
          <a:cs typeface="+mn-cs"/>
        </a:defRPr>
      </a:lvl6pPr>
      <a:lvl7pPr marL="3177134" indent="-244396" algn="l" defTabSz="488790" rtl="0" eaLnBrk="1" latinLnBrk="0" hangingPunct="1">
        <a:spcBef>
          <a:spcPct val="20000"/>
        </a:spcBef>
        <a:buFont typeface="Arial"/>
        <a:buChar char="•"/>
        <a:defRPr sz="2139" kern="1200">
          <a:solidFill>
            <a:schemeClr val="tx1"/>
          </a:solidFill>
          <a:latin typeface="+mn-lt"/>
          <a:ea typeface="+mn-ea"/>
          <a:cs typeface="+mn-cs"/>
        </a:defRPr>
      </a:lvl7pPr>
      <a:lvl8pPr marL="3665924" indent="-244396" algn="l" defTabSz="488790" rtl="0" eaLnBrk="1" latinLnBrk="0" hangingPunct="1">
        <a:spcBef>
          <a:spcPct val="20000"/>
        </a:spcBef>
        <a:buFont typeface="Arial"/>
        <a:buChar char="•"/>
        <a:defRPr sz="2139" kern="1200">
          <a:solidFill>
            <a:schemeClr val="tx1"/>
          </a:solidFill>
          <a:latin typeface="+mn-lt"/>
          <a:ea typeface="+mn-ea"/>
          <a:cs typeface="+mn-cs"/>
        </a:defRPr>
      </a:lvl8pPr>
      <a:lvl9pPr marL="4154713" indent="-244396" algn="l" defTabSz="488790" rtl="0" eaLnBrk="1" latinLnBrk="0" hangingPunct="1">
        <a:spcBef>
          <a:spcPct val="20000"/>
        </a:spcBef>
        <a:buFont typeface="Arial"/>
        <a:buChar char="•"/>
        <a:defRPr sz="2139" kern="1200">
          <a:solidFill>
            <a:schemeClr val="tx1"/>
          </a:solidFill>
          <a:latin typeface="+mn-lt"/>
          <a:ea typeface="+mn-ea"/>
          <a:cs typeface="+mn-cs"/>
        </a:defRPr>
      </a:lvl9pPr>
    </p:bodyStyle>
    <p:otherStyle>
      <a:defPPr>
        <a:defRPr lang="en-US"/>
      </a:defPPr>
      <a:lvl1pPr marL="0" algn="l" defTabSz="488790" rtl="0" eaLnBrk="1" latinLnBrk="0" hangingPunct="1">
        <a:defRPr sz="1925" kern="1200">
          <a:solidFill>
            <a:schemeClr val="tx1"/>
          </a:solidFill>
          <a:latin typeface="+mn-lt"/>
          <a:ea typeface="+mn-ea"/>
          <a:cs typeface="+mn-cs"/>
        </a:defRPr>
      </a:lvl1pPr>
      <a:lvl2pPr marL="488790" algn="l" defTabSz="488790" rtl="0" eaLnBrk="1" latinLnBrk="0" hangingPunct="1">
        <a:defRPr sz="1925" kern="1200">
          <a:solidFill>
            <a:schemeClr val="tx1"/>
          </a:solidFill>
          <a:latin typeface="+mn-lt"/>
          <a:ea typeface="+mn-ea"/>
          <a:cs typeface="+mn-cs"/>
        </a:defRPr>
      </a:lvl2pPr>
      <a:lvl3pPr marL="977580" algn="l" defTabSz="488790" rtl="0" eaLnBrk="1" latinLnBrk="0" hangingPunct="1">
        <a:defRPr sz="1925" kern="1200">
          <a:solidFill>
            <a:schemeClr val="tx1"/>
          </a:solidFill>
          <a:latin typeface="+mn-lt"/>
          <a:ea typeface="+mn-ea"/>
          <a:cs typeface="+mn-cs"/>
        </a:defRPr>
      </a:lvl3pPr>
      <a:lvl4pPr marL="1466368" algn="l" defTabSz="488790" rtl="0" eaLnBrk="1" latinLnBrk="0" hangingPunct="1">
        <a:defRPr sz="1925" kern="1200">
          <a:solidFill>
            <a:schemeClr val="tx1"/>
          </a:solidFill>
          <a:latin typeface="+mn-lt"/>
          <a:ea typeface="+mn-ea"/>
          <a:cs typeface="+mn-cs"/>
        </a:defRPr>
      </a:lvl4pPr>
      <a:lvl5pPr marL="1955160" algn="l" defTabSz="488790" rtl="0" eaLnBrk="1" latinLnBrk="0" hangingPunct="1">
        <a:defRPr sz="1925" kern="1200">
          <a:solidFill>
            <a:schemeClr val="tx1"/>
          </a:solidFill>
          <a:latin typeface="+mn-lt"/>
          <a:ea typeface="+mn-ea"/>
          <a:cs typeface="+mn-cs"/>
        </a:defRPr>
      </a:lvl5pPr>
      <a:lvl6pPr marL="2443949" algn="l" defTabSz="488790" rtl="0" eaLnBrk="1" latinLnBrk="0" hangingPunct="1">
        <a:defRPr sz="1925" kern="1200">
          <a:solidFill>
            <a:schemeClr val="tx1"/>
          </a:solidFill>
          <a:latin typeface="+mn-lt"/>
          <a:ea typeface="+mn-ea"/>
          <a:cs typeface="+mn-cs"/>
        </a:defRPr>
      </a:lvl6pPr>
      <a:lvl7pPr marL="2932738" algn="l" defTabSz="488790" rtl="0" eaLnBrk="1" latinLnBrk="0" hangingPunct="1">
        <a:defRPr sz="1925" kern="1200">
          <a:solidFill>
            <a:schemeClr val="tx1"/>
          </a:solidFill>
          <a:latin typeface="+mn-lt"/>
          <a:ea typeface="+mn-ea"/>
          <a:cs typeface="+mn-cs"/>
        </a:defRPr>
      </a:lvl7pPr>
      <a:lvl8pPr marL="3421528" algn="l" defTabSz="488790" rtl="0" eaLnBrk="1" latinLnBrk="0" hangingPunct="1">
        <a:defRPr sz="1925" kern="1200">
          <a:solidFill>
            <a:schemeClr val="tx1"/>
          </a:solidFill>
          <a:latin typeface="+mn-lt"/>
          <a:ea typeface="+mn-ea"/>
          <a:cs typeface="+mn-cs"/>
        </a:defRPr>
      </a:lvl8pPr>
      <a:lvl9pPr marL="3910318" algn="l" defTabSz="488790" rtl="0" eaLnBrk="1" latinLnBrk="0" hangingPunct="1">
        <a:defRPr sz="19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733142" y="3796307"/>
            <a:ext cx="12137534" cy="1316088"/>
          </a:xfrm>
          <a:prstGeom prst="rect">
            <a:avLst/>
          </a:prstGeom>
        </p:spPr>
        <p:txBody>
          <a:bodyPr vert="horz" lIns="0" tIns="0" rIns="0" bIns="0" rtlCol="0" anchor="t" anchorCtr="0">
            <a:noAutofit/>
          </a:bodyPr>
          <a:lstStyle>
            <a:lvl1pPr algn="l" defTabSz="488790" rtl="0" eaLnBrk="1" latinLnBrk="0" hangingPunct="1">
              <a:lnSpc>
                <a:spcPct val="97000"/>
              </a:lnSpc>
              <a:spcBef>
                <a:spcPct val="0"/>
              </a:spcBef>
              <a:buNone/>
              <a:defRPr sz="4276" kern="1200">
                <a:solidFill>
                  <a:schemeClr val="tx1"/>
                </a:solidFill>
                <a:latin typeface="MillerDisplay"/>
                <a:ea typeface="+mj-ea"/>
                <a:cs typeface="+mj-cs"/>
              </a:defRPr>
            </a:lvl1pPr>
          </a:lstStyle>
          <a:p>
            <a:r>
              <a:rPr lang="en-US" sz="3421" dirty="0" smtClean="0"/>
              <a:t/>
            </a:r>
            <a:br>
              <a:rPr lang="en-US" sz="3421" dirty="0" smtClean="0"/>
            </a:br>
            <a:endParaRPr lang="en-US" sz="342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2459" y="790899"/>
            <a:ext cx="6438900" cy="3380423"/>
          </a:xfrm>
          <a:prstGeom prst="rect">
            <a:avLst/>
          </a:prstGeom>
        </p:spPr>
      </p:pic>
      <p:sp>
        <p:nvSpPr>
          <p:cNvPr id="4" name="Subtitle 3"/>
          <p:cNvSpPr>
            <a:spLocks noGrp="1"/>
          </p:cNvSpPr>
          <p:nvPr>
            <p:ph type="subTitle" idx="1"/>
          </p:nvPr>
        </p:nvSpPr>
        <p:spPr>
          <a:xfrm>
            <a:off x="733144" y="5500010"/>
            <a:ext cx="9120121" cy="748389"/>
          </a:xfrm>
        </p:spPr>
        <p:txBody>
          <a:bodyPr/>
          <a:lstStyle/>
          <a:p>
            <a:r>
              <a:rPr lang="en-US" sz="4000" dirty="0" smtClean="0"/>
              <a:t>Sintu Singh</a:t>
            </a:r>
            <a:endParaRPr lang="en-US" sz="4000" dirty="0"/>
          </a:p>
        </p:txBody>
      </p:sp>
    </p:spTree>
    <p:extLst>
      <p:ext uri="{BB962C8B-B14F-4D97-AF65-F5344CB8AC3E}">
        <p14:creationId xmlns:p14="http://schemas.microsoft.com/office/powerpoint/2010/main" val="38673180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TypeScript</a:t>
            </a:r>
            <a:r>
              <a:rPr lang="en-US" dirty="0" smtClean="0"/>
              <a:t> Types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54503526"/>
              </p:ext>
            </p:extLst>
          </p:nvPr>
        </p:nvGraphicFramePr>
        <p:xfrm>
          <a:off x="733423" y="2584450"/>
          <a:ext cx="11960600" cy="5833408"/>
        </p:xfrm>
        <a:graphic>
          <a:graphicData uri="http://schemas.openxmlformats.org/drawingml/2006/table">
            <a:tbl>
              <a:tblPr firstRow="1" bandRow="1">
                <a:tableStyleId>{073A0DAA-6AF3-43AB-8588-CEC1D06C72B9}</a:tableStyleId>
              </a:tblPr>
              <a:tblGrid>
                <a:gridCol w="5980300"/>
                <a:gridCol w="5980300"/>
              </a:tblGrid>
              <a:tr h="729176">
                <a:tc>
                  <a:txBody>
                    <a:bodyPr/>
                    <a:lstStyle/>
                    <a:p>
                      <a:r>
                        <a:rPr lang="en-US" sz="4000" dirty="0" smtClean="0"/>
                        <a:t>Basic Types</a:t>
                      </a:r>
                      <a:endParaRPr lang="en-US" sz="4000" dirty="0">
                        <a:latin typeface="SapientSansRegular" panose="00000400000000000000" pitchFamily="2" charset="0"/>
                      </a:endParaRPr>
                    </a:p>
                  </a:txBody>
                  <a:tcPr/>
                </a:tc>
                <a:tc>
                  <a:txBody>
                    <a:bodyPr/>
                    <a:lstStyle/>
                    <a:p>
                      <a:r>
                        <a:rPr lang="en-US" sz="4000" dirty="0" smtClean="0"/>
                        <a:t>Advanced Types</a:t>
                      </a:r>
                      <a:endParaRPr lang="en-US" sz="4000" dirty="0">
                        <a:latin typeface="SapientSansRegular" panose="00000400000000000000" pitchFamily="2" charset="0"/>
                      </a:endParaRPr>
                    </a:p>
                  </a:txBody>
                  <a:tcPr/>
                </a:tc>
              </a:tr>
              <a:tr h="729176">
                <a:tc>
                  <a:txBody>
                    <a:bodyPr/>
                    <a:lstStyle/>
                    <a:p>
                      <a:r>
                        <a:rPr lang="en-US" sz="4000" dirty="0" smtClean="0"/>
                        <a:t>String</a:t>
                      </a:r>
                      <a:endParaRPr lang="en-US" sz="4000" dirty="0">
                        <a:latin typeface="SapientSansRegular" panose="00000400000000000000" pitchFamily="2" charset="0"/>
                      </a:endParaRPr>
                    </a:p>
                  </a:txBody>
                  <a:tcPr/>
                </a:tc>
                <a:tc>
                  <a:txBody>
                    <a:bodyPr/>
                    <a:lstStyle/>
                    <a:p>
                      <a:r>
                        <a:rPr lang="en-US" sz="4000" dirty="0" smtClean="0"/>
                        <a:t>Any</a:t>
                      </a:r>
                      <a:endParaRPr lang="en-US" sz="4000" dirty="0">
                        <a:latin typeface="SapientSansRegular" panose="00000400000000000000" pitchFamily="2" charset="0"/>
                      </a:endParaRPr>
                    </a:p>
                  </a:txBody>
                  <a:tcPr/>
                </a:tc>
              </a:tr>
              <a:tr h="729176">
                <a:tc>
                  <a:txBody>
                    <a:bodyPr/>
                    <a:lstStyle/>
                    <a:p>
                      <a:r>
                        <a:rPr lang="en-US" sz="4000" dirty="0" smtClean="0"/>
                        <a:t>Number</a:t>
                      </a:r>
                      <a:endParaRPr lang="en-US" sz="4000" dirty="0">
                        <a:latin typeface="SapientSansRegular" panose="00000400000000000000" pitchFamily="2" charset="0"/>
                      </a:endParaRPr>
                    </a:p>
                  </a:txBody>
                  <a:tcPr/>
                </a:tc>
                <a:tc>
                  <a:txBody>
                    <a:bodyPr/>
                    <a:lstStyle/>
                    <a:p>
                      <a:r>
                        <a:rPr lang="en-US" sz="4000" dirty="0" smtClean="0"/>
                        <a:t>Void</a:t>
                      </a:r>
                      <a:endParaRPr lang="en-US" sz="4000" dirty="0">
                        <a:latin typeface="SapientSansRegular" panose="00000400000000000000" pitchFamily="2" charset="0"/>
                      </a:endParaRPr>
                    </a:p>
                  </a:txBody>
                  <a:tcPr/>
                </a:tc>
              </a:tr>
              <a:tr h="729176">
                <a:tc>
                  <a:txBody>
                    <a:bodyPr/>
                    <a:lstStyle/>
                    <a:p>
                      <a:r>
                        <a:rPr lang="en-US" sz="4000" dirty="0" smtClean="0"/>
                        <a:t>Boolean</a:t>
                      </a:r>
                      <a:endParaRPr lang="en-US" sz="4000" dirty="0">
                        <a:latin typeface="SapientSansRegular" panose="00000400000000000000" pitchFamily="2" charset="0"/>
                      </a:endParaRPr>
                    </a:p>
                  </a:txBody>
                  <a:tcPr/>
                </a:tc>
                <a:tc>
                  <a:txBody>
                    <a:bodyPr/>
                    <a:lstStyle/>
                    <a:p>
                      <a:r>
                        <a:rPr lang="en-US" sz="4000" dirty="0" smtClean="0"/>
                        <a:t>Null</a:t>
                      </a:r>
                      <a:endParaRPr lang="en-US" sz="4000" dirty="0">
                        <a:latin typeface="SapientSansRegular" panose="00000400000000000000" pitchFamily="2" charset="0"/>
                      </a:endParaRPr>
                    </a:p>
                  </a:txBody>
                  <a:tcPr/>
                </a:tc>
              </a:tr>
              <a:tr h="729176">
                <a:tc>
                  <a:txBody>
                    <a:bodyPr/>
                    <a:lstStyle/>
                    <a:p>
                      <a:r>
                        <a:rPr lang="en-US" sz="4000" dirty="0" smtClean="0"/>
                        <a:t>Array</a:t>
                      </a:r>
                      <a:endParaRPr lang="en-US" sz="4000" dirty="0" smtClean="0">
                        <a:latin typeface="SapientSansRegular" panose="00000400000000000000" pitchFamily="2" charset="0"/>
                      </a:endParaRPr>
                    </a:p>
                  </a:txBody>
                  <a:tcPr/>
                </a:tc>
                <a:tc>
                  <a:txBody>
                    <a:bodyPr/>
                    <a:lstStyle/>
                    <a:p>
                      <a:r>
                        <a:rPr lang="en-US" sz="4000" dirty="0" smtClean="0"/>
                        <a:t>Tuple</a:t>
                      </a:r>
                      <a:endParaRPr lang="en-US" sz="4000" dirty="0">
                        <a:latin typeface="SapientSansRegular" panose="00000400000000000000" pitchFamily="2" charset="0"/>
                      </a:endParaRPr>
                    </a:p>
                  </a:txBody>
                  <a:tcPr/>
                </a:tc>
              </a:tr>
              <a:tr h="729176">
                <a:tc>
                  <a:txBody>
                    <a:bodyPr/>
                    <a:lstStyle/>
                    <a:p>
                      <a:endParaRPr lang="en-US" sz="4000">
                        <a:latin typeface="SapientSansRegular" panose="00000400000000000000" pitchFamily="2" charset="0"/>
                      </a:endParaRPr>
                    </a:p>
                  </a:txBody>
                  <a:tcPr/>
                </a:tc>
                <a:tc>
                  <a:txBody>
                    <a:bodyPr/>
                    <a:lstStyle/>
                    <a:p>
                      <a:r>
                        <a:rPr lang="en-US" sz="4000" dirty="0" err="1" smtClean="0"/>
                        <a:t>Enum</a:t>
                      </a:r>
                      <a:endParaRPr lang="en-US" sz="4000" dirty="0" smtClean="0">
                        <a:latin typeface="SapientSansRegular" panose="00000400000000000000" pitchFamily="2" charset="0"/>
                      </a:endParaRPr>
                    </a:p>
                  </a:txBody>
                  <a:tcPr/>
                </a:tc>
              </a:tr>
              <a:tr h="729176">
                <a:tc>
                  <a:txBody>
                    <a:bodyPr/>
                    <a:lstStyle/>
                    <a:p>
                      <a:endParaRPr lang="en-US" sz="4000">
                        <a:latin typeface="SapientSansRegular" panose="00000400000000000000" pitchFamily="2" charset="0"/>
                      </a:endParaRPr>
                    </a:p>
                  </a:txBody>
                  <a:tcPr/>
                </a:tc>
                <a:tc>
                  <a:txBody>
                    <a:bodyPr/>
                    <a:lstStyle/>
                    <a:p>
                      <a:r>
                        <a:rPr lang="en-US" sz="4000" dirty="0" smtClean="0"/>
                        <a:t>Generic</a:t>
                      </a:r>
                      <a:endParaRPr lang="en-US" sz="4000" dirty="0">
                        <a:latin typeface="SapientSansRegular" panose="00000400000000000000" pitchFamily="2" charset="0"/>
                      </a:endParaRPr>
                    </a:p>
                  </a:txBody>
                  <a:tcPr/>
                </a:tc>
              </a:tr>
              <a:tr h="729176">
                <a:tc>
                  <a:txBody>
                    <a:bodyPr/>
                    <a:lstStyle/>
                    <a:p>
                      <a:endParaRPr lang="en-US" sz="4000" dirty="0">
                        <a:latin typeface="SapientSansRegular" panose="00000400000000000000" pitchFamily="2" charset="0"/>
                      </a:endParaRPr>
                    </a:p>
                  </a:txBody>
                  <a:tcPr/>
                </a:tc>
                <a:tc>
                  <a:txBody>
                    <a:bodyPr/>
                    <a:lstStyle/>
                    <a:p>
                      <a:endParaRPr lang="en-US" sz="4000" dirty="0">
                        <a:latin typeface="SapientSansRegular" panose="00000400000000000000" pitchFamily="2" charset="0"/>
                      </a:endParaRPr>
                    </a:p>
                  </a:txBody>
                  <a:tcPr/>
                </a:tc>
              </a:tr>
            </a:tbl>
          </a:graphicData>
        </a:graphic>
      </p:graphicFrame>
    </p:spTree>
    <p:extLst>
      <p:ext uri="{BB962C8B-B14F-4D97-AF65-F5344CB8AC3E}">
        <p14:creationId xmlns:p14="http://schemas.microsoft.com/office/powerpoint/2010/main" val="37182770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121116"/>
                </a:solidFill>
                <a:latin typeface="SapientSansRegular" panose="00000400000000000000" pitchFamily="2" charset="0"/>
              </a:rPr>
              <a:t>Class based objects</a:t>
            </a:r>
            <a:br>
              <a:rPr lang="en-US" sz="4400" dirty="0">
                <a:solidFill>
                  <a:srgbClr val="121116"/>
                </a:solidFill>
                <a:latin typeface="SapientSansRegular" panose="00000400000000000000" pitchFamily="2" charset="0"/>
              </a:rPr>
            </a:b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3300" dirty="0" smtClean="0">
                <a:solidFill>
                  <a:srgbClr val="121116"/>
                </a:solidFill>
                <a:latin typeface="SapientSansRegular" panose="00000400000000000000" pitchFamily="2" charset="0"/>
              </a:rPr>
              <a:t>Object oriented programming in JS</a:t>
            </a:r>
          </a:p>
          <a:p>
            <a:pPr>
              <a:buFont typeface="Wingdings" panose="05000000000000000000" pitchFamily="2" charset="2"/>
              <a:buChar char="Ø"/>
            </a:pPr>
            <a:r>
              <a:rPr lang="en-US" sz="3300" dirty="0" smtClean="0">
                <a:solidFill>
                  <a:srgbClr val="121116"/>
                </a:solidFill>
                <a:latin typeface="SapientSansRegular" panose="00000400000000000000" pitchFamily="2" charset="0"/>
              </a:rPr>
              <a:t>No Prototypes</a:t>
            </a:r>
          </a:p>
          <a:p>
            <a:pPr>
              <a:buFont typeface="Wingdings" panose="05000000000000000000" pitchFamily="2" charset="2"/>
              <a:buChar char="Ø"/>
            </a:pPr>
            <a:r>
              <a:rPr lang="en-US" sz="3300" dirty="0" smtClean="0">
                <a:solidFill>
                  <a:srgbClr val="121116"/>
                </a:solidFill>
                <a:latin typeface="SapientSansRegular" panose="00000400000000000000" pitchFamily="2" charset="0"/>
              </a:rPr>
              <a:t>Encapsulation</a:t>
            </a:r>
          </a:p>
          <a:p>
            <a:pPr>
              <a:buFont typeface="Wingdings" panose="05000000000000000000" pitchFamily="2" charset="2"/>
              <a:buChar char="Ø"/>
            </a:pPr>
            <a:r>
              <a:rPr lang="en-US" sz="3300" dirty="0" smtClean="0">
                <a:solidFill>
                  <a:srgbClr val="121116"/>
                </a:solidFill>
                <a:latin typeface="SapientSansRegular" panose="00000400000000000000" pitchFamily="2" charset="0"/>
              </a:rPr>
              <a:t>Inheritance.</a:t>
            </a:r>
          </a:p>
          <a:p>
            <a:pPr>
              <a:buFont typeface="Wingdings" panose="05000000000000000000" pitchFamily="2" charset="2"/>
              <a:buChar char="Ø"/>
            </a:pPr>
            <a:r>
              <a:rPr lang="en-US" sz="3300" dirty="0" smtClean="0">
                <a:solidFill>
                  <a:srgbClr val="121116"/>
                </a:solidFill>
                <a:latin typeface="SapientSansRegular" panose="00000400000000000000" pitchFamily="2" charset="0"/>
              </a:rPr>
              <a:t>Modifiers</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6354635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Features</a:t>
            </a:r>
            <a:endParaRPr lang="en-US" dirty="0"/>
          </a:p>
        </p:txBody>
      </p:sp>
      <p:sp>
        <p:nvSpPr>
          <p:cNvPr id="3" name="Content Placeholder 2"/>
          <p:cNvSpPr>
            <a:spLocks noGrp="1"/>
          </p:cNvSpPr>
          <p:nvPr>
            <p:ph idx="1"/>
          </p:nvPr>
        </p:nvSpPr>
        <p:spPr/>
        <p:txBody>
          <a:bodyPr/>
          <a:lstStyle/>
          <a:p>
            <a:pPr fontAlgn="base">
              <a:buFont typeface="Wingdings" panose="05000000000000000000" pitchFamily="2" charset="2"/>
              <a:buChar char="Ø"/>
            </a:pPr>
            <a:r>
              <a:rPr lang="en-US" sz="3300" dirty="0">
                <a:solidFill>
                  <a:srgbClr val="121116"/>
                </a:solidFill>
                <a:latin typeface="SapientSansRegular" panose="00000400000000000000" pitchFamily="2" charset="0"/>
              </a:rPr>
              <a:t>Default Parameters in </a:t>
            </a:r>
            <a:r>
              <a:rPr lang="en-US" sz="3300" dirty="0" smtClean="0">
                <a:solidFill>
                  <a:srgbClr val="121116"/>
                </a:solidFill>
                <a:latin typeface="SapientSansRegular" panose="00000400000000000000" pitchFamily="2" charset="0"/>
              </a:rPr>
              <a:t>ES6</a:t>
            </a:r>
          </a:p>
          <a:p>
            <a:pPr fontAlgn="base">
              <a:buFont typeface="Wingdings" panose="05000000000000000000" pitchFamily="2" charset="2"/>
              <a:buChar char="Ø"/>
            </a:pPr>
            <a:r>
              <a:rPr lang="en-US" sz="3300" dirty="0">
                <a:solidFill>
                  <a:srgbClr val="121116"/>
                </a:solidFill>
                <a:latin typeface="SapientSansRegular" panose="00000400000000000000" pitchFamily="2" charset="0"/>
              </a:rPr>
              <a:t>Template Literals in </a:t>
            </a:r>
            <a:r>
              <a:rPr lang="en-US" sz="3300" dirty="0" smtClean="0">
                <a:solidFill>
                  <a:srgbClr val="121116"/>
                </a:solidFill>
                <a:latin typeface="SapientSansRegular" panose="00000400000000000000" pitchFamily="2" charset="0"/>
              </a:rPr>
              <a:t>ES6</a:t>
            </a:r>
            <a:endParaRPr lang="en-US" sz="3300" dirty="0">
              <a:solidFill>
                <a:srgbClr val="121116"/>
              </a:solidFill>
              <a:latin typeface="SapientSansRegular" panose="00000400000000000000" pitchFamily="2" charset="0"/>
            </a:endParaRPr>
          </a:p>
          <a:p>
            <a:pPr fontAlgn="base">
              <a:buFont typeface="Wingdings" panose="05000000000000000000" pitchFamily="2" charset="2"/>
              <a:buChar char="Ø"/>
            </a:pPr>
            <a:r>
              <a:rPr lang="en-US" sz="3300" dirty="0" smtClean="0">
                <a:solidFill>
                  <a:srgbClr val="121116"/>
                </a:solidFill>
                <a:latin typeface="SapientSansRegular" panose="00000400000000000000" pitchFamily="2" charset="0"/>
              </a:rPr>
              <a:t>Multi-line </a:t>
            </a:r>
            <a:r>
              <a:rPr lang="en-US" sz="3300" dirty="0">
                <a:solidFill>
                  <a:srgbClr val="121116"/>
                </a:solidFill>
                <a:latin typeface="SapientSansRegular" panose="00000400000000000000" pitchFamily="2" charset="0"/>
              </a:rPr>
              <a:t>Strings in </a:t>
            </a:r>
            <a:r>
              <a:rPr lang="en-US" sz="3300" dirty="0" smtClean="0">
                <a:solidFill>
                  <a:srgbClr val="121116"/>
                </a:solidFill>
                <a:latin typeface="SapientSansRegular" panose="00000400000000000000" pitchFamily="2" charset="0"/>
              </a:rPr>
              <a:t>ES6</a:t>
            </a:r>
            <a:endParaRPr lang="en-US" sz="3300" dirty="0">
              <a:solidFill>
                <a:srgbClr val="121116"/>
              </a:solidFill>
              <a:latin typeface="SapientSansRegular" panose="00000400000000000000" pitchFamily="2" charset="0"/>
            </a:endParaRPr>
          </a:p>
          <a:p>
            <a:pPr fontAlgn="base">
              <a:buFont typeface="Wingdings" panose="05000000000000000000" pitchFamily="2" charset="2"/>
              <a:buChar char="Ø"/>
            </a:pPr>
            <a:r>
              <a:rPr lang="en-US" sz="3300" dirty="0" err="1" smtClean="0">
                <a:solidFill>
                  <a:srgbClr val="121116"/>
                </a:solidFill>
                <a:latin typeface="SapientSansRegular" panose="00000400000000000000" pitchFamily="2" charset="0"/>
              </a:rPr>
              <a:t>Destructuring</a:t>
            </a:r>
            <a:r>
              <a:rPr lang="en-US" sz="3300" dirty="0" smtClean="0">
                <a:solidFill>
                  <a:srgbClr val="121116"/>
                </a:solidFill>
                <a:latin typeface="SapientSansRegular" panose="00000400000000000000" pitchFamily="2" charset="0"/>
              </a:rPr>
              <a:t> </a:t>
            </a:r>
            <a:r>
              <a:rPr lang="en-US" sz="3300" dirty="0">
                <a:solidFill>
                  <a:srgbClr val="121116"/>
                </a:solidFill>
                <a:latin typeface="SapientSansRegular" panose="00000400000000000000" pitchFamily="2" charset="0"/>
              </a:rPr>
              <a:t>Assignment in </a:t>
            </a:r>
            <a:r>
              <a:rPr lang="en-US" sz="3300" dirty="0" smtClean="0">
                <a:solidFill>
                  <a:srgbClr val="121116"/>
                </a:solidFill>
                <a:latin typeface="SapientSansRegular" panose="00000400000000000000" pitchFamily="2" charset="0"/>
              </a:rPr>
              <a:t>ES6</a:t>
            </a:r>
          </a:p>
          <a:p>
            <a:pPr fontAlgn="base">
              <a:buFont typeface="Wingdings" panose="05000000000000000000" pitchFamily="2" charset="2"/>
              <a:buChar char="Ø"/>
            </a:pPr>
            <a:r>
              <a:rPr lang="en-US" sz="3300" dirty="0" smtClean="0">
                <a:solidFill>
                  <a:srgbClr val="121116"/>
                </a:solidFill>
                <a:latin typeface="SapientSansRegular" panose="00000400000000000000" pitchFamily="2" charset="0"/>
              </a:rPr>
              <a:t>Arrow </a:t>
            </a:r>
            <a:r>
              <a:rPr lang="en-US" sz="3300" dirty="0">
                <a:solidFill>
                  <a:srgbClr val="121116"/>
                </a:solidFill>
                <a:latin typeface="SapientSansRegular" panose="00000400000000000000" pitchFamily="2" charset="0"/>
              </a:rPr>
              <a:t>Functions in ES6</a:t>
            </a:r>
          </a:p>
          <a:p>
            <a:pPr fontAlgn="base">
              <a:buFont typeface="Wingdings" panose="05000000000000000000" pitchFamily="2" charset="2"/>
              <a:buChar char="Ø"/>
            </a:pPr>
            <a:r>
              <a:rPr lang="en-US" sz="3300" dirty="0" smtClean="0">
                <a:solidFill>
                  <a:srgbClr val="121116"/>
                </a:solidFill>
                <a:latin typeface="SapientSansRegular" panose="00000400000000000000" pitchFamily="2" charset="0"/>
              </a:rPr>
              <a:t>Promises </a:t>
            </a:r>
            <a:r>
              <a:rPr lang="en-US" sz="3300" dirty="0">
                <a:solidFill>
                  <a:srgbClr val="121116"/>
                </a:solidFill>
                <a:latin typeface="SapientSansRegular" panose="00000400000000000000" pitchFamily="2" charset="0"/>
              </a:rPr>
              <a:t>in ES6</a:t>
            </a:r>
          </a:p>
          <a:p>
            <a:pPr fontAlgn="base">
              <a:buFont typeface="Wingdings" panose="05000000000000000000" pitchFamily="2" charset="2"/>
              <a:buChar char="Ø"/>
            </a:pPr>
            <a:r>
              <a:rPr lang="en-US" sz="3300" dirty="0" smtClean="0">
                <a:solidFill>
                  <a:srgbClr val="121116"/>
                </a:solidFill>
                <a:latin typeface="SapientSansRegular" panose="00000400000000000000" pitchFamily="2" charset="0"/>
              </a:rPr>
              <a:t>Block-Scoped </a:t>
            </a:r>
            <a:r>
              <a:rPr lang="en-US" sz="3300" dirty="0">
                <a:solidFill>
                  <a:srgbClr val="121116"/>
                </a:solidFill>
                <a:latin typeface="SapientSansRegular" panose="00000400000000000000" pitchFamily="2" charset="0"/>
              </a:rPr>
              <a:t>Constructs Let and </a:t>
            </a:r>
            <a:r>
              <a:rPr lang="en-US" sz="3300" dirty="0" err="1">
                <a:solidFill>
                  <a:srgbClr val="121116"/>
                </a:solidFill>
                <a:latin typeface="SapientSansRegular" panose="00000400000000000000" pitchFamily="2" charset="0"/>
              </a:rPr>
              <a:t>Const</a:t>
            </a:r>
            <a:endParaRPr lang="en-US" sz="3300" dirty="0">
              <a:solidFill>
                <a:srgbClr val="121116"/>
              </a:solidFill>
              <a:latin typeface="SapientSansRegular" panose="00000400000000000000" pitchFamily="2" charset="0"/>
            </a:endParaRPr>
          </a:p>
          <a:p>
            <a:pPr fontAlgn="base">
              <a:buFont typeface="Wingdings" panose="05000000000000000000" pitchFamily="2" charset="2"/>
              <a:buChar char="Ø"/>
            </a:pPr>
            <a:r>
              <a:rPr lang="en-US" sz="3300" dirty="0" smtClean="0">
                <a:solidFill>
                  <a:srgbClr val="121116"/>
                </a:solidFill>
                <a:latin typeface="SapientSansRegular" panose="00000400000000000000" pitchFamily="2" charset="0"/>
              </a:rPr>
              <a:t>Classes </a:t>
            </a:r>
            <a:r>
              <a:rPr lang="en-US" sz="3300" dirty="0">
                <a:solidFill>
                  <a:srgbClr val="121116"/>
                </a:solidFill>
                <a:latin typeface="SapientSansRegular" panose="00000400000000000000" pitchFamily="2" charset="0"/>
              </a:rPr>
              <a:t>in ES6</a:t>
            </a:r>
          </a:p>
          <a:p>
            <a:pPr fontAlgn="base">
              <a:buFont typeface="Wingdings" panose="05000000000000000000" pitchFamily="2" charset="2"/>
              <a:buChar char="Ø"/>
            </a:pPr>
            <a:r>
              <a:rPr lang="en-US" sz="3300" dirty="0" smtClean="0">
                <a:solidFill>
                  <a:srgbClr val="121116"/>
                </a:solidFill>
                <a:latin typeface="SapientSansRegular" panose="00000400000000000000" pitchFamily="2" charset="0"/>
              </a:rPr>
              <a:t>Modules </a:t>
            </a:r>
            <a:r>
              <a:rPr lang="en-US" sz="3300" dirty="0">
                <a:solidFill>
                  <a:srgbClr val="121116"/>
                </a:solidFill>
                <a:latin typeface="SapientSansRegular" panose="00000400000000000000" pitchFamily="2" charset="0"/>
              </a:rPr>
              <a:t>in ES6</a:t>
            </a:r>
          </a:p>
          <a:p>
            <a:pPr marL="0" indent="0">
              <a:buNone/>
            </a:pPr>
            <a:r>
              <a:rPr lang="en-US" dirty="0"/>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400762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Typescript</a:t>
            </a:r>
            <a:endParaRPr lang="en-US" dirty="0"/>
          </a:p>
        </p:txBody>
      </p:sp>
      <p:sp>
        <p:nvSpPr>
          <p:cNvPr id="3" name="Content Placeholder 2"/>
          <p:cNvSpPr>
            <a:spLocks noGrp="1"/>
          </p:cNvSpPr>
          <p:nvPr>
            <p:ph idx="1"/>
          </p:nvPr>
        </p:nvSpPr>
        <p:spPr/>
        <p:txBody>
          <a:bodyPr>
            <a:normAutofit fontScale="92500" lnSpcReduction="10000"/>
          </a:bodyPr>
          <a:lstStyle/>
          <a:p>
            <a:pPr marL="0" indent="0">
              <a:buClr>
                <a:schemeClr val="accent1"/>
              </a:buClr>
              <a:buSzPct val="80000"/>
              <a:buNone/>
            </a:pPr>
            <a:r>
              <a:rPr lang="en-US" sz="3600" b="1" dirty="0">
                <a:solidFill>
                  <a:srgbClr val="121116"/>
                </a:solidFill>
                <a:latin typeface="SapientSansRegular" panose="00000400000000000000" pitchFamily="2" charset="0"/>
              </a:rPr>
              <a:t>Steps to install Typescript</a:t>
            </a:r>
          </a:p>
          <a:p>
            <a:pPr>
              <a:buClr>
                <a:schemeClr val="tx1"/>
              </a:buClr>
              <a:buSzPct val="80000"/>
              <a:buFont typeface="Wingdings" panose="05000000000000000000" pitchFamily="2" charset="2"/>
              <a:buChar char="Ø"/>
            </a:pPr>
            <a:r>
              <a:rPr lang="en-US" sz="3600" dirty="0" err="1" smtClean="0">
                <a:solidFill>
                  <a:srgbClr val="121116"/>
                </a:solidFill>
                <a:latin typeface="SapientSansRegular" panose="00000400000000000000" pitchFamily="2" charset="0"/>
              </a:rPr>
              <a:t>npm</a:t>
            </a:r>
            <a:r>
              <a:rPr lang="en-US" sz="3600" dirty="0" smtClean="0">
                <a:solidFill>
                  <a:srgbClr val="121116"/>
                </a:solidFill>
                <a:latin typeface="SapientSansRegular" panose="00000400000000000000" pitchFamily="2" charset="0"/>
              </a:rPr>
              <a:t> </a:t>
            </a:r>
            <a:r>
              <a:rPr lang="en-US" sz="3600" dirty="0" err="1">
                <a:solidFill>
                  <a:srgbClr val="121116"/>
                </a:solidFill>
                <a:latin typeface="SapientSansRegular" panose="00000400000000000000" pitchFamily="2" charset="0"/>
              </a:rPr>
              <a:t>init</a:t>
            </a:r>
            <a:r>
              <a:rPr lang="en-US" sz="3600" dirty="0">
                <a:solidFill>
                  <a:srgbClr val="121116"/>
                </a:solidFill>
                <a:latin typeface="SapientSansRegular" panose="00000400000000000000" pitchFamily="2" charset="0"/>
              </a:rPr>
              <a:t> and create </a:t>
            </a:r>
            <a:r>
              <a:rPr lang="en-US" sz="3600" dirty="0" err="1">
                <a:solidFill>
                  <a:srgbClr val="121116"/>
                </a:solidFill>
                <a:latin typeface="SapientSansRegular" panose="00000400000000000000" pitchFamily="2" charset="0"/>
              </a:rPr>
              <a:t>package.json</a:t>
            </a:r>
            <a:endParaRPr lang="en-US" sz="3600" dirty="0">
              <a:solidFill>
                <a:srgbClr val="121116"/>
              </a:solidFill>
              <a:latin typeface="SapientSansRegular" panose="00000400000000000000" pitchFamily="2" charset="0"/>
            </a:endParaRPr>
          </a:p>
          <a:p>
            <a:pPr>
              <a:buClr>
                <a:schemeClr val="tx1"/>
              </a:buClr>
              <a:buSzPct val="80000"/>
              <a:buFont typeface="Wingdings" panose="05000000000000000000" pitchFamily="2" charset="2"/>
              <a:buChar char="Ø"/>
            </a:pPr>
            <a:r>
              <a:rPr lang="en-US" sz="3600" dirty="0" err="1" smtClean="0">
                <a:solidFill>
                  <a:srgbClr val="121116"/>
                </a:solidFill>
                <a:latin typeface="SapientSansRegular" panose="00000400000000000000" pitchFamily="2" charset="0"/>
              </a:rPr>
              <a:t>npm</a:t>
            </a:r>
            <a:r>
              <a:rPr lang="en-US" sz="3600" dirty="0" smtClean="0">
                <a:solidFill>
                  <a:srgbClr val="121116"/>
                </a:solidFill>
                <a:latin typeface="SapientSansRegular" panose="00000400000000000000" pitchFamily="2" charset="0"/>
              </a:rPr>
              <a:t> </a:t>
            </a:r>
            <a:r>
              <a:rPr lang="en-US" sz="3600" dirty="0">
                <a:solidFill>
                  <a:srgbClr val="121116"/>
                </a:solidFill>
                <a:latin typeface="SapientSansRegular" panose="00000400000000000000" pitchFamily="2" charset="0"/>
              </a:rPr>
              <a:t>install typescript --save -g</a:t>
            </a:r>
          </a:p>
          <a:p>
            <a:pPr>
              <a:buClr>
                <a:schemeClr val="tx1"/>
              </a:buClr>
              <a:buSzPct val="80000"/>
              <a:buFont typeface="Wingdings" panose="05000000000000000000" pitchFamily="2" charset="2"/>
              <a:buChar char="Ø"/>
            </a:pPr>
            <a:r>
              <a:rPr lang="en-US" sz="3600" dirty="0" smtClean="0">
                <a:solidFill>
                  <a:srgbClr val="121116"/>
                </a:solidFill>
                <a:latin typeface="SapientSansRegular" panose="00000400000000000000" pitchFamily="2" charset="0"/>
              </a:rPr>
              <a:t>create </a:t>
            </a:r>
            <a:r>
              <a:rPr lang="en-US" sz="3600" dirty="0">
                <a:solidFill>
                  <a:srgbClr val="121116"/>
                </a:solidFill>
                <a:latin typeface="SapientSansRegular" panose="00000400000000000000" pitchFamily="2" charset="0"/>
              </a:rPr>
              <a:t>a file names </a:t>
            </a:r>
            <a:r>
              <a:rPr lang="en-US" sz="3600" dirty="0" err="1">
                <a:solidFill>
                  <a:srgbClr val="121116"/>
                </a:solidFill>
                <a:latin typeface="SapientSansRegular" panose="00000400000000000000" pitchFamily="2" charset="0"/>
              </a:rPr>
              <a:t>tsconfig.json</a:t>
            </a:r>
            <a:endParaRPr lang="en-US" sz="3600" dirty="0">
              <a:solidFill>
                <a:srgbClr val="121116"/>
              </a:solidFill>
              <a:latin typeface="SapientSansRegular" panose="00000400000000000000" pitchFamily="2" charset="0"/>
            </a:endParaRPr>
          </a:p>
          <a:p>
            <a:pPr>
              <a:buClr>
                <a:schemeClr val="tx1"/>
              </a:buClr>
              <a:buSzPct val="80000"/>
              <a:buFont typeface="Wingdings" panose="05000000000000000000" pitchFamily="2" charset="2"/>
              <a:buChar char="Ø"/>
            </a:pPr>
            <a:r>
              <a:rPr lang="en-US" sz="3600" dirty="0" smtClean="0">
                <a:solidFill>
                  <a:srgbClr val="121116"/>
                </a:solidFill>
                <a:latin typeface="SapientSansRegular" panose="00000400000000000000" pitchFamily="2" charset="0"/>
              </a:rPr>
              <a:t>create </a:t>
            </a:r>
            <a:r>
              <a:rPr lang="en-US" sz="3600" dirty="0">
                <a:solidFill>
                  <a:srgbClr val="121116"/>
                </a:solidFill>
                <a:latin typeface="SapientSansRegular" panose="00000400000000000000" pitchFamily="2" charset="0"/>
              </a:rPr>
              <a:t>source files for typescript</a:t>
            </a:r>
          </a:p>
          <a:p>
            <a:pPr>
              <a:buClr>
                <a:schemeClr val="tx1"/>
              </a:buClr>
              <a:buSzPct val="80000"/>
              <a:buFont typeface="Wingdings" panose="05000000000000000000" pitchFamily="2" charset="2"/>
              <a:buChar char="Ø"/>
            </a:pPr>
            <a:r>
              <a:rPr lang="en-US" sz="3600" dirty="0" smtClean="0">
                <a:solidFill>
                  <a:srgbClr val="121116"/>
                </a:solidFill>
                <a:latin typeface="SapientSansRegular" panose="00000400000000000000" pitchFamily="2" charset="0"/>
              </a:rPr>
              <a:t>create </a:t>
            </a:r>
            <a:r>
              <a:rPr lang="en-US" sz="3600" dirty="0">
                <a:solidFill>
                  <a:srgbClr val="121116"/>
                </a:solidFill>
                <a:latin typeface="SapientSansRegular" panose="00000400000000000000" pitchFamily="2" charset="0"/>
              </a:rPr>
              <a:t>typescript source file. Type script source file extension should be </a:t>
            </a:r>
            <a:r>
              <a:rPr lang="en-US" sz="3600" dirty="0" err="1">
                <a:solidFill>
                  <a:srgbClr val="121116"/>
                </a:solidFill>
                <a:latin typeface="SapientSansRegular" panose="00000400000000000000" pitchFamily="2" charset="0"/>
              </a:rPr>
              <a:t>filename.ts</a:t>
            </a:r>
            <a:endParaRPr lang="en-US" sz="3600" dirty="0">
              <a:solidFill>
                <a:srgbClr val="121116"/>
              </a:solidFill>
              <a:latin typeface="SapientSansRegular" panose="00000400000000000000" pitchFamily="2" charset="0"/>
            </a:endParaRPr>
          </a:p>
          <a:p>
            <a:pPr>
              <a:buClr>
                <a:schemeClr val="tx1"/>
              </a:buClr>
              <a:buSzPct val="80000"/>
              <a:buFont typeface="Wingdings" panose="05000000000000000000" pitchFamily="2" charset="2"/>
              <a:buChar char="Ø"/>
            </a:pPr>
            <a:r>
              <a:rPr lang="en-US" sz="3600" dirty="0" smtClean="0">
                <a:solidFill>
                  <a:srgbClr val="121116"/>
                </a:solidFill>
                <a:latin typeface="SapientSansRegular" panose="00000400000000000000" pitchFamily="2" charset="0"/>
              </a:rPr>
              <a:t>command </a:t>
            </a:r>
            <a:r>
              <a:rPr lang="en-US" sz="3600" dirty="0">
                <a:solidFill>
                  <a:srgbClr val="121116"/>
                </a:solidFill>
                <a:latin typeface="SapientSansRegular" panose="00000400000000000000" pitchFamily="2" charset="0"/>
              </a:rPr>
              <a:t>"</a:t>
            </a:r>
            <a:r>
              <a:rPr lang="en-US" sz="3600" dirty="0" err="1">
                <a:solidFill>
                  <a:srgbClr val="121116"/>
                </a:solidFill>
                <a:latin typeface="SapientSansRegular" panose="00000400000000000000" pitchFamily="2" charset="0"/>
              </a:rPr>
              <a:t>tsc</a:t>
            </a:r>
            <a:r>
              <a:rPr lang="en-US" sz="3600" dirty="0">
                <a:solidFill>
                  <a:srgbClr val="121116"/>
                </a:solidFill>
                <a:latin typeface="SapientSansRegular" panose="00000400000000000000" pitchFamily="2" charset="0"/>
              </a:rPr>
              <a:t>"</a:t>
            </a:r>
          </a:p>
          <a:p>
            <a:pPr>
              <a:buClr>
                <a:schemeClr val="tx1"/>
              </a:buClr>
              <a:buSzPct val="80000"/>
              <a:buFont typeface="Wingdings" panose="05000000000000000000" pitchFamily="2" charset="2"/>
              <a:buChar char="Ø"/>
            </a:pPr>
            <a:r>
              <a:rPr lang="en-US" sz="3600" dirty="0" smtClean="0">
                <a:solidFill>
                  <a:srgbClr val="121116"/>
                </a:solidFill>
                <a:latin typeface="SapientSansRegular" panose="00000400000000000000" pitchFamily="2" charset="0"/>
              </a:rPr>
              <a:t>open </a:t>
            </a:r>
            <a:r>
              <a:rPr lang="en-US" sz="3600" dirty="0">
                <a:solidFill>
                  <a:srgbClr val="121116"/>
                </a:solidFill>
                <a:latin typeface="SapientSansRegular" panose="00000400000000000000" pitchFamily="2" charset="0"/>
              </a:rPr>
              <a:t>sublime</a:t>
            </a:r>
          </a:p>
          <a:p>
            <a:pPr>
              <a:buClr>
                <a:schemeClr val="tx1"/>
              </a:buClr>
              <a:buSzPct val="80000"/>
              <a:buFont typeface="Wingdings" panose="05000000000000000000" pitchFamily="2" charset="2"/>
              <a:buChar char="Ø"/>
            </a:pPr>
            <a:r>
              <a:rPr lang="en-US" sz="3600" dirty="0" smtClean="0">
                <a:solidFill>
                  <a:srgbClr val="121116"/>
                </a:solidFill>
                <a:latin typeface="SapientSansRegular" panose="00000400000000000000" pitchFamily="2" charset="0"/>
              </a:rPr>
              <a:t>install </a:t>
            </a:r>
            <a:r>
              <a:rPr lang="en-US" sz="3600" dirty="0">
                <a:solidFill>
                  <a:srgbClr val="121116"/>
                </a:solidFill>
                <a:latin typeface="SapientSansRegular" panose="00000400000000000000" pitchFamily="2" charset="0"/>
              </a:rPr>
              <a:t>package</a:t>
            </a:r>
          </a:p>
          <a:p>
            <a:pPr>
              <a:buClr>
                <a:schemeClr val="tx1"/>
              </a:buClr>
              <a:buSzPct val="80000"/>
              <a:buFont typeface="Wingdings" panose="05000000000000000000" pitchFamily="2" charset="2"/>
              <a:buChar char="Ø"/>
            </a:pPr>
            <a:r>
              <a:rPr lang="en-US" sz="3600" dirty="0" smtClean="0">
                <a:solidFill>
                  <a:srgbClr val="121116"/>
                </a:solidFill>
                <a:latin typeface="SapientSansRegular" panose="00000400000000000000" pitchFamily="2" charset="0"/>
              </a:rPr>
              <a:t>install </a:t>
            </a:r>
            <a:r>
              <a:rPr lang="en-US" sz="3600" dirty="0">
                <a:solidFill>
                  <a:srgbClr val="121116"/>
                </a:solidFill>
                <a:latin typeface="SapientSansRegular" panose="00000400000000000000" pitchFamily="2" charset="0"/>
              </a:rPr>
              <a:t>typescript definitions</a:t>
            </a:r>
          </a:p>
          <a:p>
            <a:pPr>
              <a:buClr>
                <a:schemeClr val="tx1"/>
              </a:buClr>
              <a:buSzPct val="80000"/>
              <a:buFont typeface="Wingdings" panose="05000000000000000000" pitchFamily="2" charset="2"/>
              <a:buChar char="Ø"/>
            </a:pPr>
            <a:r>
              <a:rPr lang="en-US" sz="3600" dirty="0" smtClean="0">
                <a:solidFill>
                  <a:srgbClr val="121116"/>
                </a:solidFill>
                <a:latin typeface="SapientSansRegular" panose="00000400000000000000" pitchFamily="2" charset="0"/>
              </a:rPr>
              <a:t>Create </a:t>
            </a:r>
            <a:r>
              <a:rPr lang="en-US" sz="3600" dirty="0">
                <a:solidFill>
                  <a:srgbClr val="121116"/>
                </a:solidFill>
                <a:latin typeface="SapientSansRegular" panose="00000400000000000000" pitchFamily="2" charset="0"/>
              </a:rPr>
              <a:t>an html file and include the generated js file</a:t>
            </a:r>
          </a:p>
          <a:p>
            <a:pPr>
              <a:buClr>
                <a:schemeClr val="tx1"/>
              </a:buClr>
            </a:pPr>
            <a:endParaRPr lang="en-US" dirty="0"/>
          </a:p>
        </p:txBody>
      </p:sp>
    </p:spTree>
    <p:extLst>
      <p:ext uri="{BB962C8B-B14F-4D97-AF65-F5344CB8AC3E}">
        <p14:creationId xmlns:p14="http://schemas.microsoft.com/office/powerpoint/2010/main" val="8172697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nnotations</a:t>
            </a:r>
            <a:endParaRPr lang="en-US" dirty="0"/>
          </a:p>
        </p:txBody>
      </p:sp>
      <p:pic>
        <p:nvPicPr>
          <p:cNvPr id="4" name="Content Placeholder 3"/>
          <p:cNvPicPr>
            <a:picLocks noGrp="1" noChangeAspect="1"/>
          </p:cNvPicPr>
          <p:nvPr>
            <p:ph idx="1"/>
          </p:nvPr>
        </p:nvPicPr>
        <p:blipFill>
          <a:blip r:embed="rId3"/>
          <a:stretch>
            <a:fillRect/>
          </a:stretch>
        </p:blipFill>
        <p:spPr>
          <a:xfrm>
            <a:off x="733142" y="2253779"/>
            <a:ext cx="10782596" cy="6379233"/>
          </a:xfrm>
          <a:prstGeom prst="rect">
            <a:avLst/>
          </a:prstGeom>
        </p:spPr>
      </p:pic>
    </p:spTree>
    <p:extLst>
      <p:ext uri="{BB962C8B-B14F-4D97-AF65-F5344CB8AC3E}">
        <p14:creationId xmlns:p14="http://schemas.microsoft.com/office/powerpoint/2010/main" val="17973254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a:t>
            </a:r>
            <a:endParaRPr lang="en-US" dirty="0"/>
          </a:p>
        </p:txBody>
      </p:sp>
      <p:pic>
        <p:nvPicPr>
          <p:cNvPr id="5" name="Content Placeholder 4"/>
          <p:cNvPicPr>
            <a:picLocks noGrp="1" noChangeAspect="1"/>
          </p:cNvPicPr>
          <p:nvPr>
            <p:ph idx="1"/>
          </p:nvPr>
        </p:nvPicPr>
        <p:blipFill>
          <a:blip r:embed="rId3"/>
          <a:stretch>
            <a:fillRect/>
          </a:stretch>
        </p:blipFill>
        <p:spPr>
          <a:xfrm>
            <a:off x="733142" y="3196177"/>
            <a:ext cx="11062125" cy="4428553"/>
          </a:xfrm>
          <a:prstGeom prst="rect">
            <a:avLst/>
          </a:prstGeom>
        </p:spPr>
      </p:pic>
    </p:spTree>
    <p:extLst>
      <p:ext uri="{BB962C8B-B14F-4D97-AF65-F5344CB8AC3E}">
        <p14:creationId xmlns:p14="http://schemas.microsoft.com/office/powerpoint/2010/main" val="3901545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US" dirty="0"/>
          </a:p>
        </p:txBody>
      </p:sp>
      <p:pic>
        <p:nvPicPr>
          <p:cNvPr id="4" name="Content Placeholder 3"/>
          <p:cNvPicPr>
            <a:picLocks noGrp="1" noChangeAspect="1"/>
          </p:cNvPicPr>
          <p:nvPr>
            <p:ph idx="1"/>
          </p:nvPr>
        </p:nvPicPr>
        <p:blipFill>
          <a:blip r:embed="rId3"/>
          <a:stretch>
            <a:fillRect/>
          </a:stretch>
        </p:blipFill>
        <p:spPr>
          <a:xfrm>
            <a:off x="733142" y="2547257"/>
            <a:ext cx="11571335" cy="3222172"/>
          </a:xfrm>
          <a:prstGeom prst="rect">
            <a:avLst/>
          </a:prstGeom>
        </p:spPr>
      </p:pic>
    </p:spTree>
    <p:extLst>
      <p:ext uri="{BB962C8B-B14F-4D97-AF65-F5344CB8AC3E}">
        <p14:creationId xmlns:p14="http://schemas.microsoft.com/office/powerpoint/2010/main" val="35337288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Inheritance</a:t>
            </a:r>
            <a:endParaRPr lang="en-US" dirty="0"/>
          </a:p>
        </p:txBody>
      </p:sp>
      <p:pic>
        <p:nvPicPr>
          <p:cNvPr id="5" name="Picture 4"/>
          <p:cNvPicPr>
            <a:picLocks noChangeAspect="1"/>
          </p:cNvPicPr>
          <p:nvPr/>
        </p:nvPicPr>
        <p:blipFill>
          <a:blip r:embed="rId3"/>
          <a:stretch>
            <a:fillRect/>
          </a:stretch>
        </p:blipFill>
        <p:spPr>
          <a:xfrm>
            <a:off x="733142" y="2023402"/>
            <a:ext cx="11651687" cy="7571965"/>
          </a:xfrm>
          <a:prstGeom prst="rect">
            <a:avLst/>
          </a:prstGeom>
        </p:spPr>
      </p:pic>
    </p:spTree>
    <p:extLst>
      <p:ext uri="{BB962C8B-B14F-4D97-AF65-F5344CB8AC3E}">
        <p14:creationId xmlns:p14="http://schemas.microsoft.com/office/powerpoint/2010/main" val="22355963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a:t>
            </a:r>
            <a:br>
              <a:rPr lang="en-US" dirty="0"/>
            </a:br>
            <a:endParaRPr lang="en-US" dirty="0"/>
          </a:p>
        </p:txBody>
      </p:sp>
      <p:sp>
        <p:nvSpPr>
          <p:cNvPr id="3" name="Content Placeholder 2"/>
          <p:cNvSpPr>
            <a:spLocks noGrp="1"/>
          </p:cNvSpPr>
          <p:nvPr>
            <p:ph idx="1"/>
          </p:nvPr>
        </p:nvSpPr>
        <p:spPr/>
        <p:txBody>
          <a:bodyPr/>
          <a:lstStyle/>
          <a:p>
            <a:pPr>
              <a:lnSpc>
                <a:spcPct val="100000"/>
              </a:lnSpc>
              <a:buClr>
                <a:schemeClr val="tx1"/>
              </a:buClr>
              <a:buSzPct val="80000"/>
              <a:buFont typeface="Wingdings" panose="05000000000000000000" pitchFamily="2" charset="2"/>
              <a:buChar char="Ø"/>
            </a:pPr>
            <a:r>
              <a:rPr lang="en-US" sz="3300" dirty="0">
                <a:solidFill>
                  <a:srgbClr val="121116"/>
                </a:solidFill>
                <a:latin typeface="SapientSansRegular" panose="00000400000000000000" pitchFamily="2" charset="0"/>
              </a:rPr>
              <a:t>Method </a:t>
            </a:r>
            <a:r>
              <a:rPr lang="en-US" sz="3300" dirty="0" smtClean="0">
                <a:solidFill>
                  <a:srgbClr val="121116"/>
                </a:solidFill>
                <a:latin typeface="SapientSansRegular" panose="00000400000000000000" pitchFamily="2" charset="0"/>
              </a:rPr>
              <a:t>overloading</a:t>
            </a:r>
            <a:endParaRPr lang="en-US" sz="3300" dirty="0">
              <a:solidFill>
                <a:srgbClr val="121116"/>
              </a:solidFill>
              <a:latin typeface="SapientSansRegular" panose="00000400000000000000" pitchFamily="2" charset="0"/>
            </a:endParaRPr>
          </a:p>
          <a:p>
            <a:r>
              <a:rPr lang="en-US" dirty="0"/>
              <a:t/>
            </a:r>
            <a:br>
              <a:rPr lang="en-US" dirty="0"/>
            </a:br>
            <a:endParaRPr lang="en-US" dirty="0"/>
          </a:p>
        </p:txBody>
      </p:sp>
      <p:pic>
        <p:nvPicPr>
          <p:cNvPr id="4" name="Picture 3"/>
          <p:cNvPicPr>
            <a:picLocks noChangeAspect="1"/>
          </p:cNvPicPr>
          <p:nvPr/>
        </p:nvPicPr>
        <p:blipFill>
          <a:blip r:embed="rId3"/>
          <a:stretch>
            <a:fillRect/>
          </a:stretch>
        </p:blipFill>
        <p:spPr>
          <a:xfrm>
            <a:off x="733141" y="3297236"/>
            <a:ext cx="9567305" cy="5912379"/>
          </a:xfrm>
          <a:prstGeom prst="rect">
            <a:avLst/>
          </a:prstGeom>
        </p:spPr>
      </p:pic>
    </p:spTree>
    <p:extLst>
      <p:ext uri="{BB962C8B-B14F-4D97-AF65-F5344CB8AC3E}">
        <p14:creationId xmlns:p14="http://schemas.microsoft.com/office/powerpoint/2010/main" val="1373783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a:t>
            </a:r>
            <a:r>
              <a:rPr lang="en-US" dirty="0" err="1" smtClean="0"/>
              <a:t>nums</a:t>
            </a:r>
            <a:endParaRPr lang="en-US" dirty="0"/>
          </a:p>
        </p:txBody>
      </p:sp>
      <p:pic>
        <p:nvPicPr>
          <p:cNvPr id="4" name="Content Placeholder 3"/>
          <p:cNvPicPr>
            <a:picLocks noGrp="1" noChangeAspect="1"/>
          </p:cNvPicPr>
          <p:nvPr>
            <p:ph idx="1"/>
          </p:nvPr>
        </p:nvPicPr>
        <p:blipFill>
          <a:blip r:embed="rId3"/>
          <a:stretch>
            <a:fillRect/>
          </a:stretch>
        </p:blipFill>
        <p:spPr>
          <a:xfrm>
            <a:off x="733142" y="2917372"/>
            <a:ext cx="11613854" cy="4789714"/>
          </a:xfrm>
          <a:prstGeom prst="rect">
            <a:avLst/>
          </a:prstGeom>
        </p:spPr>
      </p:pic>
    </p:spTree>
    <p:extLst>
      <p:ext uri="{BB962C8B-B14F-4D97-AF65-F5344CB8AC3E}">
        <p14:creationId xmlns:p14="http://schemas.microsoft.com/office/powerpoint/2010/main" val="40653602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the Session</a:t>
            </a:r>
            <a:endParaRPr lang="en-US" dirty="0"/>
          </a:p>
        </p:txBody>
      </p:sp>
      <p:sp>
        <p:nvSpPr>
          <p:cNvPr id="8" name="Content Placeholder 2"/>
          <p:cNvSpPr>
            <a:spLocks noGrp="1"/>
          </p:cNvSpPr>
          <p:nvPr>
            <p:ph idx="1"/>
          </p:nvPr>
        </p:nvSpPr>
        <p:spPr>
          <a:xfrm>
            <a:off x="733142" y="2662518"/>
            <a:ext cx="4877195" cy="5559916"/>
          </a:xfrm>
        </p:spPr>
        <p:txBody>
          <a:bodyPr>
            <a:normAutofit/>
          </a:bodyPr>
          <a:lstStyle/>
          <a:p>
            <a:pPr>
              <a:buFont typeface="Wingdings" panose="05000000000000000000" pitchFamily="2" charset="2"/>
              <a:buChar char="Ø"/>
            </a:pPr>
            <a:r>
              <a:rPr lang="en-US" sz="3600" dirty="0">
                <a:solidFill>
                  <a:srgbClr val="121116"/>
                </a:solidFill>
                <a:latin typeface="SapientSansRegular" panose="00000400000000000000" pitchFamily="2" charset="0"/>
              </a:rPr>
              <a:t>What is </a:t>
            </a:r>
            <a:r>
              <a:rPr lang="en-US" sz="3600" dirty="0" err="1">
                <a:solidFill>
                  <a:srgbClr val="121116"/>
                </a:solidFill>
                <a:latin typeface="SapientSansRegular" panose="00000400000000000000" pitchFamily="2" charset="0"/>
              </a:rPr>
              <a:t>TypeScript</a:t>
            </a:r>
            <a:r>
              <a:rPr lang="en-US" sz="3600" dirty="0">
                <a:solidFill>
                  <a:srgbClr val="121116"/>
                </a:solidFill>
                <a:latin typeface="SapientSansRegular" panose="00000400000000000000" pitchFamily="2" charset="0"/>
              </a:rPr>
              <a:t>?</a:t>
            </a:r>
          </a:p>
          <a:p>
            <a:pPr>
              <a:buFont typeface="Wingdings" panose="05000000000000000000" pitchFamily="2" charset="2"/>
              <a:buChar char="Ø"/>
            </a:pPr>
            <a:r>
              <a:rPr lang="en-US" sz="3600" dirty="0">
                <a:solidFill>
                  <a:srgbClr val="121116"/>
                </a:solidFill>
                <a:latin typeface="SapientSansRegular" panose="00000400000000000000" pitchFamily="2" charset="0"/>
              </a:rPr>
              <a:t>What does </a:t>
            </a:r>
            <a:r>
              <a:rPr lang="en-US" sz="3600" dirty="0" err="1">
                <a:solidFill>
                  <a:srgbClr val="121116"/>
                </a:solidFill>
                <a:latin typeface="SapientSansRegular" panose="00000400000000000000" pitchFamily="2" charset="0"/>
              </a:rPr>
              <a:t>TypeScript</a:t>
            </a:r>
            <a:r>
              <a:rPr lang="en-US" sz="3600" dirty="0">
                <a:solidFill>
                  <a:srgbClr val="121116"/>
                </a:solidFill>
                <a:latin typeface="SapientSansRegular" panose="00000400000000000000" pitchFamily="2" charset="0"/>
              </a:rPr>
              <a:t> offer?</a:t>
            </a:r>
          </a:p>
          <a:p>
            <a:pPr>
              <a:buFont typeface="Wingdings" panose="05000000000000000000" pitchFamily="2" charset="2"/>
              <a:buChar char="Ø"/>
            </a:pPr>
            <a:r>
              <a:rPr lang="en-US" sz="3600" dirty="0">
                <a:solidFill>
                  <a:srgbClr val="121116"/>
                </a:solidFill>
                <a:latin typeface="SapientSansRegular" panose="00000400000000000000" pitchFamily="2" charset="0"/>
              </a:rPr>
              <a:t>Static Type Checking</a:t>
            </a:r>
          </a:p>
          <a:p>
            <a:pPr>
              <a:buFont typeface="Wingdings" panose="05000000000000000000" pitchFamily="2" charset="2"/>
              <a:buChar char="Ø"/>
            </a:pPr>
            <a:r>
              <a:rPr lang="en-US" sz="3600" dirty="0">
                <a:solidFill>
                  <a:srgbClr val="121116"/>
                </a:solidFill>
                <a:latin typeface="SapientSansRegular" panose="00000400000000000000" pitchFamily="2" charset="0"/>
              </a:rPr>
              <a:t>Typescript </a:t>
            </a:r>
            <a:r>
              <a:rPr lang="en-US" sz="3600" dirty="0" smtClean="0">
                <a:solidFill>
                  <a:srgbClr val="121116"/>
                </a:solidFill>
                <a:latin typeface="SapientSansRegular" panose="00000400000000000000" pitchFamily="2" charset="0"/>
              </a:rPr>
              <a:t>Types</a:t>
            </a:r>
          </a:p>
          <a:p>
            <a:pPr>
              <a:buFont typeface="Wingdings" panose="05000000000000000000" pitchFamily="2" charset="2"/>
              <a:buChar char="Ø"/>
            </a:pPr>
            <a:r>
              <a:rPr lang="en-US" sz="3600" dirty="0">
                <a:solidFill>
                  <a:srgbClr val="121116"/>
                </a:solidFill>
                <a:latin typeface="SapientSansRegular" panose="00000400000000000000" pitchFamily="2" charset="0"/>
              </a:rPr>
              <a:t>Class based </a:t>
            </a:r>
            <a:r>
              <a:rPr lang="en-US" sz="3600" dirty="0" smtClean="0">
                <a:solidFill>
                  <a:srgbClr val="121116"/>
                </a:solidFill>
                <a:latin typeface="SapientSansRegular" panose="00000400000000000000" pitchFamily="2" charset="0"/>
              </a:rPr>
              <a:t>objects</a:t>
            </a:r>
          </a:p>
          <a:p>
            <a:pPr>
              <a:buFont typeface="Wingdings" panose="05000000000000000000" pitchFamily="2" charset="2"/>
              <a:buChar char="Ø"/>
            </a:pPr>
            <a:r>
              <a:rPr lang="en-US" sz="3600" dirty="0" smtClean="0">
                <a:solidFill>
                  <a:srgbClr val="121116"/>
                </a:solidFill>
                <a:latin typeface="SapientSansRegular" panose="00000400000000000000" pitchFamily="2" charset="0"/>
              </a:rPr>
              <a:t>ES6 features</a:t>
            </a:r>
            <a:endParaRPr lang="en-US" sz="3600" dirty="0" smtClean="0">
              <a:solidFill>
                <a:srgbClr val="121116"/>
              </a:solidFill>
              <a:latin typeface="SapientSansRegular" panose="00000400000000000000" pitchFamily="2" charset="0"/>
            </a:endParaRPr>
          </a:p>
          <a:p>
            <a:pPr>
              <a:buFont typeface="Wingdings" panose="05000000000000000000" pitchFamily="2" charset="2"/>
              <a:buChar char="Ø"/>
            </a:pPr>
            <a:r>
              <a:rPr lang="en-US" sz="3600" dirty="0" smtClean="0">
                <a:solidFill>
                  <a:srgbClr val="121116"/>
                </a:solidFill>
                <a:latin typeface="SapientSansRegular" panose="00000400000000000000" pitchFamily="2" charset="0"/>
              </a:rPr>
              <a:t>Setup Typescript</a:t>
            </a:r>
            <a:endParaRPr lang="en-US" sz="3600" dirty="0">
              <a:solidFill>
                <a:srgbClr val="121116"/>
              </a:solidFill>
              <a:latin typeface="SapientSansRegular" panose="00000400000000000000" pitchFamily="2" charset="0"/>
            </a:endParaRPr>
          </a:p>
        </p:txBody>
      </p:sp>
      <p:sp>
        <p:nvSpPr>
          <p:cNvPr id="9" name="Content Placeholder 2"/>
          <p:cNvSpPr txBox="1">
            <a:spLocks/>
          </p:cNvSpPr>
          <p:nvPr/>
        </p:nvSpPr>
        <p:spPr>
          <a:xfrm>
            <a:off x="7450459" y="3989036"/>
            <a:ext cx="4860162" cy="4099695"/>
          </a:xfrm>
          <a:prstGeom prst="rect">
            <a:avLst/>
          </a:prstGeom>
        </p:spPr>
        <p:txBody>
          <a:bodyPr vert="horz" lIns="97727" tIns="48863" rIns="97727" bIns="48863"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defTabSz="488790">
              <a:lnSpc>
                <a:spcPct val="110000"/>
              </a:lnSpc>
              <a:spcBef>
                <a:spcPts val="0"/>
              </a:spcBef>
              <a:buClr>
                <a:schemeClr val="tx1"/>
              </a:buClr>
              <a:buFont typeface="Wingdings" panose="05000000000000000000" pitchFamily="2" charset="2"/>
              <a:buChar char="Ø"/>
              <a:tabLst>
                <a:tab pos="3054936" algn="l"/>
              </a:tabLst>
            </a:pPr>
            <a:endParaRPr lang="en-US" sz="3600" dirty="0">
              <a:solidFill>
                <a:srgbClr val="121116"/>
              </a:solidFill>
              <a:latin typeface="SapientSansRegular" panose="00000400000000000000" pitchFamily="2" charset="0"/>
            </a:endParaRPr>
          </a:p>
        </p:txBody>
      </p:sp>
      <p:sp>
        <p:nvSpPr>
          <p:cNvPr id="5" name="Content Placeholder 2"/>
          <p:cNvSpPr txBox="1">
            <a:spLocks/>
          </p:cNvSpPr>
          <p:nvPr/>
        </p:nvSpPr>
        <p:spPr>
          <a:xfrm>
            <a:off x="6505296" y="2734236"/>
            <a:ext cx="5901407" cy="5559916"/>
          </a:xfrm>
          <a:prstGeom prst="rect">
            <a:avLst/>
          </a:prstGeom>
        </p:spPr>
        <p:txBody>
          <a:bodyPr vert="horz" lIns="0" tIns="0" rIns="0" bIns="0" rtlCol="0" anchor="t">
            <a:normAutofit/>
          </a:bodyPr>
          <a:lstStyle>
            <a:lvl1pPr marL="190085" indent="-190085" algn="l" defTabSz="488790" rtl="0" eaLnBrk="1" latinLnBrk="0" hangingPunct="1">
              <a:lnSpc>
                <a:spcPct val="110000"/>
              </a:lnSpc>
              <a:spcBef>
                <a:spcPts val="0"/>
              </a:spcBef>
              <a:buFont typeface="Wingdings" charset="2"/>
              <a:buChar char="§"/>
              <a:tabLst>
                <a:tab pos="3054936" algn="l"/>
              </a:tabLst>
              <a:defRPr sz="1176" kern="1200">
                <a:solidFill>
                  <a:schemeClr val="tx1"/>
                </a:solidFill>
                <a:latin typeface="+mn-lt"/>
                <a:ea typeface="+mn-ea"/>
                <a:cs typeface="+mn-cs"/>
              </a:defRPr>
            </a:lvl1pPr>
            <a:lvl2pPr marL="366592" indent="-176509" algn="l" defTabSz="488790" rtl="0" eaLnBrk="1" latinLnBrk="0" hangingPunct="1">
              <a:lnSpc>
                <a:spcPct val="110000"/>
              </a:lnSpc>
              <a:spcBef>
                <a:spcPts val="0"/>
              </a:spcBef>
              <a:buFont typeface="Wingdings" charset="2"/>
              <a:buChar char="§"/>
              <a:tabLst>
                <a:tab pos="3054936" algn="l"/>
              </a:tabLst>
              <a:defRPr sz="1176" kern="1200">
                <a:solidFill>
                  <a:schemeClr val="tx1"/>
                </a:solidFill>
                <a:latin typeface="+mn-lt"/>
                <a:ea typeface="+mn-ea"/>
                <a:cs typeface="+mn-cs"/>
              </a:defRPr>
            </a:lvl2pPr>
            <a:lvl3pPr marL="556677" indent="-190085" algn="l" defTabSz="488790" rtl="0" eaLnBrk="1" latinLnBrk="0" hangingPunct="1">
              <a:lnSpc>
                <a:spcPct val="110000"/>
              </a:lnSpc>
              <a:spcBef>
                <a:spcPts val="0"/>
              </a:spcBef>
              <a:buFont typeface="Wingdings" charset="2"/>
              <a:buChar char="§"/>
              <a:tabLst>
                <a:tab pos="3054936" algn="l"/>
              </a:tabLst>
              <a:defRPr sz="1176" kern="1200">
                <a:solidFill>
                  <a:schemeClr val="tx1"/>
                </a:solidFill>
                <a:latin typeface="+mn-lt"/>
                <a:ea typeface="+mn-ea"/>
                <a:cs typeface="+mn-cs"/>
              </a:defRPr>
            </a:lvl3pPr>
            <a:lvl4pPr marL="733186" indent="-176509" algn="l" defTabSz="488790" rtl="0" eaLnBrk="1" latinLnBrk="0" hangingPunct="1">
              <a:lnSpc>
                <a:spcPct val="110000"/>
              </a:lnSpc>
              <a:spcBef>
                <a:spcPts val="0"/>
              </a:spcBef>
              <a:buFont typeface="Wingdings" charset="2"/>
              <a:buChar char="§"/>
              <a:tabLst>
                <a:tab pos="3054936" algn="l"/>
              </a:tabLst>
              <a:defRPr sz="1176" kern="1200">
                <a:solidFill>
                  <a:schemeClr val="tx1"/>
                </a:solidFill>
                <a:latin typeface="+mn-lt"/>
                <a:ea typeface="+mn-ea"/>
                <a:cs typeface="+mn-cs"/>
              </a:defRPr>
            </a:lvl4pPr>
            <a:lvl5pPr marL="923269" indent="-190085" algn="l" defTabSz="488790" rtl="0" eaLnBrk="1" latinLnBrk="0" hangingPunct="1">
              <a:lnSpc>
                <a:spcPct val="110000"/>
              </a:lnSpc>
              <a:spcBef>
                <a:spcPts val="0"/>
              </a:spcBef>
              <a:buFont typeface="Wingdings" charset="2"/>
              <a:buChar char="§"/>
              <a:tabLst>
                <a:tab pos="3054936" algn="l"/>
              </a:tabLst>
              <a:defRPr sz="1176" kern="1200">
                <a:solidFill>
                  <a:schemeClr val="tx1"/>
                </a:solidFill>
                <a:latin typeface="+mn-lt"/>
                <a:ea typeface="+mn-ea"/>
                <a:cs typeface="+mn-cs"/>
              </a:defRPr>
            </a:lvl5pPr>
            <a:lvl6pPr marL="2688344" indent="-244396" algn="l" defTabSz="488790" rtl="0" eaLnBrk="1" latinLnBrk="0" hangingPunct="1">
              <a:spcBef>
                <a:spcPct val="20000"/>
              </a:spcBef>
              <a:buFont typeface="Arial"/>
              <a:buChar char="•"/>
              <a:defRPr sz="2139" kern="1200">
                <a:solidFill>
                  <a:schemeClr val="tx1"/>
                </a:solidFill>
                <a:latin typeface="+mn-lt"/>
                <a:ea typeface="+mn-ea"/>
                <a:cs typeface="+mn-cs"/>
              </a:defRPr>
            </a:lvl6pPr>
            <a:lvl7pPr marL="3177134" indent="-244396" algn="l" defTabSz="488790" rtl="0" eaLnBrk="1" latinLnBrk="0" hangingPunct="1">
              <a:spcBef>
                <a:spcPct val="20000"/>
              </a:spcBef>
              <a:buFont typeface="Arial"/>
              <a:buChar char="•"/>
              <a:defRPr sz="2139" kern="1200">
                <a:solidFill>
                  <a:schemeClr val="tx1"/>
                </a:solidFill>
                <a:latin typeface="+mn-lt"/>
                <a:ea typeface="+mn-ea"/>
                <a:cs typeface="+mn-cs"/>
              </a:defRPr>
            </a:lvl7pPr>
            <a:lvl8pPr marL="3665924" indent="-244396" algn="l" defTabSz="488790" rtl="0" eaLnBrk="1" latinLnBrk="0" hangingPunct="1">
              <a:spcBef>
                <a:spcPct val="20000"/>
              </a:spcBef>
              <a:buFont typeface="Arial"/>
              <a:buChar char="•"/>
              <a:defRPr sz="2139" kern="1200">
                <a:solidFill>
                  <a:schemeClr val="tx1"/>
                </a:solidFill>
                <a:latin typeface="+mn-lt"/>
                <a:ea typeface="+mn-ea"/>
                <a:cs typeface="+mn-cs"/>
              </a:defRPr>
            </a:lvl8pPr>
            <a:lvl9pPr marL="4154713" indent="-244396" algn="l" defTabSz="488790" rtl="0" eaLnBrk="1" latinLnBrk="0" hangingPunct="1">
              <a:spcBef>
                <a:spcPct val="20000"/>
              </a:spcBef>
              <a:buFont typeface="Arial"/>
              <a:buChar char="•"/>
              <a:defRPr sz="2139" kern="1200">
                <a:solidFill>
                  <a:schemeClr val="tx1"/>
                </a:solidFill>
                <a:latin typeface="+mn-lt"/>
                <a:ea typeface="+mn-ea"/>
                <a:cs typeface="+mn-cs"/>
              </a:defRPr>
            </a:lvl9pPr>
          </a:lstStyle>
          <a:p>
            <a:pPr>
              <a:buFont typeface="Wingdings" panose="05000000000000000000" pitchFamily="2" charset="2"/>
              <a:buChar char="Ø"/>
            </a:pPr>
            <a:r>
              <a:rPr lang="en-US" sz="3600" dirty="0" smtClean="0">
                <a:solidFill>
                  <a:srgbClr val="121116"/>
                </a:solidFill>
                <a:latin typeface="SapientSansRegular" panose="00000400000000000000" pitchFamily="2" charset="0"/>
              </a:rPr>
              <a:t>Annotations</a:t>
            </a:r>
          </a:p>
          <a:p>
            <a:pPr>
              <a:buFont typeface="Wingdings" panose="05000000000000000000" pitchFamily="2" charset="2"/>
              <a:buChar char="Ø"/>
            </a:pPr>
            <a:r>
              <a:rPr lang="en-US" sz="3600" dirty="0" smtClean="0">
                <a:solidFill>
                  <a:srgbClr val="121116"/>
                </a:solidFill>
                <a:latin typeface="SapientSansRegular" panose="00000400000000000000" pitchFamily="2" charset="0"/>
              </a:rPr>
              <a:t>Interface</a:t>
            </a:r>
          </a:p>
          <a:p>
            <a:pPr>
              <a:buFont typeface="Wingdings" panose="05000000000000000000" pitchFamily="2" charset="2"/>
              <a:buChar char="Ø"/>
            </a:pPr>
            <a:r>
              <a:rPr lang="en-US" sz="3600" dirty="0" smtClean="0">
                <a:solidFill>
                  <a:srgbClr val="121116"/>
                </a:solidFill>
                <a:latin typeface="SapientSansRegular" panose="00000400000000000000" pitchFamily="2" charset="0"/>
              </a:rPr>
              <a:t>Classes</a:t>
            </a:r>
          </a:p>
          <a:p>
            <a:pPr>
              <a:buFont typeface="Wingdings" panose="05000000000000000000" pitchFamily="2" charset="2"/>
              <a:buChar char="Ø"/>
            </a:pPr>
            <a:r>
              <a:rPr lang="en-US" sz="3600" dirty="0" smtClean="0">
                <a:solidFill>
                  <a:srgbClr val="121116"/>
                </a:solidFill>
                <a:latin typeface="SapientSansRegular" panose="00000400000000000000" pitchFamily="2" charset="0"/>
              </a:rPr>
              <a:t>Polymorphism</a:t>
            </a:r>
            <a:endParaRPr lang="en-US" sz="3600" dirty="0" smtClean="0">
              <a:solidFill>
                <a:srgbClr val="121116"/>
              </a:solidFill>
              <a:latin typeface="SapientSansRegular" panose="00000400000000000000" pitchFamily="2" charset="0"/>
            </a:endParaRPr>
          </a:p>
          <a:p>
            <a:pPr>
              <a:buFont typeface="Wingdings" panose="05000000000000000000" pitchFamily="2" charset="2"/>
              <a:buChar char="Ø"/>
            </a:pPr>
            <a:r>
              <a:rPr lang="en-US" sz="3600" dirty="0" err="1" smtClean="0">
                <a:solidFill>
                  <a:srgbClr val="121116"/>
                </a:solidFill>
                <a:latin typeface="SapientSansRegular" panose="00000400000000000000" pitchFamily="2" charset="0"/>
              </a:rPr>
              <a:t>Enums</a:t>
            </a:r>
            <a:endParaRPr lang="en-US" sz="3600" dirty="0" smtClean="0">
              <a:solidFill>
                <a:srgbClr val="121116"/>
              </a:solidFill>
              <a:latin typeface="SapientSansRegular" panose="00000400000000000000" pitchFamily="2" charset="0"/>
            </a:endParaRPr>
          </a:p>
          <a:p>
            <a:pPr>
              <a:buFont typeface="Wingdings" panose="05000000000000000000" pitchFamily="2" charset="2"/>
              <a:buChar char="Ø"/>
            </a:pPr>
            <a:r>
              <a:rPr lang="en-US" sz="3600" dirty="0" smtClean="0">
                <a:solidFill>
                  <a:srgbClr val="121116"/>
                </a:solidFill>
                <a:latin typeface="SapientSansRegular" panose="00000400000000000000" pitchFamily="2" charset="0"/>
              </a:rPr>
              <a:t>Generic</a:t>
            </a:r>
          </a:p>
          <a:p>
            <a:pPr>
              <a:buFont typeface="Wingdings" panose="05000000000000000000" pitchFamily="2" charset="2"/>
              <a:buChar char="Ø"/>
            </a:pPr>
            <a:r>
              <a:rPr lang="en-US" sz="3600" dirty="0" smtClean="0">
                <a:solidFill>
                  <a:srgbClr val="121116"/>
                </a:solidFill>
                <a:latin typeface="SapientSansRegular" panose="00000400000000000000" pitchFamily="2" charset="0"/>
              </a:rPr>
              <a:t>Modules</a:t>
            </a:r>
          </a:p>
          <a:p>
            <a:pPr marL="0" indent="0">
              <a:buNone/>
            </a:pPr>
            <a:endParaRPr lang="en-US" sz="3600" dirty="0">
              <a:solidFill>
                <a:srgbClr val="121116"/>
              </a:solidFill>
              <a:latin typeface="SapientSansRegular" panose="00000400000000000000" pitchFamily="2" charset="0"/>
            </a:endParaRPr>
          </a:p>
        </p:txBody>
      </p:sp>
    </p:spTree>
    <p:extLst>
      <p:ext uri="{BB962C8B-B14F-4D97-AF65-F5344CB8AC3E}">
        <p14:creationId xmlns:p14="http://schemas.microsoft.com/office/powerpoint/2010/main" val="25035955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pic>
        <p:nvPicPr>
          <p:cNvPr id="4" name="Content Placeholder 3"/>
          <p:cNvPicPr>
            <a:picLocks noGrp="1" noChangeAspect="1"/>
          </p:cNvPicPr>
          <p:nvPr>
            <p:ph idx="1"/>
          </p:nvPr>
        </p:nvPicPr>
        <p:blipFill>
          <a:blip r:embed="rId3"/>
          <a:stretch>
            <a:fillRect/>
          </a:stretch>
        </p:blipFill>
        <p:spPr>
          <a:xfrm>
            <a:off x="733143" y="1847807"/>
            <a:ext cx="8301320" cy="7108692"/>
          </a:xfrm>
          <a:prstGeom prst="rect">
            <a:avLst/>
          </a:prstGeom>
        </p:spPr>
      </p:pic>
    </p:spTree>
    <p:extLst>
      <p:ext uri="{BB962C8B-B14F-4D97-AF65-F5344CB8AC3E}">
        <p14:creationId xmlns:p14="http://schemas.microsoft.com/office/powerpoint/2010/main" val="38744561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pic>
        <p:nvPicPr>
          <p:cNvPr id="4" name="Content Placeholder 3"/>
          <p:cNvPicPr>
            <a:picLocks noGrp="1" noChangeAspect="1"/>
          </p:cNvPicPr>
          <p:nvPr>
            <p:ph idx="1"/>
          </p:nvPr>
        </p:nvPicPr>
        <p:blipFill>
          <a:blip r:embed="rId3"/>
          <a:stretch>
            <a:fillRect/>
          </a:stretch>
        </p:blipFill>
        <p:spPr>
          <a:xfrm>
            <a:off x="733142" y="2314915"/>
            <a:ext cx="8870472" cy="6959714"/>
          </a:xfrm>
          <a:prstGeom prst="rect">
            <a:avLst/>
          </a:prstGeom>
        </p:spPr>
      </p:pic>
    </p:spTree>
    <p:extLst>
      <p:ext uri="{BB962C8B-B14F-4D97-AF65-F5344CB8AC3E}">
        <p14:creationId xmlns:p14="http://schemas.microsoft.com/office/powerpoint/2010/main" val="25259481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71080846"/>
              </p:ext>
            </p:extLst>
          </p:nvPr>
        </p:nvGraphicFramePr>
        <p:xfrm>
          <a:off x="1235155" y="3986609"/>
          <a:ext cx="9363760" cy="36511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5995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Typescript?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endParaRPr lang="en-US" sz="3600" dirty="0">
              <a:latin typeface="SapientSansRegular" panose="00000400000000000000" pitchFamily="2" charset="0"/>
            </a:endParaRPr>
          </a:p>
          <a:p>
            <a:pPr>
              <a:buFont typeface="Wingdings" panose="05000000000000000000" pitchFamily="2" charset="2"/>
              <a:buChar char="Ø"/>
            </a:pPr>
            <a:r>
              <a:rPr lang="en-US" sz="3600" dirty="0">
                <a:latin typeface="SapientSansRegular" panose="00000400000000000000" pitchFamily="2" charset="0"/>
              </a:rPr>
              <a:t>First appeared 1 Oct </a:t>
            </a:r>
            <a:r>
              <a:rPr lang="en-US" sz="3600" dirty="0" smtClean="0">
                <a:latin typeface="SapientSansRegular" panose="00000400000000000000" pitchFamily="2" charset="0"/>
              </a:rPr>
              <a:t>2012 and Developed by Microsoft.</a:t>
            </a:r>
            <a:endParaRPr lang="en-US" sz="3600" dirty="0" smtClean="0">
              <a:latin typeface="SapientSansRegular" panose="00000400000000000000" pitchFamily="2" charset="0"/>
              <a:hlinkClick r:id="rId3" action="ppaction://hlinksldjump"/>
            </a:endParaRPr>
          </a:p>
          <a:p>
            <a:pPr>
              <a:buFont typeface="Wingdings" panose="05000000000000000000" pitchFamily="2" charset="2"/>
              <a:buChar char="Ø"/>
            </a:pPr>
            <a:r>
              <a:rPr lang="en-US" sz="3600" dirty="0" smtClean="0">
                <a:latin typeface="SapientSansRegular" panose="00000400000000000000" pitchFamily="2" charset="0"/>
                <a:hlinkClick r:id="rId3" action="ppaction://hlinksldjump"/>
              </a:rPr>
              <a:t>Superset </a:t>
            </a:r>
            <a:r>
              <a:rPr lang="en-US" sz="3600" dirty="0">
                <a:latin typeface="SapientSansRegular" panose="00000400000000000000" pitchFamily="2" charset="0"/>
                <a:hlinkClick r:id="rId3" action="ppaction://hlinksldjump"/>
              </a:rPr>
              <a:t>of JavaScript</a:t>
            </a:r>
            <a:endParaRPr lang="en-US" sz="3600" dirty="0">
              <a:latin typeface="SapientSansRegular" panose="00000400000000000000" pitchFamily="2" charset="0"/>
            </a:endParaRPr>
          </a:p>
          <a:p>
            <a:pPr>
              <a:buFont typeface="Wingdings" panose="05000000000000000000" pitchFamily="2" charset="2"/>
              <a:buChar char="Ø"/>
            </a:pPr>
            <a:r>
              <a:rPr lang="en-US" sz="3600" dirty="0">
                <a:latin typeface="SapientSansRegular" panose="00000400000000000000" pitchFamily="2" charset="0"/>
              </a:rPr>
              <a:t>File extension is .</a:t>
            </a:r>
            <a:r>
              <a:rPr lang="en-US" sz="3600" dirty="0" err="1">
                <a:latin typeface="SapientSansRegular" panose="00000400000000000000" pitchFamily="2" charset="0"/>
              </a:rPr>
              <a:t>ts</a:t>
            </a:r>
            <a:endParaRPr lang="en-US" sz="3600" dirty="0">
              <a:latin typeface="SapientSansRegular" panose="00000400000000000000" pitchFamily="2" charset="0"/>
            </a:endParaRPr>
          </a:p>
          <a:p>
            <a:pPr>
              <a:buFont typeface="Wingdings" panose="05000000000000000000" pitchFamily="2" charset="2"/>
              <a:buChar char="Ø"/>
            </a:pPr>
            <a:r>
              <a:rPr lang="en-US" sz="3600" dirty="0">
                <a:latin typeface="SapientSansRegular" panose="00000400000000000000" pitchFamily="2" charset="0"/>
              </a:rPr>
              <a:t>Need to compile to </a:t>
            </a:r>
            <a:r>
              <a:rPr lang="en-US" sz="3600" dirty="0" smtClean="0">
                <a:latin typeface="SapientSansRegular" panose="00000400000000000000" pitchFamily="2" charset="0"/>
              </a:rPr>
              <a:t>JavaScript.</a:t>
            </a:r>
          </a:p>
          <a:p>
            <a:pPr>
              <a:buFont typeface="Wingdings" panose="05000000000000000000" pitchFamily="2" charset="2"/>
              <a:buChar char="Ø"/>
            </a:pPr>
            <a:r>
              <a:rPr lang="en-US" sz="3600" dirty="0" smtClean="0">
                <a:latin typeface="SapientSansRegular" panose="00000400000000000000" pitchFamily="2" charset="0"/>
              </a:rPr>
              <a:t> TS </a:t>
            </a:r>
            <a:r>
              <a:rPr lang="en-US" sz="3600" dirty="0">
                <a:latin typeface="SapientSansRegular" panose="00000400000000000000" pitchFamily="2" charset="0"/>
              </a:rPr>
              <a:t>files can be debugged with source maps</a:t>
            </a:r>
          </a:p>
          <a:p>
            <a:pPr>
              <a:buFont typeface="Wingdings" panose="05000000000000000000" pitchFamily="2" charset="2"/>
              <a:buChar char="Ø"/>
            </a:pPr>
            <a:r>
              <a:rPr lang="en-US" sz="3600" dirty="0">
                <a:latin typeface="SapientSansRegular" panose="00000400000000000000" pitchFamily="2" charset="0"/>
              </a:rPr>
              <a:t>2.3 is the stable </a:t>
            </a:r>
            <a:r>
              <a:rPr lang="en-US" sz="3600" dirty="0" smtClean="0">
                <a:latin typeface="SapientSansRegular" panose="00000400000000000000" pitchFamily="2" charset="0"/>
              </a:rPr>
              <a:t>version</a:t>
            </a:r>
            <a:endParaRPr lang="en-US" sz="3600" dirty="0">
              <a:latin typeface="SapientSansRegular" panose="00000400000000000000" pitchFamily="2" charset="0"/>
            </a:endParaRPr>
          </a:p>
        </p:txBody>
      </p:sp>
    </p:spTree>
    <p:extLst>
      <p:ext uri="{BB962C8B-B14F-4D97-AF65-F5344CB8AC3E}">
        <p14:creationId xmlns:p14="http://schemas.microsoft.com/office/powerpoint/2010/main" val="30854454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TypeScript</a:t>
            </a:r>
            <a:r>
              <a:rPr lang="en-US" dirty="0"/>
              <a:t> ─ Basic Syntax</a:t>
            </a:r>
          </a:p>
        </p:txBody>
      </p:sp>
      <p:pic>
        <p:nvPicPr>
          <p:cNvPr id="8" name="Content Placeholder 7"/>
          <p:cNvPicPr>
            <a:picLocks noGrp="1" noChangeAspect="1"/>
          </p:cNvPicPr>
          <p:nvPr>
            <p:ph idx="1"/>
          </p:nvPr>
        </p:nvPicPr>
        <p:blipFill>
          <a:blip r:embed="rId3"/>
          <a:stretch>
            <a:fillRect/>
          </a:stretch>
        </p:blipFill>
        <p:spPr>
          <a:xfrm>
            <a:off x="733142" y="2474259"/>
            <a:ext cx="8517738" cy="4219435"/>
          </a:xfrm>
          <a:prstGeom prst="rect">
            <a:avLst/>
          </a:prstGeom>
        </p:spPr>
      </p:pic>
    </p:spTree>
    <p:extLst>
      <p:ext uri="{BB962C8B-B14F-4D97-AF65-F5344CB8AC3E}">
        <p14:creationId xmlns:p14="http://schemas.microsoft.com/office/powerpoint/2010/main" val="11379734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Compiled TS Code</a:t>
            </a:r>
            <a:endParaRPr lang="en-US" dirty="0"/>
          </a:p>
        </p:txBody>
      </p:sp>
      <p:pic>
        <p:nvPicPr>
          <p:cNvPr id="4" name="Content Placeholder 3"/>
          <p:cNvPicPr>
            <a:picLocks noGrp="1" noChangeAspect="1"/>
          </p:cNvPicPr>
          <p:nvPr>
            <p:ph idx="1"/>
          </p:nvPr>
        </p:nvPicPr>
        <p:blipFill>
          <a:blip r:embed="rId2"/>
          <a:stretch>
            <a:fillRect/>
          </a:stretch>
        </p:blipFill>
        <p:spPr>
          <a:xfrm>
            <a:off x="733142" y="2590800"/>
            <a:ext cx="11497588" cy="5116286"/>
          </a:xfrm>
          <a:prstGeom prst="rect">
            <a:avLst/>
          </a:prstGeom>
        </p:spPr>
      </p:pic>
    </p:spTree>
    <p:extLst>
      <p:ext uri="{BB962C8B-B14F-4D97-AF65-F5344CB8AC3E}">
        <p14:creationId xmlns:p14="http://schemas.microsoft.com/office/powerpoint/2010/main" val="29577933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Typescript Offer?</a:t>
            </a:r>
            <a:endParaRPr lang="en-US" dirty="0"/>
          </a:p>
        </p:txBody>
      </p:sp>
      <p:sp>
        <p:nvSpPr>
          <p:cNvPr id="3" name="Content Placeholder 2"/>
          <p:cNvSpPr>
            <a:spLocks noGrp="1"/>
          </p:cNvSpPr>
          <p:nvPr>
            <p:ph idx="1"/>
          </p:nvPr>
        </p:nvSpPr>
        <p:spPr/>
        <p:txBody>
          <a:bodyPr/>
          <a:lstStyle/>
          <a:p>
            <a:pPr lvl="0">
              <a:buFont typeface="Wingdings" panose="05000000000000000000" pitchFamily="2" charset="2"/>
              <a:buChar char="Ø"/>
            </a:pPr>
            <a:r>
              <a:rPr lang="en-US" sz="3600" dirty="0" smtClean="0">
                <a:solidFill>
                  <a:srgbClr val="121116"/>
                </a:solidFill>
                <a:latin typeface="SapientSansRegular" panose="00000400000000000000" pitchFamily="2" charset="0"/>
              </a:rPr>
              <a:t>Static Type checking</a:t>
            </a:r>
          </a:p>
          <a:p>
            <a:pPr lvl="0">
              <a:buFont typeface="Wingdings" panose="05000000000000000000" pitchFamily="2" charset="2"/>
              <a:buChar char="Ø"/>
            </a:pPr>
            <a:r>
              <a:rPr lang="en-US" sz="3600" dirty="0" smtClean="0">
                <a:solidFill>
                  <a:srgbClr val="121116"/>
                </a:solidFill>
                <a:latin typeface="SapientSansRegular" panose="00000400000000000000" pitchFamily="2" charset="0"/>
              </a:rPr>
              <a:t>Class based objects</a:t>
            </a:r>
          </a:p>
          <a:p>
            <a:pPr lvl="0">
              <a:buFont typeface="Wingdings" panose="05000000000000000000" pitchFamily="2" charset="2"/>
              <a:buChar char="Ø"/>
            </a:pPr>
            <a:r>
              <a:rPr lang="en-US" sz="3600" dirty="0" smtClean="0">
                <a:solidFill>
                  <a:srgbClr val="121116"/>
                </a:solidFill>
                <a:latin typeface="SapientSansRegular" panose="00000400000000000000" pitchFamily="2" charset="0"/>
              </a:rPr>
              <a:t>Modularity</a:t>
            </a:r>
          </a:p>
          <a:p>
            <a:pPr lvl="0">
              <a:buFont typeface="Wingdings" panose="05000000000000000000" pitchFamily="2" charset="2"/>
              <a:buChar char="Ø"/>
            </a:pPr>
            <a:r>
              <a:rPr lang="en-US" sz="3600" dirty="0" smtClean="0">
                <a:solidFill>
                  <a:srgbClr val="121116"/>
                </a:solidFill>
                <a:latin typeface="SapientSansRegular" panose="00000400000000000000" pitchFamily="2" charset="0"/>
              </a:rPr>
              <a:t>ES 6 Features</a:t>
            </a:r>
            <a:endParaRPr lang="en-US" dirty="0"/>
          </a:p>
        </p:txBody>
      </p:sp>
    </p:spTree>
    <p:extLst>
      <p:ext uri="{BB962C8B-B14F-4D97-AF65-F5344CB8AC3E}">
        <p14:creationId xmlns:p14="http://schemas.microsoft.com/office/powerpoint/2010/main" val="22704224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Type Checking</a:t>
            </a:r>
            <a:endParaRPr lang="en-US" dirty="0"/>
          </a:p>
        </p:txBody>
      </p:sp>
      <p:sp>
        <p:nvSpPr>
          <p:cNvPr id="3" name="Content Placeholder 2"/>
          <p:cNvSpPr>
            <a:spLocks noGrp="1"/>
          </p:cNvSpPr>
          <p:nvPr>
            <p:ph idx="1"/>
          </p:nvPr>
        </p:nvSpPr>
        <p:spPr/>
        <p:txBody>
          <a:bodyPr/>
          <a:lstStyle/>
          <a:p>
            <a:pPr lvl="0">
              <a:buFont typeface="Wingdings" panose="05000000000000000000" pitchFamily="2" charset="2"/>
              <a:buChar char="Ø"/>
            </a:pPr>
            <a:r>
              <a:rPr lang="en-US" sz="3600" dirty="0" smtClean="0">
                <a:solidFill>
                  <a:srgbClr val="121116"/>
                </a:solidFill>
                <a:latin typeface="SapientSansRegular" panose="00000400000000000000" pitchFamily="2" charset="0"/>
              </a:rPr>
              <a:t>Completely optional</a:t>
            </a:r>
          </a:p>
          <a:p>
            <a:pPr lvl="0">
              <a:buFont typeface="Wingdings" panose="05000000000000000000" pitchFamily="2" charset="2"/>
              <a:buChar char="Ø"/>
            </a:pPr>
            <a:r>
              <a:rPr lang="en-US" sz="3600" dirty="0" smtClean="0">
                <a:solidFill>
                  <a:srgbClr val="121116"/>
                </a:solidFill>
                <a:latin typeface="SapientSansRegular" panose="00000400000000000000" pitchFamily="2" charset="0"/>
              </a:rPr>
              <a:t>Helps us find and prevent bugs</a:t>
            </a:r>
          </a:p>
          <a:p>
            <a:pPr lvl="0">
              <a:buFont typeface="Wingdings" panose="05000000000000000000" pitchFamily="2" charset="2"/>
              <a:buChar char="Ø"/>
            </a:pPr>
            <a:r>
              <a:rPr lang="en-US" sz="3600" dirty="0" smtClean="0">
                <a:solidFill>
                  <a:srgbClr val="121116"/>
                </a:solidFill>
                <a:latin typeface="SapientSansRegular" panose="00000400000000000000" pitchFamily="2" charset="0"/>
              </a:rPr>
              <a:t>It makes the code more readable and descriptive</a:t>
            </a:r>
          </a:p>
          <a:p>
            <a:pPr lvl="0">
              <a:buFont typeface="Wingdings" panose="05000000000000000000" pitchFamily="2" charset="2"/>
              <a:buChar char="Ø"/>
            </a:pPr>
            <a:endParaRPr lang="en-US" sz="3600" dirty="0">
              <a:solidFill>
                <a:srgbClr val="121116"/>
              </a:solidFill>
              <a:latin typeface="SapientSansRegular" panose="00000400000000000000" pitchFamily="2" charset="0"/>
            </a:endParaRPr>
          </a:p>
          <a:p>
            <a:pPr lvl="0">
              <a:buFont typeface="Wingdings" panose="05000000000000000000" pitchFamily="2" charset="2"/>
              <a:buChar char="Ø"/>
            </a:pPr>
            <a:endParaRPr lang="en-US" sz="3600" dirty="0" smtClean="0">
              <a:solidFill>
                <a:srgbClr val="121116"/>
              </a:solidFill>
              <a:latin typeface="SapientSansRegular" panose="00000400000000000000" pitchFamily="2" charset="0"/>
            </a:endParaRPr>
          </a:p>
          <a:p>
            <a:pPr lvl="0">
              <a:buFont typeface="Wingdings" panose="05000000000000000000" pitchFamily="2" charset="2"/>
              <a:buChar char="Ø"/>
            </a:pPr>
            <a:endParaRPr lang="en-US" sz="3600" dirty="0">
              <a:solidFill>
                <a:srgbClr val="121116"/>
              </a:solidFill>
              <a:latin typeface="SapientSansRegular" panose="00000400000000000000" pitchFamily="2" charset="0"/>
            </a:endParaRPr>
          </a:p>
        </p:txBody>
      </p:sp>
      <p:pic>
        <p:nvPicPr>
          <p:cNvPr id="4" name="Content Placeholder 4"/>
          <p:cNvPicPr>
            <a:picLocks noChangeAspect="1"/>
          </p:cNvPicPr>
          <p:nvPr/>
        </p:nvPicPr>
        <p:blipFill>
          <a:blip r:embed="rId3"/>
          <a:stretch>
            <a:fillRect/>
          </a:stretch>
        </p:blipFill>
        <p:spPr>
          <a:xfrm>
            <a:off x="840718" y="4853749"/>
            <a:ext cx="10708170" cy="3910209"/>
          </a:xfrm>
          <a:prstGeom prst="rect">
            <a:avLst/>
          </a:prstGeom>
        </p:spPr>
      </p:pic>
    </p:spTree>
    <p:extLst>
      <p:ext uri="{BB962C8B-B14F-4D97-AF65-F5344CB8AC3E}">
        <p14:creationId xmlns:p14="http://schemas.microsoft.com/office/powerpoint/2010/main" val="20205781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Typescript?</a:t>
            </a:r>
          </a:p>
        </p:txBody>
      </p:sp>
      <p:graphicFrame>
        <p:nvGraphicFramePr>
          <p:cNvPr id="4" name="Content Placeholder 3"/>
          <p:cNvGraphicFramePr>
            <a:graphicFrameLocks noGrp="1"/>
          </p:cNvGraphicFramePr>
          <p:nvPr>
            <p:ph idx="1"/>
            <p:extLst/>
          </p:nvPr>
        </p:nvGraphicFramePr>
        <p:xfrm>
          <a:off x="732950" y="3213964"/>
          <a:ext cx="10827960" cy="41794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6828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TypeScript</a:t>
            </a:r>
            <a:r>
              <a:rPr lang="en-US" dirty="0"/>
              <a:t> ─ Basic Syntax</a:t>
            </a:r>
          </a:p>
        </p:txBody>
      </p:sp>
      <p:pic>
        <p:nvPicPr>
          <p:cNvPr id="5" name="Content Placeholder 4"/>
          <p:cNvPicPr>
            <a:picLocks noGrp="1" noChangeAspect="1"/>
          </p:cNvPicPr>
          <p:nvPr>
            <p:ph idx="1"/>
          </p:nvPr>
        </p:nvPicPr>
        <p:blipFill>
          <a:blip r:embed="rId3"/>
          <a:stretch>
            <a:fillRect/>
          </a:stretch>
        </p:blipFill>
        <p:spPr>
          <a:xfrm>
            <a:off x="733142" y="2460172"/>
            <a:ext cx="12043520" cy="4397827"/>
          </a:xfrm>
          <a:prstGeom prst="rect">
            <a:avLst/>
          </a:prstGeom>
        </p:spPr>
      </p:pic>
    </p:spTree>
    <p:extLst>
      <p:ext uri="{BB962C8B-B14F-4D97-AF65-F5344CB8AC3E}">
        <p14:creationId xmlns:p14="http://schemas.microsoft.com/office/powerpoint/2010/main" val="443259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Cover">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Agenda">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Divider">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Quote">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Content">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Back Cover">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15236</TotalTime>
  <Words>1288</Words>
  <Application>Microsoft Office PowerPoint</Application>
  <PresentationFormat>Custom</PresentationFormat>
  <Paragraphs>206</Paragraphs>
  <Slides>22</Slides>
  <Notes>19</Notes>
  <HiddenSlides>2</HiddenSlides>
  <MMClips>0</MMClips>
  <ScaleCrop>false</ScaleCrop>
  <HeadingPairs>
    <vt:vector size="6" baseType="variant">
      <vt:variant>
        <vt:lpstr>Fonts Used</vt:lpstr>
      </vt:variant>
      <vt:variant>
        <vt:i4>8</vt:i4>
      </vt:variant>
      <vt:variant>
        <vt:lpstr>Theme</vt:lpstr>
      </vt:variant>
      <vt:variant>
        <vt:i4>6</vt:i4>
      </vt:variant>
      <vt:variant>
        <vt:lpstr>Slide Titles</vt:lpstr>
      </vt:variant>
      <vt:variant>
        <vt:i4>22</vt:i4>
      </vt:variant>
    </vt:vector>
  </HeadingPairs>
  <TitlesOfParts>
    <vt:vector size="36" baseType="lpstr">
      <vt:lpstr>ＭＳ Ｐゴシック</vt:lpstr>
      <vt:lpstr>Arial</vt:lpstr>
      <vt:lpstr>Calibri</vt:lpstr>
      <vt:lpstr>Gotham Book</vt:lpstr>
      <vt:lpstr>Gotham Medium</vt:lpstr>
      <vt:lpstr>MillerDisplay</vt:lpstr>
      <vt:lpstr>SapientSansRegular</vt:lpstr>
      <vt:lpstr>Wingdings</vt:lpstr>
      <vt:lpstr>Cover</vt:lpstr>
      <vt:lpstr>Agenda</vt:lpstr>
      <vt:lpstr>Divider</vt:lpstr>
      <vt:lpstr>Quote</vt:lpstr>
      <vt:lpstr>Content</vt:lpstr>
      <vt:lpstr>Back Cover</vt:lpstr>
      <vt:lpstr>PowerPoint Presentation</vt:lpstr>
      <vt:lpstr>In the Session</vt:lpstr>
      <vt:lpstr>What is Typescript?</vt:lpstr>
      <vt:lpstr>TypeScript ─ Basic Syntax</vt:lpstr>
      <vt:lpstr>Compiled TS Code</vt:lpstr>
      <vt:lpstr>What does Typescript Offer?</vt:lpstr>
      <vt:lpstr>Static Type Checking</vt:lpstr>
      <vt:lpstr>Typescript?</vt:lpstr>
      <vt:lpstr>TypeScript ─ Basic Syntax</vt:lpstr>
      <vt:lpstr>TypeScript Types</vt:lpstr>
      <vt:lpstr>Class based objects </vt:lpstr>
      <vt:lpstr>ES6 Features</vt:lpstr>
      <vt:lpstr>Setup Typescript</vt:lpstr>
      <vt:lpstr>Annotations</vt:lpstr>
      <vt:lpstr>Interfaces</vt:lpstr>
      <vt:lpstr>classes</vt:lpstr>
      <vt:lpstr>Class Inheritance</vt:lpstr>
      <vt:lpstr>Polymorphism </vt:lpstr>
      <vt:lpstr>Enums</vt:lpstr>
      <vt:lpstr>Generics</vt:lpstr>
      <vt:lpstr>Modules</vt:lpstr>
      <vt:lpstr>Thanks</vt:lpstr>
    </vt:vector>
  </TitlesOfParts>
  <Company>Sapient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Sapient</dc:creator>
  <cp:lastModifiedBy>Sintu Singh</cp:lastModifiedBy>
  <cp:revision>675</cp:revision>
  <dcterms:created xsi:type="dcterms:W3CDTF">2017-01-23T16:33:08Z</dcterms:created>
  <dcterms:modified xsi:type="dcterms:W3CDTF">2017-08-08T05:44:37Z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156517</vt:lpwstr>
  </property>
  <property fmtid="{D5CDD505-2E9C-101B-9397-08002B2CF9AE}" pid="3" name="Offisync_UpdateToken">
    <vt:lpwstr>5</vt:lpwstr>
  </property>
  <property fmtid="{D5CDD505-2E9C-101B-9397-08002B2CF9AE}" pid="4" name="Offisync_ProviderInitializationData">
    <vt:lpwstr>https://vox.publicis.sapient.com</vt:lpwstr>
  </property>
  <property fmtid="{D5CDD505-2E9C-101B-9397-08002B2CF9AE}" pid="5" name="Jive_LatestUserAccountName">
    <vt:lpwstr>sragha</vt:lpwstr>
  </property>
  <property fmtid="{D5CDD505-2E9C-101B-9397-08002B2CF9AE}" pid="6" name="Offisync_ServerID">
    <vt:lpwstr>2a760b3e-54a5-418b-9dd9-555cd32dea45</vt:lpwstr>
  </property>
  <property fmtid="{D5CDD505-2E9C-101B-9397-08002B2CF9AE}" pid="7" name="Jive_VersionGuid">
    <vt:lpwstr>5ed4834f-95e7-4c2a-bb59-85a62bb0861a</vt:lpwstr>
  </property>
</Properties>
</file>