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657" r:id="rId2"/>
    <p:sldMasterId id="2147483671" r:id="rId3"/>
    <p:sldMasterId id="2147483684" r:id="rId4"/>
    <p:sldMasterId id="2147483697" r:id="rId5"/>
    <p:sldMasterId id="2147483714" r:id="rId6"/>
  </p:sldMasterIdLst>
  <p:notesMasterIdLst>
    <p:notesMasterId r:id="rId26"/>
  </p:notesMasterIdLst>
  <p:sldIdLst>
    <p:sldId id="257" r:id="rId7"/>
    <p:sldId id="259" r:id="rId8"/>
    <p:sldId id="267" r:id="rId9"/>
    <p:sldId id="260" r:id="rId10"/>
    <p:sldId id="261" r:id="rId11"/>
    <p:sldId id="262"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 id="276" r:id="rId25"/>
  </p:sldIdLst>
  <p:sldSz cx="13030200" cy="9737725"/>
  <p:notesSz cx="6858000" cy="9144000"/>
  <p:defaultTextStyle>
    <a:defPPr>
      <a:defRPr lang="en-US"/>
    </a:defPPr>
    <a:lvl1pPr marL="0" algn="l" defTabSz="546400" rtl="0" eaLnBrk="1" latinLnBrk="0" hangingPunct="1">
      <a:defRPr sz="2151" kern="1200">
        <a:solidFill>
          <a:schemeClr val="tx1"/>
        </a:solidFill>
        <a:latin typeface="+mn-lt"/>
        <a:ea typeface="+mn-ea"/>
        <a:cs typeface="+mn-cs"/>
      </a:defRPr>
    </a:lvl1pPr>
    <a:lvl2pPr marL="546400" algn="l" defTabSz="546400" rtl="0" eaLnBrk="1" latinLnBrk="0" hangingPunct="1">
      <a:defRPr sz="2151" kern="1200">
        <a:solidFill>
          <a:schemeClr val="tx1"/>
        </a:solidFill>
        <a:latin typeface="+mn-lt"/>
        <a:ea typeface="+mn-ea"/>
        <a:cs typeface="+mn-cs"/>
      </a:defRPr>
    </a:lvl2pPr>
    <a:lvl3pPr marL="1092799" algn="l" defTabSz="546400" rtl="0" eaLnBrk="1" latinLnBrk="0" hangingPunct="1">
      <a:defRPr sz="2151" kern="1200">
        <a:solidFill>
          <a:schemeClr val="tx1"/>
        </a:solidFill>
        <a:latin typeface="+mn-lt"/>
        <a:ea typeface="+mn-ea"/>
        <a:cs typeface="+mn-cs"/>
      </a:defRPr>
    </a:lvl3pPr>
    <a:lvl4pPr marL="1639199" algn="l" defTabSz="546400" rtl="0" eaLnBrk="1" latinLnBrk="0" hangingPunct="1">
      <a:defRPr sz="2151" kern="1200">
        <a:solidFill>
          <a:schemeClr val="tx1"/>
        </a:solidFill>
        <a:latin typeface="+mn-lt"/>
        <a:ea typeface="+mn-ea"/>
        <a:cs typeface="+mn-cs"/>
      </a:defRPr>
    </a:lvl4pPr>
    <a:lvl5pPr marL="2185599" algn="l" defTabSz="546400" rtl="0" eaLnBrk="1" latinLnBrk="0" hangingPunct="1">
      <a:defRPr sz="2151" kern="1200">
        <a:solidFill>
          <a:schemeClr val="tx1"/>
        </a:solidFill>
        <a:latin typeface="+mn-lt"/>
        <a:ea typeface="+mn-ea"/>
        <a:cs typeface="+mn-cs"/>
      </a:defRPr>
    </a:lvl5pPr>
    <a:lvl6pPr marL="2731999" algn="l" defTabSz="546400" rtl="0" eaLnBrk="1" latinLnBrk="0" hangingPunct="1">
      <a:defRPr sz="2151" kern="1200">
        <a:solidFill>
          <a:schemeClr val="tx1"/>
        </a:solidFill>
        <a:latin typeface="+mn-lt"/>
        <a:ea typeface="+mn-ea"/>
        <a:cs typeface="+mn-cs"/>
      </a:defRPr>
    </a:lvl6pPr>
    <a:lvl7pPr marL="3278398" algn="l" defTabSz="546400" rtl="0" eaLnBrk="1" latinLnBrk="0" hangingPunct="1">
      <a:defRPr sz="2151" kern="1200">
        <a:solidFill>
          <a:schemeClr val="tx1"/>
        </a:solidFill>
        <a:latin typeface="+mn-lt"/>
        <a:ea typeface="+mn-ea"/>
        <a:cs typeface="+mn-cs"/>
      </a:defRPr>
    </a:lvl7pPr>
    <a:lvl8pPr marL="3824798" algn="l" defTabSz="546400" rtl="0" eaLnBrk="1" latinLnBrk="0" hangingPunct="1">
      <a:defRPr sz="2151" kern="1200">
        <a:solidFill>
          <a:schemeClr val="tx1"/>
        </a:solidFill>
        <a:latin typeface="+mn-lt"/>
        <a:ea typeface="+mn-ea"/>
        <a:cs typeface="+mn-cs"/>
      </a:defRPr>
    </a:lvl8pPr>
    <a:lvl9pPr marL="4371198" algn="l" defTabSz="546400" rtl="0" eaLnBrk="1" latinLnBrk="0" hangingPunct="1">
      <a:defRPr sz="21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62" userDrawn="1">
          <p15:clr>
            <a:srgbClr val="A4A3A4"/>
          </p15:clr>
        </p15:guide>
        <p15:guide id="2" orient="horz" pos="613" userDrawn="1">
          <p15:clr>
            <a:srgbClr val="A4A3A4"/>
          </p15:clr>
        </p15:guide>
        <p15:guide id="3" pos="7747" userDrawn="1">
          <p15:clr>
            <a:srgbClr val="A4A3A4"/>
          </p15:clr>
        </p15:guide>
        <p15:guide id="4" pos="4232" userDrawn="1">
          <p15:clr>
            <a:srgbClr val="A4A3A4"/>
          </p15:clr>
        </p15:guide>
        <p15:guide id="5" pos="4591" userDrawn="1">
          <p15:clr>
            <a:srgbClr val="A4A3A4"/>
          </p15:clr>
        </p15:guide>
        <p15:guide id="6" pos="4865" userDrawn="1">
          <p15:clr>
            <a:srgbClr val="A4A3A4"/>
          </p15:clr>
        </p15:guide>
        <p15:guide id="7" pos="5224" userDrawn="1">
          <p15:clr>
            <a:srgbClr val="A4A3A4"/>
          </p15:clr>
        </p15:guide>
        <p15:guide id="8" pos="5481" userDrawn="1">
          <p15:clr>
            <a:srgbClr val="A4A3A4"/>
          </p15:clr>
        </p15:guide>
        <p15:guide id="9" pos="5848" userDrawn="1">
          <p15:clr>
            <a:srgbClr val="A4A3A4"/>
          </p15:clr>
        </p15:guide>
        <p15:guide id="10" pos="6113" userDrawn="1">
          <p15:clr>
            <a:srgbClr val="A4A3A4"/>
          </p15:clr>
        </p15:guide>
        <p15:guide id="11" pos="6482" userDrawn="1">
          <p15:clr>
            <a:srgbClr val="A4A3A4"/>
          </p15:clr>
        </p15:guide>
        <p15:guide id="12" pos="6747" userDrawn="1">
          <p15:clr>
            <a:srgbClr val="A4A3A4"/>
          </p15:clr>
        </p15:guide>
        <p15:guide id="13" pos="7106" userDrawn="1">
          <p15:clr>
            <a:srgbClr val="A4A3A4"/>
          </p15:clr>
        </p15:guide>
        <p15:guide id="14" pos="7371" userDrawn="1">
          <p15:clr>
            <a:srgbClr val="A4A3A4"/>
          </p15:clr>
        </p15:guide>
        <p15:guide id="15" pos="3967" userDrawn="1">
          <p15:clr>
            <a:srgbClr val="A4A3A4"/>
          </p15:clr>
        </p15:guide>
        <p15:guide id="16" pos="3600" userDrawn="1">
          <p15:clr>
            <a:srgbClr val="A4A3A4"/>
          </p15:clr>
        </p15:guide>
        <p15:guide id="17" pos="3343" userDrawn="1">
          <p15:clr>
            <a:srgbClr val="A4A3A4"/>
          </p15:clr>
        </p15:guide>
        <p15:guide id="18" pos="2967" userDrawn="1">
          <p15:clr>
            <a:srgbClr val="A4A3A4"/>
          </p15:clr>
        </p15:guide>
        <p15:guide id="19" pos="2719" userDrawn="1">
          <p15:clr>
            <a:srgbClr val="A4A3A4"/>
          </p15:clr>
        </p15:guide>
        <p15:guide id="20" pos="2343" userDrawn="1">
          <p15:clr>
            <a:srgbClr val="A4A3A4"/>
          </p15:clr>
        </p15:guide>
        <p15:guide id="21" pos="2086" userDrawn="1">
          <p15:clr>
            <a:srgbClr val="A4A3A4"/>
          </p15:clr>
        </p15:guide>
        <p15:guide id="22" pos="1717" userDrawn="1">
          <p15:clr>
            <a:srgbClr val="A4A3A4"/>
          </p15:clr>
        </p15:guide>
        <p15:guide id="23" pos="1452" userDrawn="1">
          <p15:clr>
            <a:srgbClr val="A4A3A4"/>
          </p15:clr>
        </p15:guide>
        <p15:guide id="24" pos="1085" userDrawn="1">
          <p15:clr>
            <a:srgbClr val="A4A3A4"/>
          </p15:clr>
        </p15:guide>
        <p15:guide id="25" pos="828" userDrawn="1">
          <p15:clr>
            <a:srgbClr val="A4A3A4"/>
          </p15:clr>
        </p15:guide>
        <p15:guide id="26" pos="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7"/>
    <p:restoredTop sz="83099" autoAdjust="0"/>
  </p:normalViewPr>
  <p:slideViewPr>
    <p:cSldViewPr snapToGrid="0" snapToObjects="1">
      <p:cViewPr varScale="1">
        <p:scale>
          <a:sx n="44" d="100"/>
          <a:sy n="44" d="100"/>
        </p:scale>
        <p:origin x="1158" y="48"/>
      </p:cViewPr>
      <p:guideLst>
        <p:guide orient="horz" pos="5362"/>
        <p:guide orient="horz" pos="613"/>
        <p:guide pos="7747"/>
        <p:guide pos="4232"/>
        <p:guide pos="4591"/>
        <p:guide pos="4865"/>
        <p:guide pos="5224"/>
        <p:guide pos="5481"/>
        <p:guide pos="5848"/>
        <p:guide pos="6113"/>
        <p:guide pos="6482"/>
        <p:guide pos="6747"/>
        <p:guide pos="7106"/>
        <p:guide pos="7371"/>
        <p:guide pos="3967"/>
        <p:guide pos="3600"/>
        <p:guide pos="3343"/>
        <p:guide pos="2967"/>
        <p:guide pos="2719"/>
        <p:guide pos="2343"/>
        <p:guide pos="2086"/>
        <p:guide pos="1717"/>
        <p:guide pos="1452"/>
        <p:guide pos="1085"/>
        <p:guide pos="828"/>
        <p:guide pos="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91B90F2C-A370-4B2E-B5A5-5EED5B852B78}" type="presOf" srcId="{6F95D0EE-B748-4970-BAD2-F0D4FEF56C16}" destId="{72AD33B6-CCA4-4BAE-B260-AF343E102275}" srcOrd="1" destOrd="0" presId="urn:microsoft.com/office/officeart/2005/8/layout/venn2"/>
    <dgm:cxn modelId="{4AD89799-9B6B-4242-8525-E71050F71A17}" type="presOf" srcId="{8092BCD2-9848-40EE-B83E-5944D62F8BA2}" destId="{E9CB56FE-70F6-4D80-893F-6B092C6CAED4}" srcOrd="1" destOrd="0" presId="urn:microsoft.com/office/officeart/2005/8/layout/venn2"/>
    <dgm:cxn modelId="{E941978D-EA38-4CD2-AF8F-C76C05A03DE4}" type="presOf" srcId="{6F95D0EE-B748-4970-BAD2-F0D4FEF56C16}" destId="{7CC3CF68-62F6-420E-AD22-97D7EA1E16B0}"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B2F78F32-FC0C-4B5B-A6BB-0A9C48FB2844}" type="presOf" srcId="{C3013C64-B607-4865-9EFA-2C11DE23AEA8}" destId="{3D88827D-D3D0-4773-A7AF-4CBD1E4D2D88}" srcOrd="0" destOrd="0" presId="urn:microsoft.com/office/officeart/2005/8/layout/venn2"/>
    <dgm:cxn modelId="{EF9DAE32-9607-4B69-A8F7-D41FE1CB05A3}" type="presOf" srcId="{8092BCD2-9848-40EE-B83E-5944D62F8BA2}" destId="{D15967E5-0E5D-4FAE-AE7E-FF73DD147DD4}" srcOrd="0" destOrd="0" presId="urn:microsoft.com/office/officeart/2005/8/layout/venn2"/>
    <dgm:cxn modelId="{2B593C2A-289E-430F-AD32-CFE0D18AFB34}" type="presParOf" srcId="{3D88827D-D3D0-4773-A7AF-4CBD1E4D2D88}" destId="{1B1C0D73-95A3-4A18-9572-D260686622DF}" srcOrd="0" destOrd="0" presId="urn:microsoft.com/office/officeart/2005/8/layout/venn2"/>
    <dgm:cxn modelId="{1B2485EC-34C1-4808-87CF-0212BEFFB5B4}" type="presParOf" srcId="{1B1C0D73-95A3-4A18-9572-D260686622DF}" destId="{7CC3CF68-62F6-420E-AD22-97D7EA1E16B0}" srcOrd="0" destOrd="0" presId="urn:microsoft.com/office/officeart/2005/8/layout/venn2"/>
    <dgm:cxn modelId="{DE4D742A-88E2-489B-98DF-D175562E2BD2}" type="presParOf" srcId="{1B1C0D73-95A3-4A18-9572-D260686622DF}" destId="{72AD33B6-CCA4-4BAE-B260-AF343E102275}" srcOrd="1" destOrd="0" presId="urn:microsoft.com/office/officeart/2005/8/layout/venn2"/>
    <dgm:cxn modelId="{83D86636-04A9-4008-8AFB-A57F07C8354F}" type="presParOf" srcId="{3D88827D-D3D0-4773-A7AF-4CBD1E4D2D88}" destId="{56AE14C4-5313-4C0D-ADD5-F57FA4B83489}" srcOrd="1" destOrd="0" presId="urn:microsoft.com/office/officeart/2005/8/layout/venn2"/>
    <dgm:cxn modelId="{3D3BA636-EAC8-4DFF-9EE2-8426EB153466}" type="presParOf" srcId="{56AE14C4-5313-4C0D-ADD5-F57FA4B83489}" destId="{D15967E5-0E5D-4FAE-AE7E-FF73DD147DD4}" srcOrd="0" destOrd="0" presId="urn:microsoft.com/office/officeart/2005/8/layout/venn2"/>
    <dgm:cxn modelId="{66C8C6E6-3808-49F3-BF5D-B2AD36390EA4}"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4A362-4070-48B6-B6BC-017BB2F67B87}" type="doc">
      <dgm:prSet loTypeId="urn:microsoft.com/office/officeart/2005/8/layout/equation1" loCatId="process" qsTypeId="urn:microsoft.com/office/officeart/2005/8/quickstyle/3d3" qsCatId="3D" csTypeId="urn:microsoft.com/office/officeart/2005/8/colors/accent2_2" csCatId="accent2" phldr="1"/>
      <dgm:spPr/>
    </dgm:pt>
    <dgm:pt modelId="{08DFE8E5-89AC-4AD2-8D7D-B703F3DBB0FE}">
      <dgm:prSet phldrT="[Text]"/>
      <dgm:spPr/>
      <dgm:t>
        <a:bodyPr/>
        <a:lstStyle/>
        <a:p>
          <a:r>
            <a:rPr lang="en-US" dirty="0" smtClean="0"/>
            <a:t>ES6</a:t>
          </a:r>
          <a:endParaRPr lang="en-US" dirty="0"/>
        </a:p>
      </dgm:t>
    </dgm:pt>
    <dgm:pt modelId="{A80D4066-C251-4E93-9D3D-61214A78B4EE}" type="parTrans" cxnId="{66B4477A-08C1-41F4-A7C1-562C4268F991}">
      <dgm:prSet/>
      <dgm:spPr/>
      <dgm:t>
        <a:bodyPr/>
        <a:lstStyle/>
        <a:p>
          <a:endParaRPr lang="en-US"/>
        </a:p>
      </dgm:t>
    </dgm:pt>
    <dgm:pt modelId="{CF5EA69B-3225-46B7-AC61-4975890A8BE2}" type="sibTrans" cxnId="{66B4477A-08C1-41F4-A7C1-562C4268F991}">
      <dgm:prSet/>
      <dgm:spPr/>
      <dgm:t>
        <a:bodyPr/>
        <a:lstStyle/>
        <a:p>
          <a:endParaRPr lang="en-US"/>
        </a:p>
      </dgm:t>
    </dgm:pt>
    <dgm:pt modelId="{3F59C29A-91A6-47EA-B159-83B10901C122}">
      <dgm:prSet phldrT="[Text]"/>
      <dgm:spPr/>
      <dgm:t>
        <a:bodyPr/>
        <a:lstStyle/>
        <a:p>
          <a:r>
            <a:rPr lang="en-US" dirty="0" smtClean="0"/>
            <a:t>Types</a:t>
          </a:r>
          <a:endParaRPr lang="en-US" dirty="0"/>
        </a:p>
      </dgm:t>
    </dgm:pt>
    <dgm:pt modelId="{C66447A1-ECF5-4C14-B689-84ECAC356916}" type="parTrans" cxnId="{F57462D4-282E-47AF-9AD0-73347C56FE7A}">
      <dgm:prSet/>
      <dgm:spPr/>
      <dgm:t>
        <a:bodyPr/>
        <a:lstStyle/>
        <a:p>
          <a:endParaRPr lang="en-US"/>
        </a:p>
      </dgm:t>
    </dgm:pt>
    <dgm:pt modelId="{673C61C1-75BD-44F7-AD87-B312B17F77AA}" type="sibTrans" cxnId="{F57462D4-282E-47AF-9AD0-73347C56FE7A}">
      <dgm:prSet/>
      <dgm:spPr/>
      <dgm:t>
        <a:bodyPr/>
        <a:lstStyle/>
        <a:p>
          <a:endParaRPr lang="en-US"/>
        </a:p>
      </dgm:t>
    </dgm:pt>
    <dgm:pt modelId="{B2A151E9-562F-4366-BE25-D322DB1BCB0D}">
      <dgm:prSet phldrT="[Text]"/>
      <dgm:spPr/>
      <dgm:t>
        <a:bodyPr/>
        <a:lstStyle/>
        <a:p>
          <a:r>
            <a:rPr lang="en-US" dirty="0" err="1" smtClean="0"/>
            <a:t>TypeScript</a:t>
          </a:r>
          <a:endParaRPr lang="en-US" dirty="0"/>
        </a:p>
      </dgm:t>
    </dgm:pt>
    <dgm:pt modelId="{384EEB7E-5DB9-401D-B96A-0C16BC2A9A56}" type="parTrans" cxnId="{02460673-5CEA-4BC4-BB15-89BBF6A4825D}">
      <dgm:prSet/>
      <dgm:spPr/>
      <dgm:t>
        <a:bodyPr/>
        <a:lstStyle/>
        <a:p>
          <a:endParaRPr lang="en-US"/>
        </a:p>
      </dgm:t>
    </dgm:pt>
    <dgm:pt modelId="{8A75276D-B971-493A-A120-51C09121E2DD}" type="sibTrans" cxnId="{02460673-5CEA-4BC4-BB15-89BBF6A4825D}">
      <dgm:prSet/>
      <dgm:spPr/>
      <dgm:t>
        <a:bodyPr/>
        <a:lstStyle/>
        <a:p>
          <a:endParaRPr lang="en-US"/>
        </a:p>
      </dgm:t>
    </dgm:pt>
    <dgm:pt modelId="{9BCF3358-4D40-47E3-8AFF-F7EAD8D32175}" type="pres">
      <dgm:prSet presAssocID="{4544A362-4070-48B6-B6BC-017BB2F67B87}" presName="linearFlow" presStyleCnt="0">
        <dgm:presLayoutVars>
          <dgm:dir/>
          <dgm:resizeHandles val="exact"/>
        </dgm:presLayoutVars>
      </dgm:prSet>
      <dgm:spPr/>
    </dgm:pt>
    <dgm:pt modelId="{B844661F-8641-468B-B255-B40093F50C00}" type="pres">
      <dgm:prSet presAssocID="{08DFE8E5-89AC-4AD2-8D7D-B703F3DBB0FE}" presName="node" presStyleLbl="node1" presStyleIdx="0" presStyleCnt="3">
        <dgm:presLayoutVars>
          <dgm:bulletEnabled val="1"/>
        </dgm:presLayoutVars>
      </dgm:prSet>
      <dgm:spPr/>
      <dgm:t>
        <a:bodyPr/>
        <a:lstStyle/>
        <a:p>
          <a:endParaRPr lang="en-US"/>
        </a:p>
      </dgm:t>
    </dgm:pt>
    <dgm:pt modelId="{E74CF196-3442-48C5-A736-B18FA17F5BE0}" type="pres">
      <dgm:prSet presAssocID="{CF5EA69B-3225-46B7-AC61-4975890A8BE2}" presName="spacerL" presStyleCnt="0"/>
      <dgm:spPr/>
    </dgm:pt>
    <dgm:pt modelId="{79986173-6650-4EB1-9A1E-2A486A4C3A4F}" type="pres">
      <dgm:prSet presAssocID="{CF5EA69B-3225-46B7-AC61-4975890A8BE2}" presName="sibTrans" presStyleLbl="sibTrans2D1" presStyleIdx="0" presStyleCnt="2"/>
      <dgm:spPr/>
      <dgm:t>
        <a:bodyPr/>
        <a:lstStyle/>
        <a:p>
          <a:endParaRPr lang="en-US"/>
        </a:p>
      </dgm:t>
    </dgm:pt>
    <dgm:pt modelId="{25834FDC-190F-4DB0-9D1C-5C4B166D7B01}" type="pres">
      <dgm:prSet presAssocID="{CF5EA69B-3225-46B7-AC61-4975890A8BE2}" presName="spacerR" presStyleCnt="0"/>
      <dgm:spPr/>
    </dgm:pt>
    <dgm:pt modelId="{315CA886-E472-436F-81FD-E9A78B01A7E1}" type="pres">
      <dgm:prSet presAssocID="{3F59C29A-91A6-47EA-B159-83B10901C122}" presName="node" presStyleLbl="node1" presStyleIdx="1" presStyleCnt="3">
        <dgm:presLayoutVars>
          <dgm:bulletEnabled val="1"/>
        </dgm:presLayoutVars>
      </dgm:prSet>
      <dgm:spPr/>
      <dgm:t>
        <a:bodyPr/>
        <a:lstStyle/>
        <a:p>
          <a:endParaRPr lang="en-US"/>
        </a:p>
      </dgm:t>
    </dgm:pt>
    <dgm:pt modelId="{49F5DAFA-287B-4972-A50B-806BAF11EE0A}" type="pres">
      <dgm:prSet presAssocID="{673C61C1-75BD-44F7-AD87-B312B17F77AA}" presName="spacerL" presStyleCnt="0"/>
      <dgm:spPr/>
    </dgm:pt>
    <dgm:pt modelId="{6D9A7692-CFD3-4234-BCEE-2150CBF98404}" type="pres">
      <dgm:prSet presAssocID="{673C61C1-75BD-44F7-AD87-B312B17F77AA}" presName="sibTrans" presStyleLbl="sibTrans2D1" presStyleIdx="1" presStyleCnt="2"/>
      <dgm:spPr/>
      <dgm:t>
        <a:bodyPr/>
        <a:lstStyle/>
        <a:p>
          <a:endParaRPr lang="en-US"/>
        </a:p>
      </dgm:t>
    </dgm:pt>
    <dgm:pt modelId="{A9FD7394-9E3C-4C31-BCEC-5ABB9498FD21}" type="pres">
      <dgm:prSet presAssocID="{673C61C1-75BD-44F7-AD87-B312B17F77AA}" presName="spacerR" presStyleCnt="0"/>
      <dgm:spPr/>
    </dgm:pt>
    <dgm:pt modelId="{D0752F93-4AE2-4F15-8E17-213E4D3EA6C6}" type="pres">
      <dgm:prSet presAssocID="{B2A151E9-562F-4366-BE25-D322DB1BCB0D}" presName="node" presStyleLbl="node1" presStyleIdx="2" presStyleCnt="3">
        <dgm:presLayoutVars>
          <dgm:bulletEnabled val="1"/>
        </dgm:presLayoutVars>
      </dgm:prSet>
      <dgm:spPr/>
      <dgm:t>
        <a:bodyPr/>
        <a:lstStyle/>
        <a:p>
          <a:endParaRPr lang="en-US"/>
        </a:p>
      </dgm:t>
    </dgm:pt>
  </dgm:ptLst>
  <dgm:cxnLst>
    <dgm:cxn modelId="{7D4DD963-DE46-4660-A3A1-6955E9B84116}" type="presOf" srcId="{08DFE8E5-89AC-4AD2-8D7D-B703F3DBB0FE}" destId="{B844661F-8641-468B-B255-B40093F50C00}" srcOrd="0" destOrd="0" presId="urn:microsoft.com/office/officeart/2005/8/layout/equation1"/>
    <dgm:cxn modelId="{66B4477A-08C1-41F4-A7C1-562C4268F991}" srcId="{4544A362-4070-48B6-B6BC-017BB2F67B87}" destId="{08DFE8E5-89AC-4AD2-8D7D-B703F3DBB0FE}" srcOrd="0" destOrd="0" parTransId="{A80D4066-C251-4E93-9D3D-61214A78B4EE}" sibTransId="{CF5EA69B-3225-46B7-AC61-4975890A8BE2}"/>
    <dgm:cxn modelId="{581DF976-1D38-41C7-A579-D97CB61C8253}" type="presOf" srcId="{B2A151E9-562F-4366-BE25-D322DB1BCB0D}" destId="{D0752F93-4AE2-4F15-8E17-213E4D3EA6C6}" srcOrd="0" destOrd="0" presId="urn:microsoft.com/office/officeart/2005/8/layout/equation1"/>
    <dgm:cxn modelId="{9209BC19-1D8B-4064-A1AF-C9698586BDE4}" type="presOf" srcId="{CF5EA69B-3225-46B7-AC61-4975890A8BE2}" destId="{79986173-6650-4EB1-9A1E-2A486A4C3A4F}" srcOrd="0" destOrd="0" presId="urn:microsoft.com/office/officeart/2005/8/layout/equation1"/>
    <dgm:cxn modelId="{02460673-5CEA-4BC4-BB15-89BBF6A4825D}" srcId="{4544A362-4070-48B6-B6BC-017BB2F67B87}" destId="{B2A151E9-562F-4366-BE25-D322DB1BCB0D}" srcOrd="2" destOrd="0" parTransId="{384EEB7E-5DB9-401D-B96A-0C16BC2A9A56}" sibTransId="{8A75276D-B971-493A-A120-51C09121E2DD}"/>
    <dgm:cxn modelId="{F57462D4-282E-47AF-9AD0-73347C56FE7A}" srcId="{4544A362-4070-48B6-B6BC-017BB2F67B87}" destId="{3F59C29A-91A6-47EA-B159-83B10901C122}" srcOrd="1" destOrd="0" parTransId="{C66447A1-ECF5-4C14-B689-84ECAC356916}" sibTransId="{673C61C1-75BD-44F7-AD87-B312B17F77AA}"/>
    <dgm:cxn modelId="{7580724D-4F72-4202-9609-E2FED5D86B7E}" type="presOf" srcId="{4544A362-4070-48B6-B6BC-017BB2F67B87}" destId="{9BCF3358-4D40-47E3-8AFF-F7EAD8D32175}" srcOrd="0" destOrd="0" presId="urn:microsoft.com/office/officeart/2005/8/layout/equation1"/>
    <dgm:cxn modelId="{FBF57586-238A-4FF9-B4DC-ACAA33063A3D}" type="presOf" srcId="{3F59C29A-91A6-47EA-B159-83B10901C122}" destId="{315CA886-E472-436F-81FD-E9A78B01A7E1}" srcOrd="0" destOrd="0" presId="urn:microsoft.com/office/officeart/2005/8/layout/equation1"/>
    <dgm:cxn modelId="{9D4B3E56-6D9A-4762-BA55-E83D91E85492}" type="presOf" srcId="{673C61C1-75BD-44F7-AD87-B312B17F77AA}" destId="{6D9A7692-CFD3-4234-BCEE-2150CBF98404}" srcOrd="0" destOrd="0" presId="urn:microsoft.com/office/officeart/2005/8/layout/equation1"/>
    <dgm:cxn modelId="{41D808BB-4488-40B4-9368-820DF82A676C}" type="presParOf" srcId="{9BCF3358-4D40-47E3-8AFF-F7EAD8D32175}" destId="{B844661F-8641-468B-B255-B40093F50C00}" srcOrd="0" destOrd="0" presId="urn:microsoft.com/office/officeart/2005/8/layout/equation1"/>
    <dgm:cxn modelId="{2657BB64-802C-4C7A-8375-277DDDC8FAD0}" type="presParOf" srcId="{9BCF3358-4D40-47E3-8AFF-F7EAD8D32175}" destId="{E74CF196-3442-48C5-A736-B18FA17F5BE0}" srcOrd="1" destOrd="0" presId="urn:microsoft.com/office/officeart/2005/8/layout/equation1"/>
    <dgm:cxn modelId="{BC8441D0-59B9-45E0-83A6-B2509E9F4A6E}" type="presParOf" srcId="{9BCF3358-4D40-47E3-8AFF-F7EAD8D32175}" destId="{79986173-6650-4EB1-9A1E-2A486A4C3A4F}" srcOrd="2" destOrd="0" presId="urn:microsoft.com/office/officeart/2005/8/layout/equation1"/>
    <dgm:cxn modelId="{E89F2D36-B3C5-42C2-A86C-B61F48DE00FF}" type="presParOf" srcId="{9BCF3358-4D40-47E3-8AFF-F7EAD8D32175}" destId="{25834FDC-190F-4DB0-9D1C-5C4B166D7B01}" srcOrd="3" destOrd="0" presId="urn:microsoft.com/office/officeart/2005/8/layout/equation1"/>
    <dgm:cxn modelId="{8AD4201E-19EB-49F1-A25B-74FC4CBACC14}" type="presParOf" srcId="{9BCF3358-4D40-47E3-8AFF-F7EAD8D32175}" destId="{315CA886-E472-436F-81FD-E9A78B01A7E1}" srcOrd="4" destOrd="0" presId="urn:microsoft.com/office/officeart/2005/8/layout/equation1"/>
    <dgm:cxn modelId="{A500BCD1-0BE5-4206-89CA-A23E4D7D6F57}" type="presParOf" srcId="{9BCF3358-4D40-47E3-8AFF-F7EAD8D32175}" destId="{49F5DAFA-287B-4972-A50B-806BAF11EE0A}" srcOrd="5" destOrd="0" presId="urn:microsoft.com/office/officeart/2005/8/layout/equation1"/>
    <dgm:cxn modelId="{0B42779E-AD7D-4D1F-AE4E-38FCF4F29FE1}" type="presParOf" srcId="{9BCF3358-4D40-47E3-8AFF-F7EAD8D32175}" destId="{6D9A7692-CFD3-4234-BCEE-2150CBF98404}" srcOrd="6" destOrd="0" presId="urn:microsoft.com/office/officeart/2005/8/layout/equation1"/>
    <dgm:cxn modelId="{595EBCFE-D98A-40F9-9242-70DCEC8C24B3}" type="presParOf" srcId="{9BCF3358-4D40-47E3-8AFF-F7EAD8D32175}" destId="{A9FD7394-9E3C-4C31-BCEC-5ABB9498FD21}" srcOrd="7" destOrd="0" presId="urn:microsoft.com/office/officeart/2005/8/layout/equation1"/>
    <dgm:cxn modelId="{59FBA064-BC36-456F-B7F4-F767CD7B8A28}" type="presParOf" srcId="{9BCF3358-4D40-47E3-8AFF-F7EAD8D32175}" destId="{D0752F93-4AE2-4F15-8E17-213E4D3EA6C6}"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CAEE7-D1B7-46F3-8C09-E51B7B81FD06}" type="doc">
      <dgm:prSet loTypeId="urn:microsoft.com/office/officeart/2005/8/layout/hChevron3" loCatId="process" qsTypeId="urn:microsoft.com/office/officeart/2005/8/quickstyle/simple3" qsCatId="simple" csTypeId="urn:microsoft.com/office/officeart/2005/8/colors/colorful2" csCatId="colorful" phldr="1"/>
      <dgm:spPr/>
      <dgm:t>
        <a:bodyPr/>
        <a:lstStyle/>
        <a:p>
          <a:endParaRPr lang="en-US"/>
        </a:p>
      </dgm:t>
    </dgm:pt>
    <dgm:pt modelId="{D1D7946E-D596-4406-A467-9CB22B9C8E2E}">
      <dgm:prSet phldrT="[Text]"/>
      <dgm:spPr/>
      <dgm:t>
        <a:bodyPr/>
        <a:lstStyle/>
        <a:p>
          <a:r>
            <a:rPr lang="en-US" dirty="0" smtClean="0"/>
            <a:t>Language</a:t>
          </a:r>
          <a:endParaRPr lang="en-US" dirty="0"/>
        </a:p>
      </dgm:t>
    </dgm:pt>
    <dgm:pt modelId="{0B14A891-576E-49DF-ACBB-0EBDCDFFB89D}" type="parTrans" cxnId="{3AAD9A9D-F2BC-4A09-840B-D40C18B9431D}">
      <dgm:prSet/>
      <dgm:spPr/>
      <dgm:t>
        <a:bodyPr/>
        <a:lstStyle/>
        <a:p>
          <a:endParaRPr lang="en-US"/>
        </a:p>
      </dgm:t>
    </dgm:pt>
    <dgm:pt modelId="{A7549E39-D067-45CA-B151-8CE19F63B0E5}" type="sibTrans" cxnId="{3AAD9A9D-F2BC-4A09-840B-D40C18B9431D}">
      <dgm:prSet/>
      <dgm:spPr/>
      <dgm:t>
        <a:bodyPr/>
        <a:lstStyle/>
        <a:p>
          <a:endParaRPr lang="en-US"/>
        </a:p>
      </dgm:t>
    </dgm:pt>
    <dgm:pt modelId="{83B01284-6764-4B2C-8BAC-C61A3A8ACAEC}">
      <dgm:prSet phldrT="[Text]"/>
      <dgm:spPr/>
      <dgm:t>
        <a:bodyPr/>
        <a:lstStyle/>
        <a:p>
          <a:r>
            <a:rPr lang="en-US" dirty="0" smtClean="0"/>
            <a:t>Compiler</a:t>
          </a:r>
          <a:endParaRPr lang="en-US" dirty="0"/>
        </a:p>
      </dgm:t>
    </dgm:pt>
    <dgm:pt modelId="{6BBD79F5-C35D-49B7-BFEC-4873F9D59154}" type="parTrans" cxnId="{9FA228C2-5D2C-45DC-901D-A6E5D60CD4F2}">
      <dgm:prSet/>
      <dgm:spPr/>
      <dgm:t>
        <a:bodyPr/>
        <a:lstStyle/>
        <a:p>
          <a:endParaRPr lang="en-US"/>
        </a:p>
      </dgm:t>
    </dgm:pt>
    <dgm:pt modelId="{E5BBB870-D201-4EB4-9E2D-5E3675AFBD75}" type="sibTrans" cxnId="{9FA228C2-5D2C-45DC-901D-A6E5D60CD4F2}">
      <dgm:prSet/>
      <dgm:spPr/>
      <dgm:t>
        <a:bodyPr/>
        <a:lstStyle/>
        <a:p>
          <a:endParaRPr lang="en-US"/>
        </a:p>
      </dgm:t>
    </dgm:pt>
    <dgm:pt modelId="{74BB4693-9E52-4C98-A756-7DA725ACB1C8}">
      <dgm:prSet phldrT="[Text]"/>
      <dgm:spPr/>
      <dgm:t>
        <a:bodyPr/>
        <a:lstStyle/>
        <a:p>
          <a:r>
            <a:rPr lang="en-US" dirty="0" err="1" smtClean="0"/>
            <a:t>TypeScript</a:t>
          </a:r>
          <a:r>
            <a:rPr lang="en-US" dirty="0" smtClean="0"/>
            <a:t> Language Service</a:t>
          </a:r>
          <a:endParaRPr lang="en-US" dirty="0"/>
        </a:p>
      </dgm:t>
    </dgm:pt>
    <dgm:pt modelId="{7DB10F78-4030-4743-9AF2-45ECEA424552}" type="parTrans" cxnId="{6AA5D5D3-43B9-41E2-B60E-61EE0DF191C6}">
      <dgm:prSet/>
      <dgm:spPr/>
      <dgm:t>
        <a:bodyPr/>
        <a:lstStyle/>
        <a:p>
          <a:endParaRPr lang="en-US"/>
        </a:p>
      </dgm:t>
    </dgm:pt>
    <dgm:pt modelId="{31339E7E-CE8C-4EA7-B5C6-5005D6E8077D}" type="sibTrans" cxnId="{6AA5D5D3-43B9-41E2-B60E-61EE0DF191C6}">
      <dgm:prSet/>
      <dgm:spPr/>
      <dgm:t>
        <a:bodyPr/>
        <a:lstStyle/>
        <a:p>
          <a:endParaRPr lang="en-US"/>
        </a:p>
      </dgm:t>
    </dgm:pt>
    <dgm:pt modelId="{FDD358B0-35C9-4232-A303-8CACB0321821}" type="pres">
      <dgm:prSet presAssocID="{BAFCAEE7-D1B7-46F3-8C09-E51B7B81FD06}" presName="Name0" presStyleCnt="0">
        <dgm:presLayoutVars>
          <dgm:dir/>
          <dgm:resizeHandles val="exact"/>
        </dgm:presLayoutVars>
      </dgm:prSet>
      <dgm:spPr/>
      <dgm:t>
        <a:bodyPr/>
        <a:lstStyle/>
        <a:p>
          <a:endParaRPr lang="en-US"/>
        </a:p>
      </dgm:t>
    </dgm:pt>
    <dgm:pt modelId="{75D52131-ADCD-4793-82C8-249D3A1B2C27}" type="pres">
      <dgm:prSet presAssocID="{D1D7946E-D596-4406-A467-9CB22B9C8E2E}" presName="parTxOnly" presStyleLbl="node1" presStyleIdx="0" presStyleCnt="3">
        <dgm:presLayoutVars>
          <dgm:bulletEnabled val="1"/>
        </dgm:presLayoutVars>
      </dgm:prSet>
      <dgm:spPr/>
      <dgm:t>
        <a:bodyPr/>
        <a:lstStyle/>
        <a:p>
          <a:endParaRPr lang="en-US"/>
        </a:p>
      </dgm:t>
    </dgm:pt>
    <dgm:pt modelId="{7B2A8C9D-8F30-40CC-A017-785B1FAEB452}" type="pres">
      <dgm:prSet presAssocID="{A7549E39-D067-45CA-B151-8CE19F63B0E5}" presName="parSpace" presStyleCnt="0"/>
      <dgm:spPr/>
      <dgm:t>
        <a:bodyPr/>
        <a:lstStyle/>
        <a:p>
          <a:endParaRPr lang="en-US"/>
        </a:p>
      </dgm:t>
    </dgm:pt>
    <dgm:pt modelId="{23B63273-197A-45AA-B70F-283C6A002FEE}" type="pres">
      <dgm:prSet presAssocID="{83B01284-6764-4B2C-8BAC-C61A3A8ACAEC}" presName="parTxOnly" presStyleLbl="node1" presStyleIdx="1" presStyleCnt="3">
        <dgm:presLayoutVars>
          <dgm:bulletEnabled val="1"/>
        </dgm:presLayoutVars>
      </dgm:prSet>
      <dgm:spPr/>
      <dgm:t>
        <a:bodyPr/>
        <a:lstStyle/>
        <a:p>
          <a:endParaRPr lang="en-US"/>
        </a:p>
      </dgm:t>
    </dgm:pt>
    <dgm:pt modelId="{A49E8ADA-A078-4DD9-BD60-C898BD83C709}" type="pres">
      <dgm:prSet presAssocID="{E5BBB870-D201-4EB4-9E2D-5E3675AFBD75}" presName="parSpace" presStyleCnt="0"/>
      <dgm:spPr/>
      <dgm:t>
        <a:bodyPr/>
        <a:lstStyle/>
        <a:p>
          <a:endParaRPr lang="en-US"/>
        </a:p>
      </dgm:t>
    </dgm:pt>
    <dgm:pt modelId="{1C071798-C7D7-4516-A2EC-B112FF89E1FA}" type="pres">
      <dgm:prSet presAssocID="{74BB4693-9E52-4C98-A756-7DA725ACB1C8}" presName="parTxOnly" presStyleLbl="node1" presStyleIdx="2" presStyleCnt="3">
        <dgm:presLayoutVars>
          <dgm:bulletEnabled val="1"/>
        </dgm:presLayoutVars>
      </dgm:prSet>
      <dgm:spPr/>
      <dgm:t>
        <a:bodyPr/>
        <a:lstStyle/>
        <a:p>
          <a:endParaRPr lang="en-US"/>
        </a:p>
      </dgm:t>
    </dgm:pt>
  </dgm:ptLst>
  <dgm:cxnLst>
    <dgm:cxn modelId="{F0633FFB-7BF7-47AA-AB58-A4FC1E2C720B}" type="presOf" srcId="{BAFCAEE7-D1B7-46F3-8C09-E51B7B81FD06}" destId="{FDD358B0-35C9-4232-A303-8CACB0321821}" srcOrd="0" destOrd="0" presId="urn:microsoft.com/office/officeart/2005/8/layout/hChevron3"/>
    <dgm:cxn modelId="{3AAD9A9D-F2BC-4A09-840B-D40C18B9431D}" srcId="{BAFCAEE7-D1B7-46F3-8C09-E51B7B81FD06}" destId="{D1D7946E-D596-4406-A467-9CB22B9C8E2E}" srcOrd="0" destOrd="0" parTransId="{0B14A891-576E-49DF-ACBB-0EBDCDFFB89D}" sibTransId="{A7549E39-D067-45CA-B151-8CE19F63B0E5}"/>
    <dgm:cxn modelId="{C8F34350-591B-4B51-BC04-3887FDE4BE10}" type="presOf" srcId="{74BB4693-9E52-4C98-A756-7DA725ACB1C8}" destId="{1C071798-C7D7-4516-A2EC-B112FF89E1FA}" srcOrd="0" destOrd="0" presId="urn:microsoft.com/office/officeart/2005/8/layout/hChevron3"/>
    <dgm:cxn modelId="{9FA228C2-5D2C-45DC-901D-A6E5D60CD4F2}" srcId="{BAFCAEE7-D1B7-46F3-8C09-E51B7B81FD06}" destId="{83B01284-6764-4B2C-8BAC-C61A3A8ACAEC}" srcOrd="1" destOrd="0" parTransId="{6BBD79F5-C35D-49B7-BFEC-4873F9D59154}" sibTransId="{E5BBB870-D201-4EB4-9E2D-5E3675AFBD75}"/>
    <dgm:cxn modelId="{A026B334-4121-4E8E-8C42-6F792A0E49A8}" type="presOf" srcId="{83B01284-6764-4B2C-8BAC-C61A3A8ACAEC}" destId="{23B63273-197A-45AA-B70F-283C6A002FEE}" srcOrd="0" destOrd="0" presId="urn:microsoft.com/office/officeart/2005/8/layout/hChevron3"/>
    <dgm:cxn modelId="{C378791C-9F6C-4B0F-B11D-85127BE9806C}" type="presOf" srcId="{D1D7946E-D596-4406-A467-9CB22B9C8E2E}" destId="{75D52131-ADCD-4793-82C8-249D3A1B2C27}" srcOrd="0" destOrd="0" presId="urn:microsoft.com/office/officeart/2005/8/layout/hChevron3"/>
    <dgm:cxn modelId="{6AA5D5D3-43B9-41E2-B60E-61EE0DF191C6}" srcId="{BAFCAEE7-D1B7-46F3-8C09-E51B7B81FD06}" destId="{74BB4693-9E52-4C98-A756-7DA725ACB1C8}" srcOrd="2" destOrd="0" parTransId="{7DB10F78-4030-4743-9AF2-45ECEA424552}" sibTransId="{31339E7E-CE8C-4EA7-B5C6-5005D6E8077D}"/>
    <dgm:cxn modelId="{8234B26B-D88A-473A-99C9-4815F8A5EDA7}" type="presParOf" srcId="{FDD358B0-35C9-4232-A303-8CACB0321821}" destId="{75D52131-ADCD-4793-82C8-249D3A1B2C27}" srcOrd="0" destOrd="0" presId="urn:microsoft.com/office/officeart/2005/8/layout/hChevron3"/>
    <dgm:cxn modelId="{FBB16FAC-053D-4B20-88F2-3223AD242E75}" type="presParOf" srcId="{FDD358B0-35C9-4232-A303-8CACB0321821}" destId="{7B2A8C9D-8F30-40CC-A017-785B1FAEB452}" srcOrd="1" destOrd="0" presId="urn:microsoft.com/office/officeart/2005/8/layout/hChevron3"/>
    <dgm:cxn modelId="{DD9D0D7C-1946-416C-B462-2B088FF54CAC}" type="presParOf" srcId="{FDD358B0-35C9-4232-A303-8CACB0321821}" destId="{23B63273-197A-45AA-B70F-283C6A002FEE}" srcOrd="2" destOrd="0" presId="urn:microsoft.com/office/officeart/2005/8/layout/hChevron3"/>
    <dgm:cxn modelId="{A077FFB7-F09A-461E-B114-CA0AF2B45F99}" type="presParOf" srcId="{FDD358B0-35C9-4232-A303-8CACB0321821}" destId="{A49E8ADA-A078-4DD9-BD60-C898BD83C709}" srcOrd="3" destOrd="0" presId="urn:microsoft.com/office/officeart/2005/8/layout/hChevron3"/>
    <dgm:cxn modelId="{9E178794-D552-44CB-9EA8-302F1104D1A8}" type="presParOf" srcId="{FDD358B0-35C9-4232-A303-8CACB0321821}" destId="{1C071798-C7D7-4516-A2EC-B112FF89E1F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DDBD5-1E2F-4A82-B12E-A2F8487A1687}" type="doc">
      <dgm:prSet loTypeId="urn:microsoft.com/office/officeart/2011/layout/ConvergingText" loCatId="process" qsTypeId="urn:microsoft.com/office/officeart/2005/8/quickstyle/3d2" qsCatId="3D" csTypeId="urn:microsoft.com/office/officeart/2005/8/colors/colorful5" csCatId="colorful" phldr="1"/>
      <dgm:spPr/>
    </dgm:pt>
    <dgm:pt modelId="{4AA89B4D-FB6E-4E09-B49D-746625F72345}">
      <dgm:prSet phldrT="[Text]"/>
      <dgm:spPr/>
      <dgm:t>
        <a:bodyPr/>
        <a:lstStyle/>
        <a:p>
          <a:r>
            <a:rPr lang="en-US" dirty="0" smtClean="0"/>
            <a:t>Angular 2</a:t>
          </a:r>
          <a:endParaRPr lang="en-US" dirty="0"/>
        </a:p>
      </dgm:t>
    </dgm:pt>
    <dgm:pt modelId="{109BBB27-440A-4E7F-B37C-C95757E5A7D8}" type="parTrans" cxnId="{98B674A7-7A87-4312-B99E-A548BE877E30}">
      <dgm:prSet/>
      <dgm:spPr/>
      <dgm:t>
        <a:bodyPr/>
        <a:lstStyle/>
        <a:p>
          <a:endParaRPr lang="en-US"/>
        </a:p>
      </dgm:t>
    </dgm:pt>
    <dgm:pt modelId="{813A6007-C844-4E68-948E-DCA87F516A33}" type="sibTrans" cxnId="{98B674A7-7A87-4312-B99E-A548BE877E30}">
      <dgm:prSet/>
      <dgm:spPr/>
      <dgm:t>
        <a:bodyPr/>
        <a:lstStyle/>
        <a:p>
          <a:endParaRPr lang="en-US"/>
        </a:p>
      </dgm:t>
    </dgm:pt>
    <dgm:pt modelId="{79F726FC-A71D-47F8-AF11-DBB61FD0CEE4}" type="pres">
      <dgm:prSet presAssocID="{53EDDBD5-1E2F-4A82-B12E-A2F8487A1687}" presName="Name0" presStyleCnt="0">
        <dgm:presLayoutVars>
          <dgm:chMax/>
          <dgm:chPref val="1"/>
          <dgm:dir/>
          <dgm:animOne val="branch"/>
          <dgm:animLvl val="lvl"/>
          <dgm:resizeHandles/>
        </dgm:presLayoutVars>
      </dgm:prSet>
      <dgm:spPr/>
    </dgm:pt>
    <dgm:pt modelId="{74E9D0DE-35AB-4C87-B01F-402B2544D39C}" type="pres">
      <dgm:prSet presAssocID="{4AA89B4D-FB6E-4E09-B49D-746625F72345}" presName="composite" presStyleCnt="0"/>
      <dgm:spPr/>
    </dgm:pt>
    <dgm:pt modelId="{E9DDE17B-E815-45A8-9717-1B314AB14C20}" type="pres">
      <dgm:prSet presAssocID="{4AA89B4D-FB6E-4E09-B49D-746625F72345}" presName="ParentAccent1" presStyleLbl="alignNode1" presStyleIdx="0" presStyleCnt="11"/>
      <dgm:spPr/>
    </dgm:pt>
    <dgm:pt modelId="{EEFAEC20-A5D3-421D-BC85-00FED6F82497}" type="pres">
      <dgm:prSet presAssocID="{4AA89B4D-FB6E-4E09-B49D-746625F72345}" presName="ParentAccent2" presStyleLbl="alignNode1" presStyleIdx="1" presStyleCnt="11"/>
      <dgm:spPr/>
    </dgm:pt>
    <dgm:pt modelId="{7296A2B7-5E22-4B63-A30F-12115BD9A5AE}" type="pres">
      <dgm:prSet presAssocID="{4AA89B4D-FB6E-4E09-B49D-746625F72345}" presName="ParentAccent3" presStyleLbl="alignNode1" presStyleIdx="2" presStyleCnt="11"/>
      <dgm:spPr/>
    </dgm:pt>
    <dgm:pt modelId="{125352E3-6F3E-470E-B197-BC1BA6C4E728}" type="pres">
      <dgm:prSet presAssocID="{4AA89B4D-FB6E-4E09-B49D-746625F72345}" presName="ParentAccent4" presStyleLbl="alignNode1" presStyleIdx="3" presStyleCnt="11"/>
      <dgm:spPr/>
    </dgm:pt>
    <dgm:pt modelId="{3C3DD210-B379-46D0-90D3-0CD25C55449A}" type="pres">
      <dgm:prSet presAssocID="{4AA89B4D-FB6E-4E09-B49D-746625F72345}" presName="ParentAccent5" presStyleLbl="alignNode1" presStyleIdx="4" presStyleCnt="11"/>
      <dgm:spPr/>
    </dgm:pt>
    <dgm:pt modelId="{B7E75767-0B6F-48FD-94E2-BC9BD10318D1}" type="pres">
      <dgm:prSet presAssocID="{4AA89B4D-FB6E-4E09-B49D-746625F72345}" presName="ParentAccent6" presStyleLbl="alignNode1" presStyleIdx="5" presStyleCnt="11"/>
      <dgm:spPr/>
    </dgm:pt>
    <dgm:pt modelId="{E64B75D3-6F08-4EB9-8D85-780430347046}" type="pres">
      <dgm:prSet presAssocID="{4AA89B4D-FB6E-4E09-B49D-746625F72345}" presName="ParentAccent7" presStyleLbl="alignNode1" presStyleIdx="6" presStyleCnt="11"/>
      <dgm:spPr/>
    </dgm:pt>
    <dgm:pt modelId="{06E0B6BA-E2AC-44F1-9E1A-54B2431EDCF6}" type="pres">
      <dgm:prSet presAssocID="{4AA89B4D-FB6E-4E09-B49D-746625F72345}" presName="ParentAccent8" presStyleLbl="alignNode1" presStyleIdx="7" presStyleCnt="11"/>
      <dgm:spPr/>
    </dgm:pt>
    <dgm:pt modelId="{0CFE9C03-1245-4CF0-9D8F-D5C9333BB5CE}" type="pres">
      <dgm:prSet presAssocID="{4AA89B4D-FB6E-4E09-B49D-746625F72345}" presName="ParentAccent9" presStyleLbl="alignNode1" presStyleIdx="8" presStyleCnt="11"/>
      <dgm:spPr/>
    </dgm:pt>
    <dgm:pt modelId="{C2F21940-8B9B-4D53-8C61-84FF920987F2}" type="pres">
      <dgm:prSet presAssocID="{4AA89B4D-FB6E-4E09-B49D-746625F72345}" presName="ParentAccent10" presStyleLbl="alignNode1" presStyleIdx="9" presStyleCnt="11"/>
      <dgm:spPr/>
    </dgm:pt>
    <dgm:pt modelId="{4818FED7-0279-434F-A277-9C136C6DA8F6}" type="pres">
      <dgm:prSet presAssocID="{4AA89B4D-FB6E-4E09-B49D-746625F72345}" presName="Parent" presStyleLbl="alignNode1" presStyleIdx="10" presStyleCnt="11">
        <dgm:presLayoutVars>
          <dgm:chMax val="5"/>
          <dgm:chPref val="3"/>
          <dgm:bulletEnabled val="1"/>
        </dgm:presLayoutVars>
      </dgm:prSet>
      <dgm:spPr/>
      <dgm:t>
        <a:bodyPr/>
        <a:lstStyle/>
        <a:p>
          <a:endParaRPr lang="en-US"/>
        </a:p>
      </dgm:t>
    </dgm:pt>
  </dgm:ptLst>
  <dgm:cxnLst>
    <dgm:cxn modelId="{E4139117-5066-4A00-914E-8B191DD14ACF}" type="presOf" srcId="{53EDDBD5-1E2F-4A82-B12E-A2F8487A1687}" destId="{79F726FC-A71D-47F8-AF11-DBB61FD0CEE4}" srcOrd="0" destOrd="0" presId="urn:microsoft.com/office/officeart/2011/layout/ConvergingText"/>
    <dgm:cxn modelId="{98B674A7-7A87-4312-B99E-A548BE877E30}" srcId="{53EDDBD5-1E2F-4A82-B12E-A2F8487A1687}" destId="{4AA89B4D-FB6E-4E09-B49D-746625F72345}" srcOrd="0" destOrd="0" parTransId="{109BBB27-440A-4E7F-B37C-C95757E5A7D8}" sibTransId="{813A6007-C844-4E68-948E-DCA87F516A33}"/>
    <dgm:cxn modelId="{447B0B16-0E6F-42A1-BA6F-BADA989806D5}" type="presOf" srcId="{4AA89B4D-FB6E-4E09-B49D-746625F72345}" destId="{4818FED7-0279-434F-A277-9C136C6DA8F6}" srcOrd="0" destOrd="0" presId="urn:microsoft.com/office/officeart/2011/layout/ConvergingText"/>
    <dgm:cxn modelId="{EDF64272-69F2-4E84-8632-1777759224C9}" type="presParOf" srcId="{79F726FC-A71D-47F8-AF11-DBB61FD0CEE4}" destId="{74E9D0DE-35AB-4C87-B01F-402B2544D39C}" srcOrd="0" destOrd="0" presId="urn:microsoft.com/office/officeart/2011/layout/ConvergingText"/>
    <dgm:cxn modelId="{D28298AF-DC79-4ACF-9C89-D9C41FFC715A}" type="presParOf" srcId="{74E9D0DE-35AB-4C87-B01F-402B2544D39C}" destId="{E9DDE17B-E815-45A8-9717-1B314AB14C20}" srcOrd="0" destOrd="0" presId="urn:microsoft.com/office/officeart/2011/layout/ConvergingText"/>
    <dgm:cxn modelId="{28A17851-5EB7-4C6E-9BD3-8A93DA178D7D}" type="presParOf" srcId="{74E9D0DE-35AB-4C87-B01F-402B2544D39C}" destId="{EEFAEC20-A5D3-421D-BC85-00FED6F82497}" srcOrd="1" destOrd="0" presId="urn:microsoft.com/office/officeart/2011/layout/ConvergingText"/>
    <dgm:cxn modelId="{52C8BBAC-0AE6-4ED8-A6B8-88AA42848604}" type="presParOf" srcId="{74E9D0DE-35AB-4C87-B01F-402B2544D39C}" destId="{7296A2B7-5E22-4B63-A30F-12115BD9A5AE}" srcOrd="2" destOrd="0" presId="urn:microsoft.com/office/officeart/2011/layout/ConvergingText"/>
    <dgm:cxn modelId="{DA6AC5C3-8DAF-425F-B494-511D688EAF95}" type="presParOf" srcId="{74E9D0DE-35AB-4C87-B01F-402B2544D39C}" destId="{125352E3-6F3E-470E-B197-BC1BA6C4E728}" srcOrd="3" destOrd="0" presId="urn:microsoft.com/office/officeart/2011/layout/ConvergingText"/>
    <dgm:cxn modelId="{C5FC4195-FD9A-4376-BC2B-C1A9F6BD6143}" type="presParOf" srcId="{74E9D0DE-35AB-4C87-B01F-402B2544D39C}" destId="{3C3DD210-B379-46D0-90D3-0CD25C55449A}" srcOrd="4" destOrd="0" presId="urn:microsoft.com/office/officeart/2011/layout/ConvergingText"/>
    <dgm:cxn modelId="{86091FBA-42BA-4700-8334-8222F197FF2A}" type="presParOf" srcId="{74E9D0DE-35AB-4C87-B01F-402B2544D39C}" destId="{B7E75767-0B6F-48FD-94E2-BC9BD10318D1}" srcOrd="5" destOrd="0" presId="urn:microsoft.com/office/officeart/2011/layout/ConvergingText"/>
    <dgm:cxn modelId="{6E8455D7-8FB4-406E-BB2B-9F3D8016C81B}" type="presParOf" srcId="{74E9D0DE-35AB-4C87-B01F-402B2544D39C}" destId="{E64B75D3-6F08-4EB9-8D85-780430347046}" srcOrd="6" destOrd="0" presId="urn:microsoft.com/office/officeart/2011/layout/ConvergingText"/>
    <dgm:cxn modelId="{854D42EA-AF9D-4B34-BD7C-C91B9F20A5CC}" type="presParOf" srcId="{74E9D0DE-35AB-4C87-B01F-402B2544D39C}" destId="{06E0B6BA-E2AC-44F1-9E1A-54B2431EDCF6}" srcOrd="7" destOrd="0" presId="urn:microsoft.com/office/officeart/2011/layout/ConvergingText"/>
    <dgm:cxn modelId="{E9D030C9-2250-4205-AF7C-B82F44899DC5}" type="presParOf" srcId="{74E9D0DE-35AB-4C87-B01F-402B2544D39C}" destId="{0CFE9C03-1245-4CF0-9D8F-D5C9333BB5CE}" srcOrd="8" destOrd="0" presId="urn:microsoft.com/office/officeart/2011/layout/ConvergingText"/>
    <dgm:cxn modelId="{B9E78F17-784D-4984-86B0-62E5585EC581}" type="presParOf" srcId="{74E9D0DE-35AB-4C87-B01F-402B2544D39C}" destId="{C2F21940-8B9B-4D53-8C61-84FF920987F2}" srcOrd="9" destOrd="0" presId="urn:microsoft.com/office/officeart/2011/layout/ConvergingText"/>
    <dgm:cxn modelId="{6F5A5D0A-4F1E-40EC-AB64-D4C305CB6768}" type="presParOf" srcId="{74E9D0DE-35AB-4C87-B01F-402B2544D39C}" destId="{4818FED7-0279-434F-A277-9C136C6DA8F6}" srcOrd="1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324230" y="0"/>
          <a:ext cx="4179499" cy="4179499"/>
        </a:xfrm>
        <a:prstGeom prst="ellipse">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TypeScript</a:t>
          </a:r>
          <a:endParaRPr lang="en-US" sz="2500" kern="1200" dirty="0"/>
        </a:p>
      </dsp:txBody>
      <dsp:txXfrm>
        <a:off x="4316861" y="313462"/>
        <a:ext cx="2194236" cy="710514"/>
      </dsp:txXfrm>
    </dsp:sp>
    <dsp:sp modelId="{D15967E5-0E5D-4FAE-AE7E-FF73DD147DD4}">
      <dsp:nvSpPr>
        <dsp:cNvPr id="0" name=""/>
        <dsp:cNvSpPr/>
      </dsp:nvSpPr>
      <dsp:spPr>
        <a:xfrm>
          <a:off x="4130006" y="1035627"/>
          <a:ext cx="2567946" cy="2430901"/>
        </a:xfrm>
        <a:prstGeom prst="ellipse">
          <a:avLst/>
        </a:prstGeom>
        <a:solidFill>
          <a:schemeClr val="accent3">
            <a:shade val="50000"/>
            <a:hueOff val="84879"/>
            <a:satOff val="28328"/>
            <a:lumOff val="427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506073" y="1643352"/>
        <a:ext cx="1815812" cy="1215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4661F-8641-468B-B255-B40093F50C00}">
      <dsp:nvSpPr>
        <dsp:cNvPr id="0" name=""/>
        <dsp:cNvSpPr/>
      </dsp:nvSpPr>
      <dsp:spPr>
        <a:xfrm>
          <a:off x="1574" y="781992"/>
          <a:ext cx="2087185" cy="2087185"/>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ES6</a:t>
          </a:r>
          <a:endParaRPr lang="en-US" sz="2000" kern="1200" dirty="0"/>
        </a:p>
      </dsp:txBody>
      <dsp:txXfrm>
        <a:off x="307235" y="1087653"/>
        <a:ext cx="1475863" cy="1475863"/>
      </dsp:txXfrm>
    </dsp:sp>
    <dsp:sp modelId="{79986173-6650-4EB1-9A1E-2A486A4C3A4F}">
      <dsp:nvSpPr>
        <dsp:cNvPr id="0" name=""/>
        <dsp:cNvSpPr/>
      </dsp:nvSpPr>
      <dsp:spPr>
        <a:xfrm>
          <a:off x="2258239" y="1220301"/>
          <a:ext cx="1210567" cy="1210567"/>
        </a:xfrm>
        <a:prstGeom prst="mathPlus">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418700" y="1683222"/>
        <a:ext cx="889645" cy="284725"/>
      </dsp:txXfrm>
    </dsp:sp>
    <dsp:sp modelId="{315CA886-E472-436F-81FD-E9A78B01A7E1}">
      <dsp:nvSpPr>
        <dsp:cNvPr id="0" name=""/>
        <dsp:cNvSpPr/>
      </dsp:nvSpPr>
      <dsp:spPr>
        <a:xfrm>
          <a:off x="3638287" y="781992"/>
          <a:ext cx="2087185" cy="2087185"/>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Types</a:t>
          </a:r>
          <a:endParaRPr lang="en-US" sz="2000" kern="1200" dirty="0"/>
        </a:p>
      </dsp:txBody>
      <dsp:txXfrm>
        <a:off x="3943948" y="1087653"/>
        <a:ext cx="1475863" cy="1475863"/>
      </dsp:txXfrm>
    </dsp:sp>
    <dsp:sp modelId="{6D9A7692-CFD3-4234-BCEE-2150CBF98404}">
      <dsp:nvSpPr>
        <dsp:cNvPr id="0" name=""/>
        <dsp:cNvSpPr/>
      </dsp:nvSpPr>
      <dsp:spPr>
        <a:xfrm>
          <a:off x="5894952" y="1220301"/>
          <a:ext cx="1210567" cy="1210567"/>
        </a:xfrm>
        <a:prstGeom prst="mathEqual">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055413" y="1469678"/>
        <a:ext cx="889645" cy="711813"/>
      </dsp:txXfrm>
    </dsp:sp>
    <dsp:sp modelId="{D0752F93-4AE2-4F15-8E17-213E4D3EA6C6}">
      <dsp:nvSpPr>
        <dsp:cNvPr id="0" name=""/>
        <dsp:cNvSpPr/>
      </dsp:nvSpPr>
      <dsp:spPr>
        <a:xfrm>
          <a:off x="7274999" y="781992"/>
          <a:ext cx="2087185" cy="2087185"/>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t>TypeScript</a:t>
          </a:r>
          <a:endParaRPr lang="en-US" sz="2000" kern="1200" dirty="0"/>
        </a:p>
      </dsp:txBody>
      <dsp:txXfrm>
        <a:off x="7580660" y="1087653"/>
        <a:ext cx="1475863" cy="1475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52131-ADCD-4793-82C8-249D3A1B2C27}">
      <dsp:nvSpPr>
        <dsp:cNvPr id="0" name=""/>
        <dsp:cNvSpPr/>
      </dsp:nvSpPr>
      <dsp:spPr>
        <a:xfrm>
          <a:off x="3817" y="2227971"/>
          <a:ext cx="3338140" cy="1335256"/>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018"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Language</a:t>
          </a:r>
          <a:endParaRPr lang="en-US" sz="2700" kern="1200" dirty="0"/>
        </a:p>
      </dsp:txBody>
      <dsp:txXfrm>
        <a:off x="3817" y="2227971"/>
        <a:ext cx="3004326" cy="1335256"/>
      </dsp:txXfrm>
    </dsp:sp>
    <dsp:sp modelId="{23B63273-197A-45AA-B70F-283C6A002FEE}">
      <dsp:nvSpPr>
        <dsp:cNvPr id="0" name=""/>
        <dsp:cNvSpPr/>
      </dsp:nvSpPr>
      <dsp:spPr>
        <a:xfrm>
          <a:off x="2674329" y="2227971"/>
          <a:ext cx="3338140" cy="1335256"/>
        </a:xfrm>
        <a:prstGeom prst="chevron">
          <a:avLst/>
        </a:prstGeom>
        <a:gradFill rotWithShape="0">
          <a:gsLst>
            <a:gs pos="0">
              <a:schemeClr val="accent2">
                <a:hueOff val="-8521570"/>
                <a:satOff val="1626"/>
                <a:lumOff val="3628"/>
                <a:alphaOff val="0"/>
                <a:tint val="50000"/>
                <a:satMod val="300000"/>
              </a:schemeClr>
            </a:gs>
            <a:gs pos="35000">
              <a:schemeClr val="accent2">
                <a:hueOff val="-8521570"/>
                <a:satOff val="1626"/>
                <a:lumOff val="3628"/>
                <a:alphaOff val="0"/>
                <a:tint val="37000"/>
                <a:satMod val="300000"/>
              </a:schemeClr>
            </a:gs>
            <a:gs pos="100000">
              <a:schemeClr val="accent2">
                <a:hueOff val="-8521570"/>
                <a:satOff val="1626"/>
                <a:lumOff val="3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Compiler</a:t>
          </a:r>
          <a:endParaRPr lang="en-US" sz="2700" kern="1200" dirty="0"/>
        </a:p>
      </dsp:txBody>
      <dsp:txXfrm>
        <a:off x="3341957" y="2227971"/>
        <a:ext cx="2002884" cy="1335256"/>
      </dsp:txXfrm>
    </dsp:sp>
    <dsp:sp modelId="{1C071798-C7D7-4516-A2EC-B112FF89E1FA}">
      <dsp:nvSpPr>
        <dsp:cNvPr id="0" name=""/>
        <dsp:cNvSpPr/>
      </dsp:nvSpPr>
      <dsp:spPr>
        <a:xfrm>
          <a:off x="5344842" y="2227971"/>
          <a:ext cx="3338140" cy="1335256"/>
        </a:xfrm>
        <a:prstGeom prst="chevron">
          <a:avLst/>
        </a:prstGeom>
        <a:gradFill rotWithShape="0">
          <a:gsLst>
            <a:gs pos="0">
              <a:schemeClr val="accent2">
                <a:hueOff val="-17043140"/>
                <a:satOff val="3252"/>
                <a:lumOff val="7257"/>
                <a:alphaOff val="0"/>
                <a:tint val="50000"/>
                <a:satMod val="300000"/>
              </a:schemeClr>
            </a:gs>
            <a:gs pos="35000">
              <a:schemeClr val="accent2">
                <a:hueOff val="-17043140"/>
                <a:satOff val="3252"/>
                <a:lumOff val="7257"/>
                <a:alphaOff val="0"/>
                <a:tint val="37000"/>
                <a:satMod val="300000"/>
              </a:schemeClr>
            </a:gs>
            <a:gs pos="100000">
              <a:schemeClr val="accent2">
                <a:hueOff val="-17043140"/>
                <a:satOff val="3252"/>
                <a:lumOff val="725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err="1" smtClean="0"/>
            <a:t>TypeScript</a:t>
          </a:r>
          <a:r>
            <a:rPr lang="en-US" sz="2700" kern="1200" dirty="0" smtClean="0"/>
            <a:t> Language Service</a:t>
          </a:r>
          <a:endParaRPr lang="en-US" sz="2700" kern="1200" dirty="0"/>
        </a:p>
      </dsp:txBody>
      <dsp:txXfrm>
        <a:off x="6012470" y="2227971"/>
        <a:ext cx="2002884" cy="1335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DE17B-E815-45A8-9717-1B314AB14C20}">
      <dsp:nvSpPr>
        <dsp:cNvPr id="0" name=""/>
        <dsp:cNvSpPr/>
      </dsp:nvSpPr>
      <dsp:spPr>
        <a:xfrm>
          <a:off x="8165766" y="1645217"/>
          <a:ext cx="360614" cy="360735"/>
        </a:xfrm>
        <a:prstGeom prst="ellips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EFAEC20-A5D3-421D-BC85-00FED6F82497}">
      <dsp:nvSpPr>
        <dsp:cNvPr id="0" name=""/>
        <dsp:cNvSpPr/>
      </dsp:nvSpPr>
      <dsp:spPr>
        <a:xfrm>
          <a:off x="7552952" y="1645217"/>
          <a:ext cx="360614" cy="360735"/>
        </a:xfrm>
        <a:prstGeom prst="ellipse">
          <a:avLst/>
        </a:prstGeom>
        <a:gradFill rotWithShape="0">
          <a:gsLst>
            <a:gs pos="0">
              <a:schemeClr val="accent5">
                <a:hueOff val="-911814"/>
                <a:satOff val="0"/>
                <a:lumOff val="745"/>
                <a:alphaOff val="0"/>
                <a:tint val="100000"/>
                <a:shade val="100000"/>
                <a:satMod val="130000"/>
              </a:schemeClr>
            </a:gs>
            <a:gs pos="100000">
              <a:schemeClr val="accent5">
                <a:hueOff val="-911814"/>
                <a:satOff val="0"/>
                <a:lumOff val="74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296A2B7-5E22-4B63-A30F-12115BD9A5AE}">
      <dsp:nvSpPr>
        <dsp:cNvPr id="0" name=""/>
        <dsp:cNvSpPr/>
      </dsp:nvSpPr>
      <dsp:spPr>
        <a:xfrm>
          <a:off x="6940139" y="1645217"/>
          <a:ext cx="360614" cy="360735"/>
        </a:xfrm>
        <a:prstGeom prst="ellipse">
          <a:avLst/>
        </a:prstGeom>
        <a:gradFill rotWithShape="0">
          <a:gsLst>
            <a:gs pos="0">
              <a:schemeClr val="accent5">
                <a:hueOff val="-1823627"/>
                <a:satOff val="0"/>
                <a:lumOff val="1490"/>
                <a:alphaOff val="0"/>
                <a:tint val="100000"/>
                <a:shade val="100000"/>
                <a:satMod val="130000"/>
              </a:schemeClr>
            </a:gs>
            <a:gs pos="100000">
              <a:schemeClr val="accent5">
                <a:hueOff val="-1823627"/>
                <a:satOff val="0"/>
                <a:lumOff val="149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5352E3-6F3E-470E-B197-BC1BA6C4E728}">
      <dsp:nvSpPr>
        <dsp:cNvPr id="0" name=""/>
        <dsp:cNvSpPr/>
      </dsp:nvSpPr>
      <dsp:spPr>
        <a:xfrm>
          <a:off x="6327326" y="1645217"/>
          <a:ext cx="360614" cy="360735"/>
        </a:xfrm>
        <a:prstGeom prst="ellipse">
          <a:avLst/>
        </a:prstGeom>
        <a:gradFill rotWithShape="0">
          <a:gsLst>
            <a:gs pos="0">
              <a:schemeClr val="accent5">
                <a:hueOff val="-2735441"/>
                <a:satOff val="0"/>
                <a:lumOff val="2235"/>
                <a:alphaOff val="0"/>
                <a:tint val="100000"/>
                <a:shade val="100000"/>
                <a:satMod val="130000"/>
              </a:schemeClr>
            </a:gs>
            <a:gs pos="100000">
              <a:schemeClr val="accent5">
                <a:hueOff val="-2735441"/>
                <a:satOff val="0"/>
                <a:lumOff val="223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C3DD210-B379-46D0-90D3-0CD25C55449A}">
      <dsp:nvSpPr>
        <dsp:cNvPr id="0" name=""/>
        <dsp:cNvSpPr/>
      </dsp:nvSpPr>
      <dsp:spPr>
        <a:xfrm>
          <a:off x="5714512" y="1645217"/>
          <a:ext cx="360614" cy="360735"/>
        </a:xfrm>
        <a:prstGeom prst="ellipse">
          <a:avLst/>
        </a:prstGeom>
        <a:gradFill rotWithShape="0">
          <a:gsLst>
            <a:gs pos="0">
              <a:schemeClr val="accent5">
                <a:hueOff val="-3647255"/>
                <a:satOff val="0"/>
                <a:lumOff val="2980"/>
                <a:alphaOff val="0"/>
                <a:tint val="100000"/>
                <a:shade val="100000"/>
                <a:satMod val="130000"/>
              </a:schemeClr>
            </a:gs>
            <a:gs pos="100000">
              <a:schemeClr val="accent5">
                <a:hueOff val="-3647255"/>
                <a:satOff val="0"/>
                <a:lumOff val="298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7E75767-0B6F-48FD-94E2-BC9BD10318D1}">
      <dsp:nvSpPr>
        <dsp:cNvPr id="0" name=""/>
        <dsp:cNvSpPr/>
      </dsp:nvSpPr>
      <dsp:spPr>
        <a:xfrm>
          <a:off x="4740316" y="1464849"/>
          <a:ext cx="721997" cy="721471"/>
        </a:xfrm>
        <a:prstGeom prst="ellipse">
          <a:avLst/>
        </a:prstGeom>
        <a:gradFill rotWithShape="0">
          <a:gsLst>
            <a:gs pos="0">
              <a:schemeClr val="accent5">
                <a:hueOff val="-4559068"/>
                <a:satOff val="0"/>
                <a:lumOff val="3725"/>
                <a:alphaOff val="0"/>
                <a:tint val="100000"/>
                <a:shade val="100000"/>
                <a:satMod val="130000"/>
              </a:schemeClr>
            </a:gs>
            <a:gs pos="100000">
              <a:schemeClr val="accent5">
                <a:hueOff val="-4559068"/>
                <a:satOff val="0"/>
                <a:lumOff val="372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4B75D3-6F08-4EB9-8D85-780430347046}">
      <dsp:nvSpPr>
        <dsp:cNvPr id="0" name=""/>
        <dsp:cNvSpPr/>
      </dsp:nvSpPr>
      <dsp:spPr>
        <a:xfrm>
          <a:off x="7577557" y="900013"/>
          <a:ext cx="360614" cy="360735"/>
        </a:xfrm>
        <a:prstGeom prst="ellipse">
          <a:avLst/>
        </a:prstGeom>
        <a:gradFill rotWithShape="0">
          <a:gsLst>
            <a:gs pos="0">
              <a:schemeClr val="accent5">
                <a:hueOff val="-5470882"/>
                <a:satOff val="0"/>
                <a:lumOff val="4469"/>
                <a:alphaOff val="0"/>
                <a:tint val="100000"/>
                <a:shade val="100000"/>
                <a:satMod val="130000"/>
              </a:schemeClr>
            </a:gs>
            <a:gs pos="100000">
              <a:schemeClr val="accent5">
                <a:hueOff val="-5470882"/>
                <a:satOff val="0"/>
                <a:lumOff val="446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6E0B6BA-E2AC-44F1-9E1A-54B2431EDCF6}">
      <dsp:nvSpPr>
        <dsp:cNvPr id="0" name=""/>
        <dsp:cNvSpPr/>
      </dsp:nvSpPr>
      <dsp:spPr>
        <a:xfrm>
          <a:off x="7577557" y="2395898"/>
          <a:ext cx="360614" cy="360735"/>
        </a:xfrm>
        <a:prstGeom prst="ellipse">
          <a:avLst/>
        </a:prstGeom>
        <a:gradFill rotWithShape="0">
          <a:gsLst>
            <a:gs pos="0">
              <a:schemeClr val="accent5">
                <a:hueOff val="-6382696"/>
                <a:satOff val="0"/>
                <a:lumOff val="5214"/>
                <a:alphaOff val="0"/>
                <a:tint val="100000"/>
                <a:shade val="100000"/>
                <a:satMod val="130000"/>
              </a:schemeClr>
            </a:gs>
            <a:gs pos="100000">
              <a:schemeClr val="accent5">
                <a:hueOff val="-6382696"/>
                <a:satOff val="0"/>
                <a:lumOff val="521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CFE9C03-1245-4CF0-9D8F-D5C9333BB5CE}">
      <dsp:nvSpPr>
        <dsp:cNvPr id="0" name=""/>
        <dsp:cNvSpPr/>
      </dsp:nvSpPr>
      <dsp:spPr>
        <a:xfrm>
          <a:off x="7899726" y="1224237"/>
          <a:ext cx="360614" cy="360735"/>
        </a:xfrm>
        <a:prstGeom prst="ellipse">
          <a:avLst/>
        </a:prstGeom>
        <a:gradFill rotWithShape="0">
          <a:gsLst>
            <a:gs pos="0">
              <a:schemeClr val="accent5">
                <a:hueOff val="-7294509"/>
                <a:satOff val="0"/>
                <a:lumOff val="5959"/>
                <a:alphaOff val="0"/>
                <a:tint val="100000"/>
                <a:shade val="100000"/>
                <a:satMod val="130000"/>
              </a:schemeClr>
            </a:gs>
            <a:gs pos="100000">
              <a:schemeClr val="accent5">
                <a:hueOff val="-7294509"/>
                <a:satOff val="0"/>
                <a:lumOff val="595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F21940-8B9B-4D53-8C61-84FF920987F2}">
      <dsp:nvSpPr>
        <dsp:cNvPr id="0" name=""/>
        <dsp:cNvSpPr/>
      </dsp:nvSpPr>
      <dsp:spPr>
        <a:xfrm>
          <a:off x="7921256" y="2073500"/>
          <a:ext cx="360614" cy="360735"/>
        </a:xfrm>
        <a:prstGeom prst="ellipse">
          <a:avLst/>
        </a:prstGeom>
        <a:gradFill rotWithShape="0">
          <a:gsLst>
            <a:gs pos="0">
              <a:schemeClr val="accent5">
                <a:hueOff val="-8206323"/>
                <a:satOff val="0"/>
                <a:lumOff val="6704"/>
                <a:alphaOff val="0"/>
                <a:tint val="100000"/>
                <a:shade val="100000"/>
                <a:satMod val="130000"/>
              </a:schemeClr>
            </a:gs>
            <a:gs pos="100000">
              <a:schemeClr val="accent5">
                <a:hueOff val="-8206323"/>
                <a:satOff val="0"/>
                <a:lumOff val="670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818FED7-0279-434F-A277-9C136C6DA8F6}">
      <dsp:nvSpPr>
        <dsp:cNvPr id="0" name=""/>
        <dsp:cNvSpPr/>
      </dsp:nvSpPr>
      <dsp:spPr>
        <a:xfrm>
          <a:off x="837379" y="0"/>
          <a:ext cx="3651506" cy="3651171"/>
        </a:xfrm>
        <a:prstGeom prst="ellipse">
          <a:avLst/>
        </a:prstGeom>
        <a:gradFill rotWithShape="0">
          <a:gsLst>
            <a:gs pos="0">
              <a:schemeClr val="accent5">
                <a:hueOff val="-9118137"/>
                <a:satOff val="0"/>
                <a:lumOff val="7449"/>
                <a:alphaOff val="0"/>
                <a:tint val="100000"/>
                <a:shade val="100000"/>
                <a:satMod val="130000"/>
              </a:schemeClr>
            </a:gs>
            <a:gs pos="100000">
              <a:schemeClr val="accent5">
                <a:hueOff val="-9118137"/>
                <a:satOff val="0"/>
                <a:lumOff val="744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230" tIns="62230" rIns="62230" bIns="62230" numCol="1" spcCol="1270" anchor="ctr" anchorCtr="0">
          <a:noAutofit/>
        </a:bodyPr>
        <a:lstStyle/>
        <a:p>
          <a:pPr lvl="0" algn="ctr" defTabSz="2178050">
            <a:lnSpc>
              <a:spcPct val="90000"/>
            </a:lnSpc>
            <a:spcBef>
              <a:spcPct val="0"/>
            </a:spcBef>
            <a:spcAft>
              <a:spcPct val="35000"/>
            </a:spcAft>
          </a:pPr>
          <a:r>
            <a:rPr lang="en-US" sz="4900" kern="1200" dirty="0" smtClean="0"/>
            <a:t>Angular 2</a:t>
          </a:r>
          <a:endParaRPr lang="en-US" sz="4900" kern="1200" dirty="0"/>
        </a:p>
      </dsp:txBody>
      <dsp:txXfrm>
        <a:off x="1372130" y="534702"/>
        <a:ext cx="2582004" cy="258176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4B402-203A-9846-91C0-498629596514}" type="datetimeFigureOut">
              <a:rPr lang="en-US" smtClean="0"/>
              <a:t>8/2/2017</a:t>
            </a:fld>
            <a:endParaRPr lang="en-US"/>
          </a:p>
        </p:txBody>
      </p:sp>
      <p:sp>
        <p:nvSpPr>
          <p:cNvPr id="4" name="Slide Image Placeholder 3"/>
          <p:cNvSpPr>
            <a:spLocks noGrp="1" noRot="1" noChangeAspect="1"/>
          </p:cNvSpPr>
          <p:nvPr>
            <p:ph type="sldImg" idx="2"/>
          </p:nvPr>
        </p:nvSpPr>
        <p:spPr>
          <a:xfrm>
            <a:off x="1363663" y="1143000"/>
            <a:ext cx="413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E208-1B4B-A041-A1BB-6D46C6EE0456}" type="slidenum">
              <a:rPr lang="en-US" smtClean="0"/>
              <a:t>‹#›</a:t>
            </a:fld>
            <a:endParaRPr lang="en-US"/>
          </a:p>
        </p:txBody>
      </p:sp>
    </p:spTree>
    <p:extLst>
      <p:ext uri="{BB962C8B-B14F-4D97-AF65-F5344CB8AC3E}">
        <p14:creationId xmlns:p14="http://schemas.microsoft.com/office/powerpoint/2010/main" val="181518399"/>
      </p:ext>
    </p:extLst>
  </p:cSld>
  <p:clrMap bg1="lt1" tx1="dk1" bg2="lt2" tx2="dk2" accent1="accent1" accent2="accent2" accent3="accent3" accent4="accent4" accent5="accent5" accent6="accent6" hlink="hlink" folHlink="folHlink"/>
  <p:notesStyle>
    <a:lvl1pPr marL="0" algn="l" defTabSz="1092799" rtl="0" eaLnBrk="1" latinLnBrk="0" hangingPunct="1">
      <a:defRPr sz="1434" kern="1200">
        <a:solidFill>
          <a:schemeClr val="tx1"/>
        </a:solidFill>
        <a:latin typeface="+mn-lt"/>
        <a:ea typeface="+mn-ea"/>
        <a:cs typeface="+mn-cs"/>
      </a:defRPr>
    </a:lvl1pPr>
    <a:lvl2pPr marL="546400" algn="l" defTabSz="1092799" rtl="0" eaLnBrk="1" latinLnBrk="0" hangingPunct="1">
      <a:defRPr sz="1434" kern="1200">
        <a:solidFill>
          <a:schemeClr val="tx1"/>
        </a:solidFill>
        <a:latin typeface="+mn-lt"/>
        <a:ea typeface="+mn-ea"/>
        <a:cs typeface="+mn-cs"/>
      </a:defRPr>
    </a:lvl2pPr>
    <a:lvl3pPr marL="1092799" algn="l" defTabSz="1092799" rtl="0" eaLnBrk="1" latinLnBrk="0" hangingPunct="1">
      <a:defRPr sz="1434" kern="1200">
        <a:solidFill>
          <a:schemeClr val="tx1"/>
        </a:solidFill>
        <a:latin typeface="+mn-lt"/>
        <a:ea typeface="+mn-ea"/>
        <a:cs typeface="+mn-cs"/>
      </a:defRPr>
    </a:lvl3pPr>
    <a:lvl4pPr marL="1639199" algn="l" defTabSz="1092799" rtl="0" eaLnBrk="1" latinLnBrk="0" hangingPunct="1">
      <a:defRPr sz="1434" kern="1200">
        <a:solidFill>
          <a:schemeClr val="tx1"/>
        </a:solidFill>
        <a:latin typeface="+mn-lt"/>
        <a:ea typeface="+mn-ea"/>
        <a:cs typeface="+mn-cs"/>
      </a:defRPr>
    </a:lvl4pPr>
    <a:lvl5pPr marL="2185599" algn="l" defTabSz="1092799" rtl="0" eaLnBrk="1" latinLnBrk="0" hangingPunct="1">
      <a:defRPr sz="1434" kern="1200">
        <a:solidFill>
          <a:schemeClr val="tx1"/>
        </a:solidFill>
        <a:latin typeface="+mn-lt"/>
        <a:ea typeface="+mn-ea"/>
        <a:cs typeface="+mn-cs"/>
      </a:defRPr>
    </a:lvl5pPr>
    <a:lvl6pPr marL="2731999" algn="l" defTabSz="1092799" rtl="0" eaLnBrk="1" latinLnBrk="0" hangingPunct="1">
      <a:defRPr sz="1434" kern="1200">
        <a:solidFill>
          <a:schemeClr val="tx1"/>
        </a:solidFill>
        <a:latin typeface="+mn-lt"/>
        <a:ea typeface="+mn-ea"/>
        <a:cs typeface="+mn-cs"/>
      </a:defRPr>
    </a:lvl6pPr>
    <a:lvl7pPr marL="3278398" algn="l" defTabSz="1092799" rtl="0" eaLnBrk="1" latinLnBrk="0" hangingPunct="1">
      <a:defRPr sz="1434" kern="1200">
        <a:solidFill>
          <a:schemeClr val="tx1"/>
        </a:solidFill>
        <a:latin typeface="+mn-lt"/>
        <a:ea typeface="+mn-ea"/>
        <a:cs typeface="+mn-cs"/>
      </a:defRPr>
    </a:lvl7pPr>
    <a:lvl8pPr marL="3824798" algn="l" defTabSz="1092799" rtl="0" eaLnBrk="1" latinLnBrk="0" hangingPunct="1">
      <a:defRPr sz="1434" kern="1200">
        <a:solidFill>
          <a:schemeClr val="tx1"/>
        </a:solidFill>
        <a:latin typeface="+mn-lt"/>
        <a:ea typeface="+mn-ea"/>
        <a:cs typeface="+mn-cs"/>
      </a:defRPr>
    </a:lvl8pPr>
    <a:lvl9pPr marL="4371198" algn="l" defTabSz="1092799" rtl="0" eaLnBrk="1" latinLnBrk="0" hangingPunct="1">
      <a:defRPr sz="14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3</a:t>
            </a:fld>
            <a:endParaRPr lang="en-US"/>
          </a:p>
        </p:txBody>
      </p:sp>
    </p:spTree>
    <p:extLst>
      <p:ext uri="{BB962C8B-B14F-4D97-AF65-F5344CB8AC3E}">
        <p14:creationId xmlns:p14="http://schemas.microsoft.com/office/powerpoint/2010/main" val="3692199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endParaRPr lang="en-US" dirty="0" smtClean="0"/>
          </a:p>
          <a:p>
            <a:r>
              <a:rPr lang="en-US" dirty="0" smtClean="0"/>
              <a:t>A class inherits from another class using the ‘extends’ keyword. Child classes inherit all properties and methods except constructors from the parent class.</a:t>
            </a:r>
          </a:p>
          <a:p>
            <a:endParaRPr lang="en-US" dirty="0" smtClean="0"/>
          </a:p>
          <a:p>
            <a:r>
              <a:rPr lang="en-US" dirty="0" smtClean="0"/>
              <a:t>class Shape { </a:t>
            </a:r>
          </a:p>
          <a:p>
            <a:r>
              <a:rPr lang="en-US" dirty="0" smtClean="0"/>
              <a:t>   </a:t>
            </a:r>
            <a:r>
              <a:rPr lang="en-US" dirty="0" err="1" smtClean="0"/>
              <a:t>Area:number</a:t>
            </a:r>
            <a:r>
              <a:rPr lang="en-US" dirty="0" smtClean="0"/>
              <a:t> </a:t>
            </a:r>
          </a:p>
          <a:p>
            <a:r>
              <a:rPr lang="en-US" dirty="0" smtClean="0"/>
              <a:t>   </a:t>
            </a:r>
          </a:p>
          <a:p>
            <a:r>
              <a:rPr lang="en-US" dirty="0" smtClean="0"/>
              <a:t>   constructor(</a:t>
            </a:r>
            <a:r>
              <a:rPr lang="en-US" dirty="0" err="1" smtClean="0"/>
              <a:t>a:number</a:t>
            </a:r>
            <a:r>
              <a:rPr lang="en-US" dirty="0" smtClean="0"/>
              <a:t>) { </a:t>
            </a:r>
          </a:p>
          <a:p>
            <a:r>
              <a:rPr lang="en-US" dirty="0" smtClean="0"/>
              <a:t>      </a:t>
            </a:r>
            <a:r>
              <a:rPr lang="en-US" dirty="0" err="1" smtClean="0"/>
              <a:t>this.Area</a:t>
            </a:r>
            <a:r>
              <a:rPr lang="en-US" dirty="0" smtClean="0"/>
              <a:t> = a </a:t>
            </a:r>
          </a:p>
          <a:p>
            <a:r>
              <a:rPr lang="en-US" dirty="0" smtClean="0"/>
              <a:t>   } </a:t>
            </a:r>
          </a:p>
          <a:p>
            <a:r>
              <a:rPr lang="en-US" dirty="0" smtClean="0"/>
              <a:t>} </a:t>
            </a:r>
          </a:p>
          <a:p>
            <a:endParaRPr lang="en-US" dirty="0" smtClean="0"/>
          </a:p>
          <a:p>
            <a:r>
              <a:rPr lang="en-US" dirty="0" smtClean="0"/>
              <a:t>class Circle extends Shape { </a:t>
            </a:r>
          </a:p>
          <a:p>
            <a:r>
              <a:rPr lang="en-US" dirty="0" smtClean="0"/>
              <a:t>   </a:t>
            </a:r>
            <a:r>
              <a:rPr lang="en-US" dirty="0" err="1" smtClean="0"/>
              <a:t>disp</a:t>
            </a:r>
            <a:r>
              <a:rPr lang="en-US" dirty="0" smtClean="0"/>
              <a:t>():void { </a:t>
            </a:r>
          </a:p>
          <a:p>
            <a:r>
              <a:rPr lang="en-US" dirty="0" smtClean="0"/>
              <a:t>      console.log("Area of the circle:  "+</a:t>
            </a:r>
            <a:r>
              <a:rPr lang="en-US" dirty="0" err="1" smtClean="0"/>
              <a:t>this.Area</a:t>
            </a:r>
            <a:r>
              <a:rPr lang="en-US" dirty="0" smtClean="0"/>
              <a:t>) </a:t>
            </a:r>
          </a:p>
          <a:p>
            <a:r>
              <a:rPr lang="en-US" dirty="0" smtClean="0"/>
              <a:t>   } </a:t>
            </a:r>
          </a:p>
          <a:p>
            <a:r>
              <a:rPr lang="en-US" dirty="0" smtClean="0"/>
              <a:t>}</a:t>
            </a:r>
          </a:p>
          <a:p>
            <a:r>
              <a:rPr lang="en-US" dirty="0" smtClean="0"/>
              <a:t>  </a:t>
            </a:r>
          </a:p>
          <a:p>
            <a:r>
              <a:rPr lang="en-US" dirty="0" err="1" smtClean="0"/>
              <a:t>var</a:t>
            </a:r>
            <a:r>
              <a:rPr lang="en-US" dirty="0" smtClean="0"/>
              <a:t> </a:t>
            </a:r>
            <a:r>
              <a:rPr lang="en-US" dirty="0" err="1" smtClean="0"/>
              <a:t>obj</a:t>
            </a:r>
            <a:r>
              <a:rPr lang="en-US" dirty="0" smtClean="0"/>
              <a:t> = new Circle(223); </a:t>
            </a:r>
          </a:p>
          <a:p>
            <a:r>
              <a:rPr lang="en-US" dirty="0" err="1" smtClean="0"/>
              <a:t>obj.disp</a:t>
            </a:r>
            <a:r>
              <a:rPr lang="en-US" dirty="0" smtClean="0"/>
              <a:t>()</a:t>
            </a:r>
          </a:p>
          <a:p>
            <a:endParaRPr lang="en-US" dirty="0" smtClean="0"/>
          </a:p>
          <a:p>
            <a:r>
              <a:rPr lang="en-US" dirty="0" smtClean="0"/>
              <a:t>Inheritance can be classified as −</a:t>
            </a:r>
          </a:p>
          <a:p>
            <a:endParaRPr lang="en-US" dirty="0" smtClean="0"/>
          </a:p>
          <a:p>
            <a:r>
              <a:rPr lang="en-US" dirty="0" smtClean="0"/>
              <a:t>Single − Every class can at the most extend from one parent class</a:t>
            </a:r>
          </a:p>
          <a:p>
            <a:endParaRPr lang="en-US" dirty="0" smtClean="0"/>
          </a:p>
          <a:p>
            <a:r>
              <a:rPr lang="en-US" dirty="0" smtClean="0"/>
              <a:t>Multiple − A class can inherit from multiple classes. </a:t>
            </a:r>
            <a:r>
              <a:rPr lang="en-US" dirty="0" err="1" smtClean="0"/>
              <a:t>TypeScript</a:t>
            </a:r>
            <a:r>
              <a:rPr lang="en-US" dirty="0" smtClean="0"/>
              <a:t> doesn’t support multiple inheritance.</a:t>
            </a:r>
          </a:p>
          <a:p>
            <a:endParaRPr lang="en-US" dirty="0" smtClean="0"/>
          </a:p>
          <a:p>
            <a:r>
              <a:rPr lang="en-US" dirty="0" smtClean="0"/>
              <a:t>Multi-level − The following example shows how multi-level inheritance works.</a:t>
            </a:r>
          </a:p>
          <a:p>
            <a:endParaRPr lang="en-US" dirty="0" smtClean="0"/>
          </a:p>
          <a:p>
            <a:r>
              <a:rPr lang="en-US" dirty="0" smtClean="0"/>
              <a:t>class Root { </a:t>
            </a:r>
          </a:p>
          <a:p>
            <a:r>
              <a:rPr lang="en-US" dirty="0" smtClean="0"/>
              <a:t>   </a:t>
            </a:r>
            <a:r>
              <a:rPr lang="en-US" dirty="0" err="1" smtClean="0"/>
              <a:t>str:string</a:t>
            </a:r>
            <a:r>
              <a:rPr lang="en-US" dirty="0" smtClean="0"/>
              <a:t>; </a:t>
            </a:r>
          </a:p>
          <a:p>
            <a:r>
              <a:rPr lang="en-US" dirty="0" smtClean="0"/>
              <a:t>} </a:t>
            </a:r>
          </a:p>
          <a:p>
            <a:endParaRPr lang="en-US" dirty="0" smtClean="0"/>
          </a:p>
          <a:p>
            <a:r>
              <a:rPr lang="en-US" dirty="0" smtClean="0"/>
              <a:t>class Child extends Root {} </a:t>
            </a:r>
          </a:p>
          <a:p>
            <a:r>
              <a:rPr lang="en-US" dirty="0" smtClean="0"/>
              <a:t>class Leaf extends Child {} //indirectly inherits from Root by virtue of inheritance  </a:t>
            </a:r>
          </a:p>
          <a:p>
            <a:endParaRPr lang="en-US" dirty="0" smtClean="0"/>
          </a:p>
          <a:p>
            <a:r>
              <a:rPr lang="en-US" dirty="0" err="1" smtClean="0"/>
              <a:t>var</a:t>
            </a:r>
            <a:r>
              <a:rPr lang="en-US" dirty="0" smtClean="0"/>
              <a:t> </a:t>
            </a:r>
            <a:r>
              <a:rPr lang="en-US" dirty="0" err="1" smtClean="0"/>
              <a:t>obj</a:t>
            </a:r>
            <a:r>
              <a:rPr lang="en-US" dirty="0" smtClean="0"/>
              <a:t> = new Leaf(); </a:t>
            </a:r>
          </a:p>
          <a:p>
            <a:r>
              <a:rPr lang="en-US" dirty="0" err="1" smtClean="0"/>
              <a:t>obj.str</a:t>
            </a:r>
            <a:r>
              <a:rPr lang="en-US" dirty="0" smtClean="0"/>
              <a:t> ="hello" </a:t>
            </a:r>
          </a:p>
          <a:p>
            <a:r>
              <a:rPr lang="en-US" dirty="0" smtClean="0"/>
              <a:t>console.log(</a:t>
            </a:r>
            <a:r>
              <a:rPr lang="en-US" dirty="0" err="1" smtClean="0"/>
              <a:t>obj.str</a:t>
            </a:r>
            <a:r>
              <a:rPr lang="en-US" dirty="0" smtClean="0"/>
              <a: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14</a:t>
            </a:fld>
            <a:endParaRPr lang="en-US"/>
          </a:p>
        </p:txBody>
      </p:sp>
    </p:spTree>
    <p:extLst>
      <p:ext uri="{BB962C8B-B14F-4D97-AF65-F5344CB8AC3E}">
        <p14:creationId xmlns:p14="http://schemas.microsoft.com/office/powerpoint/2010/main" val="3291696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is a way to organize a collection of related values. Many other programming languages (C/C#/Java) have an </a:t>
            </a:r>
            <a:r>
              <a:rPr lang="en-US" dirty="0" err="1" smtClean="0"/>
              <a:t>enum</a:t>
            </a:r>
            <a:r>
              <a:rPr lang="en-US" sz="1200" b="0" i="0" kern="1200" dirty="0" smtClean="0">
                <a:solidFill>
                  <a:schemeClr val="tx1"/>
                </a:solidFill>
                <a:effectLst/>
                <a:latin typeface="+mn-lt"/>
                <a:ea typeface="+mn-ea"/>
                <a:cs typeface="+mn-cs"/>
              </a:rPr>
              <a:t> data type but JavaScript does not. However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does. Here is an example definition of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number based. This means that numbers can be assigned to an instance of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and so can anything else that is compatible with </a:t>
            </a:r>
            <a:r>
              <a:rPr lang="en-US" dirty="0" smtClean="0"/>
              <a:t>number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333054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is Object-Oriented JavaScript. Object Orientation is a software development</a:t>
            </a:r>
          </a:p>
          <a:p>
            <a:r>
              <a:rPr lang="en-US" dirty="0" smtClean="0"/>
              <a:t>paradigm that follows real-world modelling. Object Orientation considers a program as a</a:t>
            </a:r>
          </a:p>
          <a:p>
            <a:r>
              <a:rPr lang="en-US" dirty="0" smtClean="0"/>
              <a:t>collection of objects that communicate with each other via mechanism called methods.</a:t>
            </a:r>
          </a:p>
          <a:p>
            <a:r>
              <a:rPr lang="en-US" dirty="0" err="1" smtClean="0"/>
              <a:t>TypeScript</a:t>
            </a:r>
            <a:r>
              <a:rPr lang="en-US" dirty="0" smtClean="0"/>
              <a:t> supports these object oriented components too.</a:t>
            </a:r>
          </a:p>
          <a:p>
            <a:r>
              <a:rPr lang="en-US" dirty="0" smtClean="0"/>
              <a:t> Object: An object is a real time representation of any entity. According to Grady</a:t>
            </a:r>
          </a:p>
          <a:p>
            <a:r>
              <a:rPr lang="en-US" dirty="0" smtClean="0"/>
              <a:t>Brooch, every object must have three features:</a:t>
            </a:r>
          </a:p>
          <a:p>
            <a:r>
              <a:rPr lang="en-US" dirty="0" smtClean="0"/>
              <a:t>o State: described by the attributes of an object</a:t>
            </a:r>
          </a:p>
          <a:p>
            <a:r>
              <a:rPr lang="en-US" dirty="0" smtClean="0"/>
              <a:t>o Behavior: describes how the object will act</a:t>
            </a:r>
          </a:p>
          <a:p>
            <a:r>
              <a:rPr lang="en-US" dirty="0" smtClean="0"/>
              <a:t>o Identity: a unique value that distinguishes an object from a set of similar</a:t>
            </a:r>
          </a:p>
          <a:p>
            <a:r>
              <a:rPr lang="en-US" dirty="0" smtClean="0"/>
              <a:t>such objects.</a:t>
            </a:r>
          </a:p>
          <a:p>
            <a:r>
              <a:rPr lang="en-US" dirty="0" smtClean="0"/>
              <a:t> Class: A class in terms of OOP is a blueprint for creating objects. A class</a:t>
            </a:r>
          </a:p>
          <a:p>
            <a:r>
              <a:rPr lang="en-US" dirty="0" smtClean="0"/>
              <a:t>encapsulates data for the object.</a:t>
            </a:r>
          </a:p>
          <a:p>
            <a:r>
              <a:rPr lang="en-US" dirty="0" smtClean="0"/>
              <a:t> Method: Methods facilitate communication between objects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604913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4015459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18</a:t>
            </a:fld>
            <a:endParaRPr lang="en-US"/>
          </a:p>
        </p:txBody>
      </p:sp>
    </p:spTree>
    <p:extLst>
      <p:ext uri="{BB962C8B-B14F-4D97-AF65-F5344CB8AC3E}">
        <p14:creationId xmlns:p14="http://schemas.microsoft.com/office/powerpoint/2010/main" val="236942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399429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5</a:t>
            </a:fld>
            <a:endParaRPr lang="en-US"/>
          </a:p>
        </p:txBody>
      </p:sp>
    </p:spTree>
    <p:extLst>
      <p:ext uri="{BB962C8B-B14F-4D97-AF65-F5344CB8AC3E}">
        <p14:creationId xmlns:p14="http://schemas.microsoft.com/office/powerpoint/2010/main" val="377502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benefits of </a:t>
            </a:r>
            <a:r>
              <a:rPr lang="en-US" dirty="0" err="1" smtClean="0"/>
              <a:t>TypeScript</a:t>
            </a:r>
            <a:r>
              <a:rPr lang="en-US" dirty="0" smtClean="0"/>
              <a:t> include:</a:t>
            </a:r>
          </a:p>
          <a:p>
            <a:r>
              <a:rPr lang="en-US" dirty="0" smtClean="0"/>
              <a:t> Compilation: JavaScript is an interpreted language. Hence, it needs to be run to</a:t>
            </a:r>
          </a:p>
          <a:p>
            <a:r>
              <a:rPr lang="en-US" dirty="0" smtClean="0"/>
              <a:t>test that it is valid. It means you write all the codes just to find no output, in case</a:t>
            </a:r>
          </a:p>
          <a:p>
            <a:r>
              <a:rPr lang="en-US" dirty="0" smtClean="0"/>
              <a:t>there is an error. Hence, you have to spend hours trying to find bugs in the code.</a:t>
            </a:r>
          </a:p>
          <a:p>
            <a:r>
              <a:rPr lang="en-US" dirty="0" smtClean="0"/>
              <a:t>The </a:t>
            </a:r>
            <a:r>
              <a:rPr lang="en-US" dirty="0" err="1" smtClean="0"/>
              <a:t>TypeScript</a:t>
            </a:r>
            <a:r>
              <a:rPr lang="en-US" dirty="0" smtClean="0"/>
              <a:t> </a:t>
            </a:r>
            <a:r>
              <a:rPr lang="en-US" dirty="0" err="1" smtClean="0"/>
              <a:t>transpiler</a:t>
            </a:r>
            <a:r>
              <a:rPr lang="en-US" dirty="0" smtClean="0"/>
              <a:t> provides the error-checking feature. </a:t>
            </a:r>
            <a:r>
              <a:rPr lang="en-US" dirty="0" err="1" smtClean="0"/>
              <a:t>TypeScript</a:t>
            </a:r>
            <a:r>
              <a:rPr lang="en-US" dirty="0" smtClean="0"/>
              <a:t> will</a:t>
            </a:r>
          </a:p>
          <a:p>
            <a:r>
              <a:rPr lang="en-US" dirty="0" smtClean="0"/>
              <a:t>compile the code and generate compilation errors, if it finds some sort of syntax</a:t>
            </a:r>
          </a:p>
          <a:p>
            <a:r>
              <a:rPr lang="en-US" dirty="0" smtClean="0"/>
              <a:t>errors. This helps to highlight errors before the script is run.</a:t>
            </a:r>
          </a:p>
          <a:p>
            <a:r>
              <a:rPr lang="en-US" dirty="0" smtClean="0"/>
              <a:t> Strong Static Typing: JavaScript is not strongly typed. </a:t>
            </a:r>
            <a:r>
              <a:rPr lang="en-US" dirty="0" err="1" smtClean="0"/>
              <a:t>TypeScript</a:t>
            </a:r>
            <a:r>
              <a:rPr lang="en-US" dirty="0" smtClean="0"/>
              <a:t> comes with an</a:t>
            </a:r>
          </a:p>
          <a:p>
            <a:r>
              <a:rPr lang="en-US" dirty="0" smtClean="0"/>
              <a:t>optional static typing and type inference system through the TLS (</a:t>
            </a:r>
            <a:r>
              <a:rPr lang="en-US" dirty="0" err="1" smtClean="0"/>
              <a:t>TypeScript</a:t>
            </a:r>
            <a:endParaRPr lang="en-US" dirty="0" smtClean="0"/>
          </a:p>
          <a:p>
            <a:r>
              <a:rPr lang="en-US" dirty="0" smtClean="0"/>
              <a:t>Language Service). The type of a variable, declared with no type, may be inferred</a:t>
            </a:r>
          </a:p>
          <a:p>
            <a:r>
              <a:rPr lang="en-US" dirty="0" smtClean="0"/>
              <a:t>by the TLS based on its value.</a:t>
            </a:r>
          </a:p>
          <a:p>
            <a:r>
              <a:rPr lang="en-US" dirty="0" smtClean="0"/>
              <a:t> </a:t>
            </a:r>
            <a:r>
              <a:rPr lang="en-US" dirty="0" err="1" smtClean="0"/>
              <a:t>TypeScript</a:t>
            </a:r>
            <a:r>
              <a:rPr lang="en-US" dirty="0" smtClean="0"/>
              <a:t> supports type definitions for existing JavaScript libraries. </a:t>
            </a:r>
            <a:r>
              <a:rPr lang="en-US" dirty="0" err="1" smtClean="0"/>
              <a:t>TypeScript</a:t>
            </a:r>
            <a:endParaRPr lang="en-US" dirty="0" smtClean="0"/>
          </a:p>
          <a:p>
            <a:r>
              <a:rPr lang="en-US" dirty="0" smtClean="0"/>
              <a:t>Definition file (with .</a:t>
            </a:r>
            <a:r>
              <a:rPr lang="en-US" dirty="0" err="1" smtClean="0"/>
              <a:t>d.ts</a:t>
            </a:r>
            <a:r>
              <a:rPr lang="en-US" dirty="0" smtClean="0"/>
              <a:t> extension) provides definition for external JavaScript</a:t>
            </a:r>
          </a:p>
          <a:p>
            <a:r>
              <a:rPr lang="en-US" dirty="0" smtClean="0"/>
              <a:t>libraries. Hence, </a:t>
            </a:r>
            <a:r>
              <a:rPr lang="en-US" dirty="0" err="1" smtClean="0"/>
              <a:t>TypeScript</a:t>
            </a:r>
            <a:r>
              <a:rPr lang="en-US" dirty="0" smtClean="0"/>
              <a:t> code can contain these libraries.</a:t>
            </a:r>
          </a:p>
          <a:p>
            <a:r>
              <a:rPr lang="en-US" dirty="0" smtClean="0"/>
              <a:t> </a:t>
            </a:r>
            <a:r>
              <a:rPr lang="en-US" dirty="0" err="1" smtClean="0"/>
              <a:t>TypeScript</a:t>
            </a:r>
            <a:r>
              <a:rPr lang="en-US" dirty="0" smtClean="0"/>
              <a:t> supports Object Oriented Programming concepts like classes,</a:t>
            </a:r>
          </a:p>
          <a:p>
            <a:r>
              <a:rPr lang="en-US" dirty="0" smtClean="0"/>
              <a:t>interfaces, inheritance,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7</a:t>
            </a:fld>
            <a:endParaRPr lang="en-US"/>
          </a:p>
        </p:txBody>
      </p:sp>
    </p:spTree>
    <p:extLst>
      <p:ext uri="{BB962C8B-B14F-4D97-AF65-F5344CB8AC3E}">
        <p14:creationId xmlns:p14="http://schemas.microsoft.com/office/powerpoint/2010/main" val="330688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a:t>
            </a:r>
          </a:p>
          <a:p>
            <a:r>
              <a:rPr lang="en-US" dirty="0" smtClean="0"/>
              <a:t>When you declare any variable in JavaScript you typically do so using </a:t>
            </a:r>
            <a:r>
              <a:rPr lang="en-US" dirty="0" err="1" smtClean="0"/>
              <a:t>var</a:t>
            </a:r>
            <a:r>
              <a:rPr lang="en-US" dirty="0" smtClean="0"/>
              <a:t> keyword without specifying any particular data type for the variable. For example consider the following variable declaration:</a:t>
            </a:r>
          </a:p>
          <a:p>
            <a:endParaRPr lang="en-US" dirty="0" smtClean="0"/>
          </a:p>
          <a:p>
            <a:r>
              <a:rPr lang="en-US" dirty="0" err="1" smtClean="0"/>
              <a:t>window.onload</a:t>
            </a:r>
            <a:r>
              <a:rPr lang="en-US" dirty="0" smtClean="0"/>
              <a:t> = function () {</a:t>
            </a:r>
          </a:p>
          <a:p>
            <a:r>
              <a:rPr lang="en-US" dirty="0" smtClean="0"/>
              <a:t>    </a:t>
            </a:r>
            <a:r>
              <a:rPr lang="en-US" dirty="0" err="1" smtClean="0"/>
              <a:t>var</a:t>
            </a:r>
            <a:r>
              <a:rPr lang="en-US" dirty="0" smtClean="0"/>
              <a:t> data = 10;</a:t>
            </a:r>
          </a:p>
          <a:p>
            <a:r>
              <a:rPr lang="en-US" dirty="0" smtClean="0"/>
              <a:t>    alert(data);</a:t>
            </a:r>
          </a:p>
          <a:p>
            <a:r>
              <a:rPr lang="en-US" dirty="0" smtClean="0"/>
              <a:t>    data = "hello world";</a:t>
            </a:r>
          </a:p>
          <a:p>
            <a:r>
              <a:rPr lang="en-US" dirty="0" smtClean="0"/>
              <a:t>    alert(data);</a:t>
            </a:r>
          </a:p>
          <a:p>
            <a:r>
              <a:rPr lang="en-US" dirty="0" smtClean="0"/>
              <a:t>}</a:t>
            </a:r>
          </a:p>
          <a:p>
            <a:endParaRPr lang="en-US" dirty="0" smtClean="0"/>
          </a:p>
          <a:p>
            <a:r>
              <a:rPr lang="en-US" sz="1200" b="0" i="0" kern="1200" dirty="0" smtClean="0">
                <a:solidFill>
                  <a:schemeClr val="tx1"/>
                </a:solidFill>
                <a:effectLst/>
                <a:latin typeface="+mn-lt"/>
                <a:ea typeface="+mn-ea"/>
                <a:cs typeface="+mn-cs"/>
              </a:rPr>
              <a:t>In the above piece of code, variable named data is first assigned a number and then a string. As you might have already guessed both the alert() calls correctly output the respective value. However, this can lead to hard to maintain code and can introduce serious errors.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declare variables with a specific data type. The types can be classified as primitive or object types. The primitive types include number, </a:t>
            </a:r>
            <a:r>
              <a:rPr lang="en-US" sz="1200" b="0" i="0" kern="1200" dirty="0" err="1" smtClean="0">
                <a:solidFill>
                  <a:schemeClr val="tx1"/>
                </a:solidFill>
                <a:effectLst/>
                <a:latin typeface="+mn-lt"/>
                <a:ea typeface="+mn-ea"/>
                <a:cs typeface="+mn-cs"/>
              </a:rPr>
              <a:t>bool</a:t>
            </a:r>
            <a:r>
              <a:rPr lang="en-US" sz="1200" b="0" i="0" kern="1200" dirty="0" smtClean="0">
                <a:solidFill>
                  <a:schemeClr val="tx1"/>
                </a:solidFill>
                <a:effectLst/>
                <a:latin typeface="+mn-lt"/>
                <a:ea typeface="+mn-ea"/>
                <a:cs typeface="+mn-cs"/>
              </a:rPr>
              <a:t> and string whereas object types include modules, classes and interfaces. The following piece of code shows how this can be done.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modifiers</a:t>
            </a:r>
          </a:p>
          <a:p>
            <a:r>
              <a:rPr lang="en-US" sz="1200" b="0" i="0" kern="1200" dirty="0" smtClean="0">
                <a:solidFill>
                  <a:schemeClr val="tx1"/>
                </a:solidFill>
                <a:effectLst/>
                <a:latin typeface="+mn-lt"/>
                <a:ea typeface="+mn-ea"/>
                <a:cs typeface="+mn-cs"/>
              </a:rPr>
              <a:t>Access modifiers control the accessibility of the members of a class.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has two access modifiers - public and private. By default the members are public but you can explicitly add a public or private modifier to them. Consider the following piece of code that declares two public and one private variable.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 Function Overloading</a:t>
            </a: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define overloaded functions. This way you can invoke different implementations of a function depending on the parameter. Remember, however,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function overloading is bit odd and requires type checking during the implementation. This limitation is due to the fact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finally gets compiled into plain JavaScript and JavaScript doesn't support the concept of function overloading in its true sense. The following simple example shows how two versions of a function can be created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custId</a:t>
            </a:r>
            <a:r>
              <a:rPr lang="en-US" sz="1200" b="0" i="0" kern="1200" dirty="0" smtClean="0">
                <a:solidFill>
                  <a:schemeClr val="tx1"/>
                </a:solidFill>
                <a:effectLst/>
                <a:latin typeface="+mn-lt"/>
                <a:ea typeface="+mn-ea"/>
                <a:cs typeface="+mn-cs"/>
              </a:rPr>
              <a:t>: number);</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company:string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(value: any)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"number") {</a:t>
            </a:r>
          </a:p>
          <a:p>
            <a:r>
              <a:rPr lang="en-US" sz="1200" b="0" i="0" kern="1200" dirty="0" smtClean="0">
                <a:solidFill>
                  <a:schemeClr val="tx1"/>
                </a:solidFill>
                <a:effectLst/>
                <a:latin typeface="+mn-lt"/>
                <a:ea typeface="+mn-ea"/>
                <a:cs typeface="+mn-cs"/>
              </a:rPr>
              <a:t>        alert("First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"string") {</a:t>
            </a:r>
          </a:p>
          <a:p>
            <a:r>
              <a:rPr lang="en-US" sz="1200" b="0" i="0" kern="1200" dirty="0" smtClean="0">
                <a:solidFill>
                  <a:schemeClr val="tx1"/>
                </a:solidFill>
                <a:effectLst/>
                <a:latin typeface="+mn-lt"/>
                <a:ea typeface="+mn-ea"/>
                <a:cs typeface="+mn-cs"/>
              </a:rPr>
              <a:t>        alert("Second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 you can see the first two are merely function signatures without any implementation. The first signature has one parameter of type number whereas the second signature has a parameter of type string. The third function contains the actual implementation and has a parameter of type any. The any data type indicates that any type of data can be passed in the parameter. The implementation then has a series of if blocks, each checking the type of the supplied parameter. Accordingly a different piece of code is executed. If you see 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 it will indicate all the overloaded versions of the function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1051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its heart, </a:t>
            </a:r>
            <a:r>
              <a:rPr lang="en-US" dirty="0" err="1" smtClean="0"/>
              <a:t>TypeScript</a:t>
            </a:r>
            <a:r>
              <a:rPr lang="en-US" dirty="0" smtClean="0"/>
              <a:t> has the following three components:</a:t>
            </a:r>
          </a:p>
          <a:p>
            <a:r>
              <a:rPr lang="en-US" dirty="0" smtClean="0"/>
              <a:t>1 Language: It comprises of the syntax, keywords, and type annotations.</a:t>
            </a:r>
          </a:p>
          <a:p>
            <a:r>
              <a:rPr lang="en-US" dirty="0" smtClean="0"/>
              <a:t>2 The </a:t>
            </a:r>
            <a:r>
              <a:rPr lang="en-US" dirty="0" err="1" smtClean="0"/>
              <a:t>TypeScript</a:t>
            </a:r>
            <a:r>
              <a:rPr lang="en-US" dirty="0" smtClean="0"/>
              <a:t> Compiler: The </a:t>
            </a:r>
            <a:r>
              <a:rPr lang="en-US" dirty="0" err="1" smtClean="0"/>
              <a:t>TypeScript</a:t>
            </a:r>
            <a:r>
              <a:rPr lang="en-US" dirty="0" smtClean="0"/>
              <a:t> compiler (</a:t>
            </a:r>
            <a:r>
              <a:rPr lang="en-US" dirty="0" err="1" smtClean="0"/>
              <a:t>tsc</a:t>
            </a:r>
            <a:r>
              <a:rPr lang="en-US" dirty="0" smtClean="0"/>
              <a:t>) converts the instructions</a:t>
            </a:r>
          </a:p>
          <a:p>
            <a:r>
              <a:rPr lang="en-US" dirty="0" smtClean="0"/>
              <a:t>written in </a:t>
            </a:r>
            <a:r>
              <a:rPr lang="en-US" dirty="0" err="1" smtClean="0"/>
              <a:t>TypeScript</a:t>
            </a:r>
            <a:r>
              <a:rPr lang="en-US" dirty="0" smtClean="0"/>
              <a:t> to its JavaScript equivalent.</a:t>
            </a:r>
          </a:p>
          <a:p>
            <a:r>
              <a:rPr lang="en-US" dirty="0" smtClean="0"/>
              <a:t>3 The </a:t>
            </a:r>
            <a:r>
              <a:rPr lang="en-US" dirty="0" err="1" smtClean="0"/>
              <a:t>TypeScript</a:t>
            </a:r>
            <a:r>
              <a:rPr lang="en-US" dirty="0" smtClean="0"/>
              <a:t> Language Service: The "Language Service" exposes an</a:t>
            </a:r>
          </a:p>
          <a:p>
            <a:r>
              <a:rPr lang="en-US" dirty="0" smtClean="0"/>
              <a:t>additional layer around the core compiler pipeline that are editor-like applications.</a:t>
            </a:r>
          </a:p>
          <a:p>
            <a:r>
              <a:rPr lang="en-US" dirty="0" smtClean="0"/>
              <a:t>The language service supports the common set of a typical editor operations like</a:t>
            </a:r>
          </a:p>
          <a:p>
            <a:r>
              <a:rPr lang="en-US" dirty="0" smtClean="0"/>
              <a:t>statement completions, signature help, code formatting and outlining, colorization,</a:t>
            </a:r>
          </a:p>
          <a:p>
            <a:r>
              <a:rPr lang="en-US" dirty="0" smtClean="0"/>
              <a:t>etc.</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9</a:t>
            </a:fld>
            <a:endParaRPr lang="en-US"/>
          </a:p>
        </p:txBody>
      </p:sp>
    </p:spTree>
    <p:extLst>
      <p:ext uri="{BB962C8B-B14F-4D97-AF65-F5344CB8AC3E}">
        <p14:creationId xmlns:p14="http://schemas.microsoft.com/office/powerpoint/2010/main" val="233520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System represents the different types of values supported by the language. The Type System checks the validity of the supplied values, before they are stored or manipulated by the program. This ensures that the code behaves as expected. The Type System further allows for richer code hinting and automated documentation too. </a:t>
            </a:r>
            <a:r>
              <a:rPr lang="en-US" dirty="0" err="1" smtClean="0"/>
              <a:t>TypeScript</a:t>
            </a:r>
            <a:r>
              <a:rPr lang="en-US" dirty="0" smtClean="0"/>
              <a:t> provides data types as a part of its optional Type System. The data type classification is as given below: </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11</a:t>
            </a:fld>
            <a:endParaRPr lang="en-US"/>
          </a:p>
        </p:txBody>
      </p:sp>
    </p:spTree>
    <p:extLst>
      <p:ext uri="{BB962C8B-B14F-4D97-AF65-F5344CB8AC3E}">
        <p14:creationId xmlns:p14="http://schemas.microsoft.com/office/powerpoint/2010/main" val="63910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It often helps in providing a standard structure that the deriving classes would follow.</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p>
          <a:p>
            <a:endParaRPr lang="en-US" dirty="0" smtClean="0"/>
          </a:p>
          <a:p>
            <a:r>
              <a:rPr lang="en-US" dirty="0" smtClean="0"/>
              <a:t>https://www.tutorialspoint.com/typescript/typescript_interfaces.htm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12</a:t>
            </a:fld>
            <a:endParaRPr lang="en-US"/>
          </a:p>
        </p:txBody>
      </p:sp>
    </p:spTree>
    <p:extLst>
      <p:ext uri="{BB962C8B-B14F-4D97-AF65-F5344CB8AC3E}">
        <p14:creationId xmlns:p14="http://schemas.microsoft.com/office/powerpoint/2010/main" val="101113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object oriented JavaScript.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supports object-oriented programming features like classes, interfaces, etc. A class in terms of OOP is a blueprint for creating objects. A class encapsulates data for the object. Typescript gives built in support for this concept called class. JavaScript ES5 or earlier didn’t support classes. Typescript gets this feature from ES6.</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class definition can include the following −</a:t>
            </a:r>
          </a:p>
          <a:p>
            <a:r>
              <a:rPr lang="en-US" sz="1200" b="1" i="0" kern="1200" dirty="0" smtClean="0">
                <a:solidFill>
                  <a:schemeClr val="tx1"/>
                </a:solidFill>
                <a:effectLst/>
                <a:latin typeface="+mn-lt"/>
                <a:ea typeface="+mn-ea"/>
                <a:cs typeface="+mn-cs"/>
              </a:rPr>
              <a:t>Fields</a:t>
            </a:r>
            <a:r>
              <a:rPr lang="en-US" sz="1200" b="0" i="0" kern="1200" dirty="0" smtClean="0">
                <a:solidFill>
                  <a:schemeClr val="tx1"/>
                </a:solidFill>
                <a:effectLst/>
                <a:latin typeface="+mn-lt"/>
                <a:ea typeface="+mn-ea"/>
                <a:cs typeface="+mn-cs"/>
              </a:rPr>
              <a:t> − A field is any variable declared in a class. Fields represent data pertaining to objects</a:t>
            </a:r>
          </a:p>
          <a:p>
            <a:r>
              <a:rPr lang="en-US" sz="1200" b="1" i="0" kern="1200" dirty="0" smtClean="0">
                <a:solidFill>
                  <a:schemeClr val="tx1"/>
                </a:solidFill>
                <a:effectLst/>
                <a:latin typeface="+mn-lt"/>
                <a:ea typeface="+mn-ea"/>
                <a:cs typeface="+mn-cs"/>
              </a:rPr>
              <a:t>Constructors</a:t>
            </a:r>
            <a:r>
              <a:rPr lang="en-US" sz="1200" b="0" i="0" kern="1200" dirty="0" smtClean="0">
                <a:solidFill>
                  <a:schemeClr val="tx1"/>
                </a:solidFill>
                <a:effectLst/>
                <a:latin typeface="+mn-lt"/>
                <a:ea typeface="+mn-ea"/>
                <a:cs typeface="+mn-cs"/>
              </a:rPr>
              <a:t> − Responsible for allocating memory for the objects of the class</a:t>
            </a:r>
          </a:p>
          <a:p>
            <a:r>
              <a:rPr lang="en-US" sz="1200" b="1" i="0" kern="1200" dirty="0" smtClean="0">
                <a:solidFill>
                  <a:schemeClr val="tx1"/>
                </a:solidFill>
                <a:effectLst/>
                <a:latin typeface="+mn-lt"/>
                <a:ea typeface="+mn-ea"/>
                <a:cs typeface="+mn-cs"/>
              </a:rPr>
              <a:t>Functions</a:t>
            </a:r>
            <a:r>
              <a:rPr lang="en-US" sz="1200" b="0" i="0" kern="1200" dirty="0" smtClean="0">
                <a:solidFill>
                  <a:schemeClr val="tx1"/>
                </a:solidFill>
                <a:effectLst/>
                <a:latin typeface="+mn-lt"/>
                <a:ea typeface="+mn-ea"/>
                <a:cs typeface="+mn-cs"/>
              </a:rPr>
              <a:t> − Functions represent actions an object can take. They are also at times referred to as methods</a:t>
            </a:r>
          </a:p>
          <a:p>
            <a:r>
              <a:rPr lang="en-US" sz="1200" b="0" i="0" kern="1200" dirty="0" smtClean="0">
                <a:solidFill>
                  <a:schemeClr val="tx1"/>
                </a:solidFill>
                <a:effectLst/>
                <a:latin typeface="+mn-lt"/>
                <a:ea typeface="+mn-ea"/>
                <a:cs typeface="+mn-cs"/>
              </a:rPr>
              <a:t>These components put together are termed as the data members of the class.</a:t>
            </a:r>
          </a:p>
          <a:p>
            <a:endParaRPr lang="en-US" dirty="0" smtClean="0"/>
          </a:p>
          <a:p>
            <a:r>
              <a:rPr lang="en-US" dirty="0" smtClean="0"/>
              <a:t>https://www.tutorialspoint.com/typescript/typescript_classes.htm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13</a:t>
            </a:fld>
            <a:endParaRPr lang="en-US"/>
          </a:p>
        </p:txBody>
      </p:sp>
    </p:spTree>
    <p:extLst>
      <p:ext uri="{BB962C8B-B14F-4D97-AF65-F5344CB8AC3E}">
        <p14:creationId xmlns:p14="http://schemas.microsoft.com/office/powerpoint/2010/main" val="2340376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2"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bg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bg1"/>
                </a:solidFill>
                <a:latin typeface="+mn-lt"/>
                <a:cs typeface="Calibri"/>
              </a:rPr>
              <a:t>Copyright SapientRazorfish | Confidential</a:t>
            </a:r>
            <a:endParaRPr lang="en-US" sz="641" b="0" i="0" kern="0" cap="all" spc="107" dirty="0">
              <a:solidFill>
                <a:schemeClr val="bg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3030200" cy="9737725"/>
          </a:xfrm>
          <a:solidFill>
            <a:schemeClr val="tx1"/>
          </a:solidFill>
        </p:spPr>
        <p:txBody>
          <a:bodyPr vert="horz" tIns="1143000" bIns="0" anchor="ctr" anchorCtr="0"/>
          <a:lstStyle>
            <a:lvl1pPr marL="0" indent="0" algn="ctr">
              <a:spcBef>
                <a:spcPts val="0"/>
              </a:spcBef>
              <a:spcAft>
                <a:spcPts val="0"/>
              </a:spcAft>
              <a:buFontTx/>
              <a:buNone/>
              <a:defRPr sz="1069"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4827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2206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44" y="2784993"/>
            <a:ext cx="8572847" cy="2171748"/>
          </a:xfrm>
        </p:spPr>
        <p:txBody>
          <a:bodyPr>
            <a:spAutoFit/>
          </a:bodyPr>
          <a:lstStyle>
            <a:lvl1pPr>
              <a:lnSpc>
                <a:spcPct val="110000"/>
              </a:lnSpc>
              <a:defRPr kern="0" spc="33">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733144" y="6004938"/>
            <a:ext cx="8572847"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4" name="Rectangle 3"/>
          <p:cNvSpPr/>
          <p:nvPr userDrawn="1"/>
        </p:nvSpPr>
        <p:spPr>
          <a:xfrm>
            <a:off x="733142" y="9010641"/>
            <a:ext cx="293255" cy="779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rgbClr val="FFFFFF"/>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3030200" cy="9737725"/>
          </a:xfrm>
          <a:noFill/>
        </p:spPr>
        <p:txBody>
          <a:bodyPr vert="horz" tIns="914400" bIns="0" anchor="ctr" anchorCtr="0"/>
          <a:lstStyle>
            <a:lvl1pPr marL="0" indent="0" algn="ctr">
              <a:spcBef>
                <a:spcPts val="0"/>
              </a:spcBef>
              <a:spcAft>
                <a:spcPts val="0"/>
              </a:spcAft>
              <a:buFontTx/>
              <a:buNone/>
              <a:defRPr sz="1069"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733140" y="2117775"/>
            <a:ext cx="5992195" cy="4029271"/>
          </a:xfrm>
        </p:spPr>
        <p:txBody>
          <a:bodyPr>
            <a:noAutofit/>
          </a:bodyPr>
          <a:lstStyle>
            <a:lvl1pPr>
              <a:lnSpc>
                <a:spcPct val="110000"/>
              </a:lnSpc>
              <a:defRPr kern="0" spc="33">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733140" y="6509474"/>
            <a:ext cx="5992195"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46825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65674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3"/>
            <a:ext cx="4985350" cy="1001855"/>
          </a:xfrm>
        </p:spPr>
        <p:txBody>
          <a:bodyPr anchor="t" anchorCtr="0">
            <a:noAutofit/>
          </a:bodyPr>
          <a:lstStyle>
            <a:lvl1pPr>
              <a:lnSpc>
                <a:spcPct val="110000"/>
              </a:lnSpc>
              <a:defRPr spc="33"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6314643" y="0"/>
            <a:ext cx="6715559"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733144" y="2443087"/>
            <a:ext cx="498535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056571" y="0"/>
            <a:ext cx="8973630"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733144" y="830953"/>
            <a:ext cx="2590427" cy="1001855"/>
          </a:xfrm>
        </p:spPr>
        <p:txBody>
          <a:bodyPr anchor="t" anchorCtr="0">
            <a:noAutofit/>
          </a:bodyPr>
          <a:lstStyle>
            <a:lvl1pPr>
              <a:lnSpc>
                <a:spcPct val="110000"/>
              </a:lnSpc>
              <a:defRPr spc="33"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733144" y="2443087"/>
            <a:ext cx="2590427" cy="6076340"/>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9"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3142" y="4310566"/>
            <a:ext cx="3587498" cy="4167746"/>
          </a:xfrm>
        </p:spPr>
        <p:txBody>
          <a:bodyPr anchor="t" anchorCtr="0">
            <a:noAutofit/>
          </a:bodyPr>
          <a:lstStyle>
            <a:lvl1pPr>
              <a:lnSpc>
                <a:spcPct val="110000"/>
              </a:lnSpc>
              <a:defRPr spc="33"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733142" y="973773"/>
            <a:ext cx="11564058" cy="2687612"/>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721420" y="4310566"/>
            <a:ext cx="7575778" cy="4167746"/>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733142" y="2443087"/>
            <a:ext cx="11564058" cy="5647881"/>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733142" y="2457513"/>
            <a:ext cx="1156405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733142" y="2924924"/>
            <a:ext cx="11564058" cy="5193453"/>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1"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33142" y="830952"/>
            <a:ext cx="3587498" cy="2432989"/>
          </a:xfrm>
        </p:spPr>
        <p:txBody>
          <a:bodyPr anchor="t" anchorCtr="0">
            <a:noAutofit/>
          </a:bodyPr>
          <a:lstStyle>
            <a:lvl1pPr>
              <a:lnSpc>
                <a:spcPct val="110000"/>
              </a:lnSpc>
              <a:defRPr spc="33"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721420" y="830953"/>
            <a:ext cx="757577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721420" y="1298370"/>
            <a:ext cx="7575778" cy="6434158"/>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733142" y="2921318"/>
            <a:ext cx="11564058" cy="4739026"/>
          </a:xfrm>
        </p:spPr>
        <p:txBody>
          <a:bodyPr tIns="914400" anchor="ctr" anchorCtr="0"/>
          <a:lstStyle>
            <a:lvl1pPr algn="ctr">
              <a:defRPr/>
            </a:lvl1pPr>
          </a:lstStyle>
          <a:p>
            <a:r>
              <a:rPr lang="en-US"/>
              <a:t>Insert or create a chart</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lvl1pPr>
          </a:lstStyle>
          <a:p>
            <a:r>
              <a:rPr lang="en-US" dirty="0"/>
              <a:t>Title sentence case</a:t>
            </a:r>
          </a:p>
        </p:txBody>
      </p:sp>
      <p:sp>
        <p:nvSpPr>
          <p:cNvPr id="4" name="Picture Placeholder 14"/>
          <p:cNvSpPr>
            <a:spLocks noGrp="1"/>
          </p:cNvSpPr>
          <p:nvPr>
            <p:ph type="pic" sz="quarter" idx="11" hasCustomPrompt="1"/>
          </p:nvPr>
        </p:nvSpPr>
        <p:spPr>
          <a:xfrm>
            <a:off x="4320500" y="0"/>
            <a:ext cx="8709700"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733144" y="1928959"/>
            <a:ext cx="299121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 y="0"/>
            <a:ext cx="13030336"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solidFill>
                  <a:srgbClr val="FFFFFF"/>
                </a:solidFill>
              </a:defRPr>
            </a:lvl1pPr>
          </a:lstStyle>
          <a:p>
            <a:r>
              <a:rPr lang="en-US" dirty="0"/>
              <a:t>Title sentence case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4"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5"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7" name="Rectangle 6"/>
          <p:cNvSpPr/>
          <p:nvPr userDrawn="1"/>
        </p:nvSpPr>
        <p:spPr>
          <a:xfrm>
            <a:off x="1" y="0"/>
            <a:ext cx="13030200" cy="220722"/>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sz="1925"/>
          </a:p>
        </p:txBody>
      </p:sp>
      <p:sp>
        <p:nvSpPr>
          <p:cNvPr id="10"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591935" y="4357000"/>
            <a:ext cx="3846471" cy="1023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1383190" y="9078975"/>
            <a:ext cx="1058703" cy="432786"/>
          </a:xfrm>
          <a:prstGeom prst="rect">
            <a:avLst/>
          </a:prstGeom>
        </p:spPr>
        <p:txBody>
          <a:bodyPr/>
          <a:lstStyle/>
          <a:p>
            <a:fld id="{19C9CA7B-DFD4-44B5-8C60-D14B8CD1FB59}" type="datetimeFigureOut">
              <a:rPr lang="en-US" smtClean="0"/>
              <a:t>8/2/2017</a:t>
            </a:fld>
            <a:endParaRPr lang="en-US" dirty="0"/>
          </a:p>
        </p:txBody>
      </p:sp>
      <p:sp>
        <p:nvSpPr>
          <p:cNvPr id="5" name="Footer Placeholder 4"/>
          <p:cNvSpPr>
            <a:spLocks noGrp="1"/>
          </p:cNvSpPr>
          <p:nvPr>
            <p:ph type="ftr" sz="quarter" idx="11"/>
          </p:nvPr>
        </p:nvSpPr>
        <p:spPr>
          <a:xfrm>
            <a:off x="564683" y="9075819"/>
            <a:ext cx="4125156" cy="432789"/>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064278" y="419909"/>
            <a:ext cx="895825" cy="1090044"/>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8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733142" y="2596725"/>
            <a:ext cx="11564058" cy="5193453"/>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596725"/>
            <a:ext cx="11564058" cy="5193453"/>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1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8" name="Rectangle 7"/>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solidFill>
                  <a:srgbClr val="FFFFFF"/>
                </a:solidFill>
              </a:defRPr>
            </a:lvl1pPr>
            <a:lvl2pPr marL="678875" indent="-190085">
              <a:spcBef>
                <a:spcPts val="962"/>
              </a:spcBef>
              <a:spcAft>
                <a:spcPts val="0"/>
              </a:spcAft>
              <a:buClr>
                <a:schemeClr val="bg1"/>
              </a:buClr>
              <a:buSzPct val="85000"/>
              <a:buFont typeface="Wingdings" charset="2"/>
              <a:buChar char="§"/>
              <a:defRPr sz="1710">
                <a:solidFill>
                  <a:srgbClr val="FFFFFF"/>
                </a:solidFill>
              </a:defRPr>
            </a:lvl2pPr>
            <a:lvl3pPr marL="855382" indent="-176509">
              <a:spcBef>
                <a:spcPts val="962"/>
              </a:spcBef>
              <a:spcAft>
                <a:spcPts val="0"/>
              </a:spcAft>
              <a:buClr>
                <a:schemeClr val="bg1"/>
              </a:buClr>
              <a:buSzPct val="85000"/>
              <a:buFont typeface="Wingdings" charset="2"/>
              <a:buChar char="§"/>
              <a:defRPr sz="1710">
                <a:solidFill>
                  <a:srgbClr val="FFFFFF"/>
                </a:solidFill>
              </a:defRPr>
            </a:lvl3pPr>
            <a:lvl4pPr marL="1045467" indent="-190085">
              <a:spcBef>
                <a:spcPts val="962"/>
              </a:spcBef>
              <a:spcAft>
                <a:spcPts val="0"/>
              </a:spcAft>
              <a:buClr>
                <a:schemeClr val="bg1"/>
              </a:buClr>
              <a:buSzPct val="85000"/>
              <a:buFont typeface="Wingdings" charset="2"/>
              <a:buChar char="§"/>
              <a:defRPr sz="1710">
                <a:solidFill>
                  <a:srgbClr val="FFFFFF"/>
                </a:solidFill>
              </a:defRPr>
            </a:lvl4pPr>
            <a:lvl5pPr marL="1221974" indent="-176509">
              <a:spcBef>
                <a:spcPts val="962"/>
              </a:spcBef>
              <a:spcAft>
                <a:spcPts val="0"/>
              </a:spcAft>
              <a:buClr>
                <a:schemeClr val="bg1"/>
              </a:buClr>
              <a:buSzPct val="85000"/>
              <a:buFont typeface="Wingdings" charset="2"/>
              <a:buChar char="§"/>
              <a:defRPr sz="171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598257" cy="9737725"/>
          </a:xfrm>
          <a:solidFill>
            <a:srgbClr val="BBBBBB"/>
          </a:solidFill>
        </p:spPr>
        <p:txBody>
          <a:bodyPr bIns="91440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7311850" y="934821"/>
            <a:ext cx="4985350"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11850" y="1947545"/>
            <a:ext cx="4985350" cy="5789286"/>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8"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9"/>
            <a:ext cx="11564058" cy="874028"/>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583747"/>
            <a:ext cx="11564058" cy="6180211"/>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746" r:id="rId4"/>
  </p:sldLayoutIdLst>
  <p:timing>
    <p:tnLst>
      <p:par>
        <p:cTn id="1" dur="indefinite" restart="never" nodeType="tmRoot"/>
      </p:par>
    </p:tnLst>
  </p:timing>
  <p:txStyles>
    <p:titleStyle>
      <a:lvl1pPr algn="l" defTabSz="488790" rtl="0" eaLnBrk="1" latinLnBrk="0" hangingPunct="1">
        <a:spcBef>
          <a:spcPct val="0"/>
        </a:spcBef>
        <a:buNone/>
        <a:defRPr sz="4276" kern="1200">
          <a:solidFill>
            <a:schemeClr val="tx1"/>
          </a:solidFill>
          <a:latin typeface="MillerDisplay"/>
          <a:ea typeface="+mj-ea"/>
          <a:cs typeface="+mj-cs"/>
        </a:defRPr>
      </a:lvl1pPr>
    </p:titleStyle>
    <p:body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28698"/>
            <a:ext cx="11564058" cy="28406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733142" y="2168497"/>
            <a:ext cx="11564058" cy="590047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3142" y="8997666"/>
            <a:ext cx="3039477" cy="131104"/>
          </a:xfrm>
          <a:prstGeom prst="rect">
            <a:avLst/>
          </a:prstGeom>
        </p:spPr>
        <p:txBody>
          <a:bodyPr vert="horz" lIns="0" tIns="0" rIns="0" bIns="0" rtlCol="0" anchor="t" anchorCtr="0">
            <a:noAutofit/>
          </a:bodyPr>
          <a:lstStyle>
            <a:lvl1pPr algn="l">
              <a:spcBef>
                <a:spcPts val="0"/>
              </a:spcBef>
              <a:defRPr sz="641" kern="0" cap="all" spc="107">
                <a:solidFill>
                  <a:schemeClr val="tx1"/>
                </a:solidFill>
              </a:defRPr>
            </a:lvl1pPr>
          </a:lstStyle>
          <a:p>
            <a:fld id="{5B79BDB1-EA6D-F04D-88E8-640A8DCE69BA}" type="datetimeFigureOut">
              <a:rPr lang="en-US"/>
              <a:pPr/>
              <a:t>8/2/2017</a:t>
            </a:fld>
            <a:endParaRPr lang="en-US"/>
          </a:p>
        </p:txBody>
      </p:sp>
      <p:sp>
        <p:nvSpPr>
          <p:cNvPr id="5" name="Footer Placeholder 4"/>
          <p:cNvSpPr>
            <a:spLocks noGrp="1"/>
          </p:cNvSpPr>
          <p:nvPr>
            <p:ph type="ftr" sz="quarter" idx="3"/>
          </p:nvPr>
        </p:nvSpPr>
        <p:spPr>
          <a:xfrm>
            <a:off x="4451450" y="8997666"/>
            <a:ext cx="4127306" cy="131104"/>
          </a:xfrm>
          <a:prstGeom prst="rect">
            <a:avLst/>
          </a:prstGeom>
        </p:spPr>
        <p:txBody>
          <a:bodyPr vert="horz" lIns="0" tIns="0" rIns="0" bIns="0" rtlCol="0" anchor="t" anchorCtr="0">
            <a:noAutofit/>
          </a:bodyPr>
          <a:lstStyle>
            <a:lvl1pPr algn="ctr">
              <a:spcBef>
                <a:spcPts val="0"/>
              </a:spcBef>
              <a:defRPr sz="641" kern="0" cap="all" spc="107">
                <a:solidFill>
                  <a:schemeClr val="tx1"/>
                </a:solidFill>
              </a:defRPr>
            </a:lvl1pPr>
          </a:lstStyle>
          <a:p>
            <a:endParaRPr lang="en-US"/>
          </a:p>
        </p:txBody>
      </p:sp>
      <p:sp>
        <p:nvSpPr>
          <p:cNvPr id="6" name="Slide Number Placeholder 5"/>
          <p:cNvSpPr>
            <a:spLocks noGrp="1"/>
          </p:cNvSpPr>
          <p:nvPr>
            <p:ph type="sldNum" sz="quarter" idx="4"/>
          </p:nvPr>
        </p:nvSpPr>
        <p:spPr>
          <a:xfrm>
            <a:off x="9257725" y="8997666"/>
            <a:ext cx="3039475" cy="131104"/>
          </a:xfrm>
          <a:prstGeom prst="rect">
            <a:avLst/>
          </a:prstGeom>
        </p:spPr>
        <p:txBody>
          <a:bodyPr vert="horz" lIns="0" tIns="0" rIns="0" bIns="0" rtlCol="0" anchor="t" anchorCtr="0">
            <a:noAutofit/>
          </a:bodyPr>
          <a:lstStyle>
            <a:lvl1pPr algn="r">
              <a:spcBef>
                <a:spcPts val="0"/>
              </a:spcBef>
              <a:defRPr sz="641" kern="0" cap="all" spc="107">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88790" rtl="0" eaLnBrk="1" latinLnBrk="0" hangingPunct="1">
        <a:spcBef>
          <a:spcPts val="0"/>
        </a:spcBef>
        <a:buNone/>
        <a:defRPr sz="1389" b="0" i="0" kern="0" cap="all" spc="309">
          <a:solidFill>
            <a:schemeClr val="tx1"/>
          </a:solidFill>
          <a:latin typeface="+mj-lt"/>
          <a:ea typeface="+mj-ea"/>
          <a:cs typeface="Gotham Medium"/>
        </a:defRPr>
      </a:lvl1pPr>
    </p:titleStyle>
    <p:bodyStyle>
      <a:lvl1pPr marL="48879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1pPr>
      <a:lvl2pPr marL="97758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2pPr>
      <a:lvl3pPr marL="1466368"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3pPr>
      <a:lvl4pPr marL="195516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4pPr>
      <a:lvl5pPr marL="2443949"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2"/>
            <a:ext cx="11564058" cy="218507"/>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733142" y="2168488"/>
            <a:ext cx="11564058" cy="589457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 id="2147483742" r:id="rId3"/>
    <p:sldLayoutId id="2147483743" r:id="rId4"/>
  </p:sldLayoutIdLst>
  <p:timing>
    <p:tnLst>
      <p:par>
        <p:cTn id="1" dur="indefinite" restart="never" nodeType="tmRoot"/>
      </p:par>
    </p:tnLst>
  </p:timing>
  <p:txStyles>
    <p:titleStyle>
      <a:lvl1pPr algn="l" defTabSz="488790" rtl="0" eaLnBrk="1" latinLnBrk="0" hangingPunct="1">
        <a:spcBef>
          <a:spcPct val="0"/>
        </a:spcBef>
        <a:buNone/>
        <a:defRPr sz="1069" kern="0" cap="all" spc="278">
          <a:solidFill>
            <a:schemeClr val="tx1"/>
          </a:solidFill>
          <a:latin typeface="+mn-lt"/>
          <a:ea typeface="+mj-ea"/>
          <a:cs typeface="+mj-cs"/>
        </a:defRPr>
      </a:lvl1pPr>
    </p:titleStyle>
    <p:bodyStyle>
      <a:lvl1pPr marL="24439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1pPr>
      <a:lvl2pPr marL="48879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2pPr>
      <a:lvl3pPr marL="73318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3pPr>
      <a:lvl4pPr marL="97758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4pPr>
      <a:lvl5pPr marL="1221974"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3"/>
            <a:ext cx="11564058" cy="524417"/>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362300"/>
            <a:ext cx="11564058" cy="629345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744" r:id="rId3"/>
    <p:sldLayoutId id="2147483745" r:id="rId4"/>
  </p:sldLayoutIdLst>
  <p:txStyles>
    <p:titleStyle>
      <a:lvl1pPr algn="l" defTabSz="488790" rtl="0" eaLnBrk="1" latinLnBrk="0" hangingPunct="1">
        <a:spcBef>
          <a:spcPct val="0"/>
        </a:spcBef>
        <a:buNone/>
        <a:defRPr sz="2566" kern="1200">
          <a:solidFill>
            <a:schemeClr val="tx1"/>
          </a:solidFill>
          <a:latin typeface="MillerDisplay"/>
          <a:ea typeface="+mj-ea"/>
          <a:cs typeface="MillerDisplay"/>
        </a:defRPr>
      </a:lvl1pPr>
    </p:titleStyle>
    <p:bodyStyle>
      <a:lvl1pPr marL="36659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1pPr>
      <a:lvl2pPr marL="733186"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2pPr>
      <a:lvl3pPr marL="109977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3pPr>
      <a:lvl4pPr marL="146636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4pPr>
      <a:lvl5pPr marL="183296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1039328"/>
            <a:ext cx="11564058" cy="458864"/>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733142" y="2272137"/>
            <a:ext cx="11564058" cy="6239357"/>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Lst>
  <p:txStyles>
    <p:titleStyle>
      <a:lvl1pPr algn="l" defTabSz="488790" rtl="0" eaLnBrk="1" latinLnBrk="0" hangingPunct="1">
        <a:spcBef>
          <a:spcPct val="0"/>
        </a:spcBef>
        <a:buNone/>
        <a:defRPr sz="2246" kern="1200" spc="33">
          <a:solidFill>
            <a:schemeClr val="tx1"/>
          </a:solidFill>
          <a:latin typeface="MillerDisplay"/>
          <a:ea typeface="+mj-ea"/>
          <a:cs typeface="+mj-cs"/>
        </a:defRPr>
      </a:lvl1pPr>
    </p:titleStyle>
    <p:bodyStyle>
      <a:lvl1pPr marL="0" indent="0" algn="l" defTabSz="488790" rtl="0" eaLnBrk="1" latinLnBrk="0" hangingPunct="1">
        <a:lnSpc>
          <a:spcPct val="150000"/>
        </a:lnSpc>
        <a:spcBef>
          <a:spcPts val="0"/>
        </a:spcBef>
        <a:spcAft>
          <a:spcPts val="268"/>
        </a:spcAft>
        <a:buFontTx/>
        <a:buNone/>
        <a:defRPr sz="1176" b="0" i="0" kern="1200">
          <a:solidFill>
            <a:schemeClr val="tx1"/>
          </a:solidFill>
          <a:latin typeface="Gotham Book"/>
          <a:ea typeface="+mn-ea"/>
          <a:cs typeface="Gotham Book"/>
        </a:defRPr>
      </a:lvl1pPr>
      <a:lvl2pPr marL="190085"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2pPr>
      <a:lvl3pPr marL="366592"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baseline="0">
          <a:solidFill>
            <a:schemeClr val="tx1"/>
          </a:solidFill>
          <a:latin typeface="Gotham Book"/>
          <a:ea typeface="+mn-ea"/>
          <a:cs typeface="Gotham Book"/>
        </a:defRPr>
      </a:lvl3pPr>
      <a:lvl4pPr marL="556677"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4pPr>
      <a:lvl5pPr marL="733186"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5pPr>
      <a:lvl6pPr marL="923269" indent="-190085" algn="l" defTabSz="488790" rtl="0" eaLnBrk="1" latinLnBrk="0" hangingPunct="1">
        <a:lnSpc>
          <a:spcPct val="150000"/>
        </a:lnSpc>
        <a:spcBef>
          <a:spcPct val="20000"/>
        </a:spcBef>
        <a:buClr>
          <a:schemeClr val="accent1">
            <a:lumMod val="50000"/>
          </a:schemeClr>
        </a:buClr>
        <a:buFont typeface="Wingdings" charset="2"/>
        <a:buChar char="§"/>
        <a:defRPr sz="1176" b="0" i="0" kern="1200">
          <a:solidFill>
            <a:schemeClr val="tx1"/>
          </a:solidFill>
          <a:latin typeface="Gotham Book"/>
          <a:ea typeface="+mn-ea"/>
          <a:cs typeface="Gotham Book"/>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683" y="1048481"/>
            <a:ext cx="11726841" cy="305911"/>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51683" y="2272144"/>
            <a:ext cx="11726841" cy="177427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88790" rtl="0" eaLnBrk="1" latinLnBrk="0" hangingPunct="1">
        <a:spcBef>
          <a:spcPct val="0"/>
        </a:spcBef>
        <a:buNone/>
        <a:defRPr sz="1496" kern="1200">
          <a:solidFill>
            <a:schemeClr val="tx1"/>
          </a:solidFill>
          <a:latin typeface="+mj-lt"/>
          <a:ea typeface="+mj-ea"/>
          <a:cs typeface="Gotham Medium"/>
        </a:defRPr>
      </a:lvl1pPr>
    </p:titleStyle>
    <p:bodyStyle>
      <a:lvl1pPr marL="366592" indent="-366592"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1pPr>
      <a:lvl2pPr marL="794284" indent="-305494"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2pPr>
      <a:lvl3pPr marL="122197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3pPr>
      <a:lvl4pPr marL="171076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4pPr>
      <a:lvl5pPr marL="219955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733142" y="3796307"/>
            <a:ext cx="12137534" cy="1316088"/>
          </a:xfrm>
          <a:prstGeom prst="rect">
            <a:avLst/>
          </a:prstGeom>
        </p:spPr>
        <p:txBody>
          <a:bodyPr vert="horz" lIns="0" tIns="0" rIns="0" bIns="0" rtlCol="0" anchor="t" anchorCtr="0">
            <a:noAutofit/>
          </a:bodyPr>
          <a:lstStyle>
            <a:lvl1pPr algn="l" defTabSz="488790" rtl="0" eaLnBrk="1" latinLnBrk="0" hangingPunct="1">
              <a:lnSpc>
                <a:spcPct val="97000"/>
              </a:lnSpc>
              <a:spcBef>
                <a:spcPct val="0"/>
              </a:spcBef>
              <a:buNone/>
              <a:defRPr sz="4276" kern="1200">
                <a:solidFill>
                  <a:schemeClr val="tx1"/>
                </a:solidFill>
                <a:latin typeface="MillerDisplay"/>
                <a:ea typeface="+mj-ea"/>
                <a:cs typeface="+mj-cs"/>
              </a:defRPr>
            </a:lvl1pPr>
          </a:lstStyle>
          <a:p>
            <a:r>
              <a:rPr lang="en-US" sz="3421" dirty="0" smtClean="0"/>
              <a:t/>
            </a:r>
            <a:br>
              <a:rPr lang="en-US" sz="3421" dirty="0" smtClean="0"/>
            </a:br>
            <a:endParaRPr lang="en-US" sz="342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459" y="790899"/>
            <a:ext cx="6438900" cy="3380423"/>
          </a:xfrm>
          <a:prstGeom prst="rect">
            <a:avLst/>
          </a:prstGeom>
        </p:spPr>
      </p:pic>
      <p:sp>
        <p:nvSpPr>
          <p:cNvPr id="4" name="Subtitle 3"/>
          <p:cNvSpPr>
            <a:spLocks noGrp="1"/>
          </p:cNvSpPr>
          <p:nvPr>
            <p:ph type="subTitle" idx="1"/>
          </p:nvPr>
        </p:nvSpPr>
        <p:spPr>
          <a:xfrm>
            <a:off x="733144" y="5500010"/>
            <a:ext cx="9120121" cy="748389"/>
          </a:xfrm>
        </p:spPr>
        <p:txBody>
          <a:bodyPr/>
          <a:lstStyle/>
          <a:p>
            <a:r>
              <a:rPr lang="en-US" sz="4000" dirty="0" smtClean="0"/>
              <a:t>Sintu Singh</a:t>
            </a:r>
            <a:endParaRPr lang="en-US" sz="4000" dirty="0"/>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a:bodyPr>
          <a:lstStyle/>
          <a:p>
            <a:pPr>
              <a:buClr>
                <a:schemeClr val="accent1"/>
              </a:buClr>
              <a:buSzPct val="80000"/>
            </a:pPr>
            <a:r>
              <a:rPr lang="en-US" sz="2000" dirty="0">
                <a:latin typeface="SapientSansRegular" panose="00000400000000000000" pitchFamily="2" charset="0"/>
              </a:rPr>
              <a:t>Steps to install Typescript</a:t>
            </a:r>
          </a:p>
          <a:p>
            <a:pPr>
              <a:buClr>
                <a:schemeClr val="accent1"/>
              </a:buClr>
              <a:buSzPct val="80000"/>
            </a:pPr>
            <a:r>
              <a:rPr lang="en-US" sz="2000" dirty="0">
                <a:latin typeface="SapientSansRegular" panose="00000400000000000000" pitchFamily="2" charset="0"/>
              </a:rPr>
              <a:t>1. </a:t>
            </a:r>
            <a:r>
              <a:rPr lang="en-US" sz="2000" dirty="0" err="1">
                <a:latin typeface="SapientSansRegular" panose="00000400000000000000" pitchFamily="2" charset="0"/>
              </a:rPr>
              <a:t>npm</a:t>
            </a:r>
            <a:r>
              <a:rPr lang="en-US" sz="2000" dirty="0">
                <a:latin typeface="SapientSansRegular" panose="00000400000000000000" pitchFamily="2" charset="0"/>
              </a:rPr>
              <a:t> </a:t>
            </a:r>
            <a:r>
              <a:rPr lang="en-US" sz="2000" dirty="0" err="1">
                <a:latin typeface="SapientSansRegular" panose="00000400000000000000" pitchFamily="2" charset="0"/>
              </a:rPr>
              <a:t>init</a:t>
            </a:r>
            <a:r>
              <a:rPr lang="en-US" sz="2000" dirty="0">
                <a:latin typeface="SapientSansRegular" panose="00000400000000000000" pitchFamily="2" charset="0"/>
              </a:rPr>
              <a:t> and create </a:t>
            </a:r>
            <a:r>
              <a:rPr lang="en-US" sz="2000" dirty="0" err="1">
                <a:latin typeface="SapientSansRegular" panose="00000400000000000000" pitchFamily="2" charset="0"/>
              </a:rPr>
              <a:t>package.json</a:t>
            </a:r>
            <a:endParaRPr lang="en-US" sz="2000" dirty="0">
              <a:latin typeface="SapientSansRegular" panose="00000400000000000000" pitchFamily="2" charset="0"/>
            </a:endParaRPr>
          </a:p>
          <a:p>
            <a:pPr>
              <a:buClr>
                <a:schemeClr val="accent1"/>
              </a:buClr>
              <a:buSzPct val="80000"/>
            </a:pPr>
            <a:r>
              <a:rPr lang="en-US" sz="2000" dirty="0">
                <a:latin typeface="SapientSansRegular" panose="00000400000000000000" pitchFamily="2" charset="0"/>
              </a:rPr>
              <a:t>2. </a:t>
            </a:r>
            <a:r>
              <a:rPr lang="en-US" sz="2000" dirty="0" err="1">
                <a:latin typeface="SapientSansRegular" panose="00000400000000000000" pitchFamily="2" charset="0"/>
              </a:rPr>
              <a:t>npm</a:t>
            </a:r>
            <a:r>
              <a:rPr lang="en-US" sz="2000" dirty="0">
                <a:latin typeface="SapientSansRegular" panose="00000400000000000000" pitchFamily="2" charset="0"/>
              </a:rPr>
              <a:t> install typescript --save -g</a:t>
            </a:r>
          </a:p>
          <a:p>
            <a:pPr>
              <a:buClr>
                <a:schemeClr val="accent1"/>
              </a:buClr>
              <a:buSzPct val="80000"/>
            </a:pPr>
            <a:r>
              <a:rPr lang="en-US" sz="2000" dirty="0">
                <a:latin typeface="SapientSansRegular" panose="00000400000000000000" pitchFamily="2" charset="0"/>
              </a:rPr>
              <a:t>3. create a file names </a:t>
            </a:r>
            <a:r>
              <a:rPr lang="en-US" sz="2000" dirty="0" err="1">
                <a:latin typeface="SapientSansRegular" panose="00000400000000000000" pitchFamily="2" charset="0"/>
              </a:rPr>
              <a:t>tsconfig.json</a:t>
            </a:r>
            <a:endParaRPr lang="en-US" sz="2000" dirty="0">
              <a:latin typeface="SapientSansRegular" panose="00000400000000000000" pitchFamily="2" charset="0"/>
            </a:endParaRPr>
          </a:p>
          <a:p>
            <a:pPr>
              <a:buClr>
                <a:schemeClr val="accent1"/>
              </a:buClr>
              <a:buSzPct val="80000"/>
            </a:pPr>
            <a:r>
              <a:rPr lang="en-US" sz="2000" dirty="0">
                <a:latin typeface="SapientSansRegular" panose="00000400000000000000" pitchFamily="2" charset="0"/>
              </a:rPr>
              <a:t>5. create source files for typescript</a:t>
            </a:r>
          </a:p>
          <a:p>
            <a:pPr>
              <a:buClr>
                <a:schemeClr val="accent1"/>
              </a:buClr>
              <a:buSzPct val="80000"/>
            </a:pPr>
            <a:r>
              <a:rPr lang="en-US" sz="2000" dirty="0">
                <a:latin typeface="SapientSansRegular" panose="00000400000000000000" pitchFamily="2" charset="0"/>
              </a:rPr>
              <a:t>6. create typescript source file. Type script source file extension should be </a:t>
            </a:r>
            <a:r>
              <a:rPr lang="en-US" sz="2000" dirty="0" err="1">
                <a:latin typeface="SapientSansRegular" panose="00000400000000000000" pitchFamily="2" charset="0"/>
              </a:rPr>
              <a:t>filename.ts</a:t>
            </a:r>
            <a:endParaRPr lang="en-US" sz="2000" dirty="0">
              <a:latin typeface="SapientSansRegular" panose="00000400000000000000" pitchFamily="2" charset="0"/>
            </a:endParaRPr>
          </a:p>
          <a:p>
            <a:pPr>
              <a:buClr>
                <a:schemeClr val="accent1"/>
              </a:buClr>
              <a:buSzPct val="80000"/>
            </a:pPr>
            <a:r>
              <a:rPr lang="en-US" sz="2000" dirty="0">
                <a:latin typeface="SapientSansRegular" panose="00000400000000000000" pitchFamily="2" charset="0"/>
              </a:rPr>
              <a:t>7. command "</a:t>
            </a:r>
            <a:r>
              <a:rPr lang="en-US" sz="2000" dirty="0" err="1">
                <a:latin typeface="SapientSansRegular" panose="00000400000000000000" pitchFamily="2" charset="0"/>
              </a:rPr>
              <a:t>tsc</a:t>
            </a:r>
            <a:r>
              <a:rPr lang="en-US" sz="2000" dirty="0">
                <a:latin typeface="SapientSansRegular" panose="00000400000000000000" pitchFamily="2" charset="0"/>
              </a:rPr>
              <a:t>"</a:t>
            </a:r>
          </a:p>
          <a:p>
            <a:pPr>
              <a:buClr>
                <a:schemeClr val="accent1"/>
              </a:buClr>
              <a:buSzPct val="80000"/>
            </a:pPr>
            <a:r>
              <a:rPr lang="en-US" sz="2000" dirty="0">
                <a:latin typeface="SapientSansRegular" panose="00000400000000000000" pitchFamily="2" charset="0"/>
              </a:rPr>
              <a:t>8. open sublime</a:t>
            </a:r>
          </a:p>
          <a:p>
            <a:pPr>
              <a:buClr>
                <a:schemeClr val="accent1"/>
              </a:buClr>
              <a:buSzPct val="80000"/>
            </a:pPr>
            <a:r>
              <a:rPr lang="en-US" sz="2000" dirty="0">
                <a:latin typeface="SapientSansRegular" panose="00000400000000000000" pitchFamily="2" charset="0"/>
              </a:rPr>
              <a:t>9. install package</a:t>
            </a:r>
          </a:p>
          <a:p>
            <a:pPr>
              <a:buClr>
                <a:schemeClr val="accent1"/>
              </a:buClr>
              <a:buSzPct val="80000"/>
            </a:pPr>
            <a:r>
              <a:rPr lang="en-US" sz="2000" dirty="0">
                <a:latin typeface="SapientSansRegular" panose="00000400000000000000" pitchFamily="2" charset="0"/>
              </a:rPr>
              <a:t>10. install typescript definitions</a:t>
            </a:r>
          </a:p>
          <a:p>
            <a:pPr>
              <a:buClr>
                <a:schemeClr val="accent1"/>
              </a:buClr>
              <a:buSzPct val="80000"/>
            </a:pPr>
            <a:r>
              <a:rPr lang="en-US" sz="2000" dirty="0">
                <a:latin typeface="SapientSansRegular" panose="00000400000000000000" pitchFamily="2" charset="0"/>
              </a:rPr>
              <a:t>12. Create an html file and include the generated js file</a:t>
            </a:r>
          </a:p>
          <a:p>
            <a:endParaRPr lang="en-US" dirty="0"/>
          </a:p>
        </p:txBody>
      </p:sp>
    </p:spTree>
    <p:extLst>
      <p:ext uri="{BB962C8B-B14F-4D97-AF65-F5344CB8AC3E}">
        <p14:creationId xmlns:p14="http://schemas.microsoft.com/office/powerpoint/2010/main" val="817269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Types</a:t>
            </a:r>
          </a:p>
        </p:txBody>
      </p:sp>
      <p:sp>
        <p:nvSpPr>
          <p:cNvPr id="3" name="Content Placeholder 2"/>
          <p:cNvSpPr>
            <a:spLocks noGrp="1"/>
          </p:cNvSpPr>
          <p:nvPr>
            <p:ph idx="1"/>
          </p:nvPr>
        </p:nvSpPr>
        <p:spPr/>
        <p:txBody>
          <a:bodyPr/>
          <a:lstStyle/>
          <a:p>
            <a:pPr>
              <a:buClr>
                <a:schemeClr val="accent1"/>
              </a:buClr>
              <a:buSzPct val="80000"/>
            </a:pPr>
            <a:r>
              <a:rPr lang="en-US" sz="2000" dirty="0">
                <a:latin typeface="SapientSansRegular" panose="00000400000000000000" pitchFamily="2" charset="0"/>
              </a:rPr>
              <a:t>Any</a:t>
            </a:r>
          </a:p>
          <a:p>
            <a:pPr>
              <a:buClr>
                <a:schemeClr val="accent1"/>
              </a:buClr>
              <a:buSzPct val="80000"/>
            </a:pPr>
            <a:r>
              <a:rPr lang="en-US" sz="2000" dirty="0" smtClean="0">
                <a:latin typeface="SapientSansRegular" panose="00000400000000000000" pitchFamily="2" charset="0"/>
              </a:rPr>
              <a:t>Built in types (number, string, Boolean, null, undefined, object)</a:t>
            </a:r>
          </a:p>
          <a:p>
            <a:pPr>
              <a:buClr>
                <a:schemeClr val="accent1"/>
              </a:buClr>
              <a:buSzPct val="80000"/>
            </a:pPr>
            <a:r>
              <a:rPr lang="en-US" sz="2000" dirty="0" smtClean="0">
                <a:latin typeface="SapientSansRegular" panose="00000400000000000000" pitchFamily="2" charset="0"/>
              </a:rPr>
              <a:t>Custom types (interface, class, </a:t>
            </a:r>
            <a:r>
              <a:rPr lang="en-US" sz="2000" dirty="0" err="1" smtClean="0">
                <a:latin typeface="SapientSansRegular" panose="00000400000000000000" pitchFamily="2" charset="0"/>
              </a:rPr>
              <a:t>enum</a:t>
            </a:r>
            <a:r>
              <a:rPr lang="en-US" sz="2000" dirty="0" smtClean="0">
                <a:latin typeface="SapientSansRegular" panose="00000400000000000000" pitchFamily="2" charset="0"/>
              </a:rPr>
              <a:t>)</a:t>
            </a:r>
            <a:endParaRPr lang="en-US" sz="2000" dirty="0">
              <a:latin typeface="SapientSansRegular" panose="00000400000000000000" pitchFamily="2" charset="0"/>
            </a:endParaRPr>
          </a:p>
        </p:txBody>
      </p:sp>
    </p:spTree>
    <p:extLst>
      <p:ext uri="{BB962C8B-B14F-4D97-AF65-F5344CB8AC3E}">
        <p14:creationId xmlns:p14="http://schemas.microsoft.com/office/powerpoint/2010/main" val="2078385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5" name="Content Placeholder 4"/>
          <p:cNvPicPr>
            <a:picLocks noGrp="1" noChangeAspect="1"/>
          </p:cNvPicPr>
          <p:nvPr>
            <p:ph idx="1"/>
          </p:nvPr>
        </p:nvPicPr>
        <p:blipFill>
          <a:blip r:embed="rId3"/>
          <a:stretch>
            <a:fillRect/>
          </a:stretch>
        </p:blipFill>
        <p:spPr>
          <a:xfrm>
            <a:off x="733142" y="3196177"/>
            <a:ext cx="11062125" cy="4428553"/>
          </a:xfrm>
          <a:prstGeom prst="rect">
            <a:avLst/>
          </a:prstGeom>
        </p:spPr>
      </p:pic>
    </p:spTree>
    <p:extLst>
      <p:ext uri="{BB962C8B-B14F-4D97-AF65-F5344CB8AC3E}">
        <p14:creationId xmlns:p14="http://schemas.microsoft.com/office/powerpoint/2010/main" val="39015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pic>
        <p:nvPicPr>
          <p:cNvPr id="4" name="Content Placeholder 3"/>
          <p:cNvPicPr>
            <a:picLocks noGrp="1" noChangeAspect="1"/>
          </p:cNvPicPr>
          <p:nvPr>
            <p:ph idx="1"/>
          </p:nvPr>
        </p:nvPicPr>
        <p:blipFill>
          <a:blip r:embed="rId3"/>
          <a:stretch>
            <a:fillRect/>
          </a:stretch>
        </p:blipFill>
        <p:spPr>
          <a:xfrm>
            <a:off x="733142" y="2547257"/>
            <a:ext cx="11571335" cy="3222172"/>
          </a:xfrm>
          <a:prstGeom prst="rect">
            <a:avLst/>
          </a:prstGeom>
        </p:spPr>
      </p:pic>
    </p:spTree>
    <p:extLst>
      <p:ext uri="{BB962C8B-B14F-4D97-AF65-F5344CB8AC3E}">
        <p14:creationId xmlns:p14="http://schemas.microsoft.com/office/powerpoint/2010/main" val="3533728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sp>
        <p:nvSpPr>
          <p:cNvPr id="3" name="Content Placeholder 2"/>
          <p:cNvSpPr>
            <a:spLocks noGrp="1"/>
          </p:cNvSpPr>
          <p:nvPr>
            <p:ph idx="1"/>
          </p:nvPr>
        </p:nvSpPr>
        <p:spPr/>
        <p:txBody>
          <a:bodyPr/>
          <a:lstStyle/>
          <a:p>
            <a:pPr>
              <a:buClr>
                <a:schemeClr val="accent1"/>
              </a:buClr>
              <a:buSzPct val="80000"/>
            </a:pPr>
            <a:r>
              <a:rPr lang="en-US" sz="2000" dirty="0">
                <a:latin typeface="SapientSansRegular" panose="00000400000000000000" pitchFamily="2" charset="0"/>
              </a:rPr>
              <a:t>Single − Every class can at the most extend from one parent class</a:t>
            </a:r>
          </a:p>
          <a:p>
            <a:pPr>
              <a:buClr>
                <a:schemeClr val="accent1"/>
              </a:buClr>
              <a:buSzPct val="80000"/>
            </a:pPr>
            <a:endParaRPr lang="en-US" sz="2000" dirty="0">
              <a:latin typeface="SapientSansRegular" panose="00000400000000000000" pitchFamily="2" charset="0"/>
            </a:endParaRPr>
          </a:p>
          <a:p>
            <a:pPr>
              <a:buClr>
                <a:schemeClr val="accent1"/>
              </a:buClr>
              <a:buSzPct val="80000"/>
            </a:pPr>
            <a:r>
              <a:rPr lang="en-US" sz="2000" dirty="0">
                <a:latin typeface="SapientSansRegular" panose="00000400000000000000" pitchFamily="2" charset="0"/>
              </a:rPr>
              <a:t>Multiple − A class can inherit from multiple classes. </a:t>
            </a:r>
            <a:r>
              <a:rPr lang="en-US" sz="2000" dirty="0" err="1">
                <a:latin typeface="SapientSansRegular" panose="00000400000000000000" pitchFamily="2" charset="0"/>
              </a:rPr>
              <a:t>TypeScript</a:t>
            </a:r>
            <a:r>
              <a:rPr lang="en-US" sz="2000" dirty="0">
                <a:latin typeface="SapientSansRegular" panose="00000400000000000000" pitchFamily="2" charset="0"/>
              </a:rPr>
              <a:t> doesn’t support multiple inheritance.</a:t>
            </a:r>
          </a:p>
          <a:p>
            <a:pPr>
              <a:buClr>
                <a:schemeClr val="accent1"/>
              </a:buClr>
              <a:buSzPct val="80000"/>
            </a:pPr>
            <a:endParaRPr lang="en-US" sz="2000" dirty="0">
              <a:latin typeface="SapientSansRegular" panose="00000400000000000000" pitchFamily="2" charset="0"/>
            </a:endParaRPr>
          </a:p>
          <a:p>
            <a:pPr>
              <a:buClr>
                <a:schemeClr val="accent1"/>
              </a:buClr>
              <a:buSzPct val="80000"/>
            </a:pPr>
            <a:r>
              <a:rPr lang="en-US" sz="2000" dirty="0">
                <a:latin typeface="SapientSansRegular" panose="00000400000000000000" pitchFamily="2" charset="0"/>
              </a:rPr>
              <a:t>Multi-level − The following example shows how multi-level inheritance works.</a:t>
            </a:r>
          </a:p>
          <a:p>
            <a:pPr>
              <a:buClr>
                <a:schemeClr val="accent1"/>
              </a:buClr>
              <a:buSzPct val="80000"/>
            </a:pPr>
            <a:r>
              <a:rPr lang="en-US" sz="2000" dirty="0" err="1">
                <a:latin typeface="SapientSansRegular" panose="00000400000000000000" pitchFamily="2" charset="0"/>
              </a:rPr>
              <a:t>TypeScript</a:t>
            </a:r>
            <a:r>
              <a:rPr lang="en-US" sz="2000" dirty="0">
                <a:latin typeface="SapientSansRegular" panose="00000400000000000000" pitchFamily="2" charset="0"/>
              </a:rPr>
              <a:t> doesn’t support multiple inheritance.</a:t>
            </a:r>
          </a:p>
        </p:txBody>
      </p:sp>
    </p:spTree>
    <p:extLst>
      <p:ext uri="{BB962C8B-B14F-4D97-AF65-F5344CB8AC3E}">
        <p14:creationId xmlns:p14="http://schemas.microsoft.com/office/powerpoint/2010/main" val="2235596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pic>
        <p:nvPicPr>
          <p:cNvPr id="4" name="Content Placeholder 3"/>
          <p:cNvPicPr>
            <a:picLocks noGrp="1" noChangeAspect="1"/>
          </p:cNvPicPr>
          <p:nvPr>
            <p:ph idx="1"/>
          </p:nvPr>
        </p:nvPicPr>
        <p:blipFill>
          <a:blip r:embed="rId3"/>
          <a:stretch>
            <a:fillRect/>
          </a:stretch>
        </p:blipFill>
        <p:spPr>
          <a:xfrm>
            <a:off x="733142" y="2917372"/>
            <a:ext cx="11613854" cy="4789714"/>
          </a:xfrm>
          <a:prstGeom prst="rect">
            <a:avLst/>
          </a:prstGeom>
        </p:spPr>
      </p:pic>
    </p:spTree>
    <p:extLst>
      <p:ext uri="{BB962C8B-B14F-4D97-AF65-F5344CB8AC3E}">
        <p14:creationId xmlns:p14="http://schemas.microsoft.com/office/powerpoint/2010/main" val="4065360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and Object Orientation</a:t>
            </a:r>
          </a:p>
        </p:txBody>
      </p:sp>
      <p:sp>
        <p:nvSpPr>
          <p:cNvPr id="3" name="Content Placeholder 2"/>
          <p:cNvSpPr>
            <a:spLocks noGrp="1"/>
          </p:cNvSpPr>
          <p:nvPr>
            <p:ph idx="1"/>
          </p:nvPr>
        </p:nvSpPr>
        <p:spPr/>
        <p:txBody>
          <a:bodyPr>
            <a:normAutofit/>
          </a:bodyPr>
          <a:lstStyle/>
          <a:p>
            <a:pPr marL="0" indent="0">
              <a:buNone/>
            </a:pPr>
            <a:r>
              <a:rPr lang="en-US" dirty="0"/>
              <a:t>class Greeting</a:t>
            </a:r>
          </a:p>
          <a:p>
            <a:pPr marL="0" indent="0">
              <a:buNone/>
            </a:pPr>
            <a:r>
              <a:rPr lang="en-US" dirty="0"/>
              <a:t>{</a:t>
            </a:r>
          </a:p>
          <a:p>
            <a:pPr marL="0" indent="0">
              <a:buNone/>
            </a:pPr>
            <a:r>
              <a:rPr lang="en-US" dirty="0" smtClean="0"/>
              <a:t>	 </a:t>
            </a:r>
            <a:r>
              <a:rPr lang="en-US" dirty="0"/>
              <a:t>greet():void</a:t>
            </a:r>
          </a:p>
          <a:p>
            <a:pPr marL="0" indent="0">
              <a:buNone/>
            </a:pPr>
            <a:r>
              <a:rPr lang="en-US" dirty="0"/>
              <a:t> </a:t>
            </a:r>
            <a:r>
              <a:rPr lang="en-US" dirty="0" smtClean="0"/>
              <a:t>	{</a:t>
            </a:r>
            <a:endParaRPr lang="en-US" dirty="0"/>
          </a:p>
          <a:p>
            <a:pPr marL="0" indent="0">
              <a:buNone/>
            </a:pPr>
            <a:r>
              <a:rPr lang="en-US" dirty="0" smtClean="0"/>
              <a:t>		 </a:t>
            </a:r>
            <a:r>
              <a:rPr lang="en-US" dirty="0"/>
              <a:t>console.log("Hello World!!!")</a:t>
            </a:r>
          </a:p>
          <a:p>
            <a:pPr marL="0" indent="0">
              <a:buNone/>
            </a:pPr>
            <a:r>
              <a:rPr lang="en-US" dirty="0" smtClean="0"/>
              <a:t>	 </a:t>
            </a:r>
            <a:r>
              <a:rPr lang="en-US" dirty="0"/>
              <a:t>}</a:t>
            </a:r>
          </a:p>
          <a:p>
            <a:pPr marL="0" indent="0">
              <a:buNone/>
            </a:pPr>
            <a:r>
              <a:rPr lang="en-US" dirty="0"/>
              <a:t> }</a:t>
            </a:r>
          </a:p>
          <a:p>
            <a:pPr marL="0" indent="0">
              <a:buNone/>
            </a:pPr>
            <a:r>
              <a:rPr lang="en-US" dirty="0" err="1"/>
              <a:t>var</a:t>
            </a:r>
            <a:r>
              <a:rPr lang="en-US" dirty="0"/>
              <a:t> </a:t>
            </a:r>
            <a:r>
              <a:rPr lang="en-US" dirty="0" err="1"/>
              <a:t>obj</a:t>
            </a:r>
            <a:r>
              <a:rPr lang="en-US" dirty="0"/>
              <a:t>= new Greeting();</a:t>
            </a:r>
          </a:p>
          <a:p>
            <a:pPr marL="0" indent="0">
              <a:buNone/>
            </a:pPr>
            <a:r>
              <a:rPr lang="en-US" dirty="0" err="1"/>
              <a:t>obj.greet</a:t>
            </a:r>
            <a:r>
              <a:rPr lang="en-US" dirty="0"/>
              <a:t>();</a:t>
            </a:r>
          </a:p>
          <a:p>
            <a:pPr marL="0" indent="0">
              <a:buNone/>
            </a:pPr>
            <a:endParaRPr lang="en-US" dirty="0"/>
          </a:p>
        </p:txBody>
      </p:sp>
    </p:spTree>
    <p:extLst>
      <p:ext uri="{BB962C8B-B14F-4D97-AF65-F5344CB8AC3E}">
        <p14:creationId xmlns:p14="http://schemas.microsoft.com/office/powerpoint/2010/main" val="277795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4" name="Content Placeholder 3"/>
          <p:cNvPicPr>
            <a:picLocks noGrp="1" noChangeAspect="1"/>
          </p:cNvPicPr>
          <p:nvPr>
            <p:ph idx="1"/>
          </p:nvPr>
        </p:nvPicPr>
        <p:blipFill>
          <a:blip r:embed="rId3"/>
          <a:stretch>
            <a:fillRect/>
          </a:stretch>
        </p:blipFill>
        <p:spPr>
          <a:xfrm>
            <a:off x="733143" y="1847807"/>
            <a:ext cx="8301320" cy="7108692"/>
          </a:xfrm>
          <a:prstGeom prst="rect">
            <a:avLst/>
          </a:prstGeom>
        </p:spPr>
      </p:pic>
    </p:spTree>
    <p:extLst>
      <p:ext uri="{BB962C8B-B14F-4D97-AF65-F5344CB8AC3E}">
        <p14:creationId xmlns:p14="http://schemas.microsoft.com/office/powerpoint/2010/main" val="3874456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4" name="Content Placeholder 3"/>
          <p:cNvPicPr>
            <a:picLocks noGrp="1" noChangeAspect="1"/>
          </p:cNvPicPr>
          <p:nvPr>
            <p:ph idx="1"/>
          </p:nvPr>
        </p:nvPicPr>
        <p:blipFill>
          <a:blip r:embed="rId3"/>
          <a:stretch>
            <a:fillRect/>
          </a:stretch>
        </p:blipFill>
        <p:spPr>
          <a:xfrm>
            <a:off x="733142" y="2314915"/>
            <a:ext cx="8870472" cy="6959714"/>
          </a:xfrm>
          <a:prstGeom prst="rect">
            <a:avLst/>
          </a:prstGeom>
        </p:spPr>
      </p:pic>
    </p:spTree>
    <p:extLst>
      <p:ext uri="{BB962C8B-B14F-4D97-AF65-F5344CB8AC3E}">
        <p14:creationId xmlns:p14="http://schemas.microsoft.com/office/powerpoint/2010/main" val="2525948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3359695"/>
              </p:ext>
            </p:extLst>
          </p:nvPr>
        </p:nvGraphicFramePr>
        <p:xfrm>
          <a:off x="1235155" y="3986609"/>
          <a:ext cx="9363760" cy="3651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99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Session</a:t>
            </a:r>
            <a:endParaRPr lang="en-US" dirty="0"/>
          </a:p>
        </p:txBody>
      </p:sp>
      <p:sp>
        <p:nvSpPr>
          <p:cNvPr id="8" name="Content Placeholder 2"/>
          <p:cNvSpPr>
            <a:spLocks noGrp="1"/>
          </p:cNvSpPr>
          <p:nvPr>
            <p:ph idx="1"/>
          </p:nvPr>
        </p:nvSpPr>
        <p:spPr>
          <a:xfrm>
            <a:off x="1234357" y="3986608"/>
            <a:ext cx="4877195" cy="4235826"/>
          </a:xfrm>
        </p:spPr>
        <p:txBody>
          <a:bodyPr>
            <a:normAutofit/>
          </a:bodyPr>
          <a:lstStyle/>
          <a:p>
            <a:r>
              <a:rPr lang="en-US" sz="2000" dirty="0" smtClean="0">
                <a:latin typeface="SapientSansRegular" panose="00000400000000000000" pitchFamily="2" charset="0"/>
              </a:rPr>
              <a:t>What is Typescript?</a:t>
            </a:r>
          </a:p>
          <a:p>
            <a:r>
              <a:rPr lang="en-US" sz="2000" dirty="0">
                <a:latin typeface="SapientSansRegular" panose="00000400000000000000" pitchFamily="2" charset="0"/>
              </a:rPr>
              <a:t>Why Use </a:t>
            </a:r>
            <a:r>
              <a:rPr lang="en-US" sz="2000" dirty="0" err="1">
                <a:latin typeface="SapientSansRegular" panose="00000400000000000000" pitchFamily="2" charset="0"/>
              </a:rPr>
              <a:t>TypeScript</a:t>
            </a:r>
            <a:r>
              <a:rPr lang="en-US" sz="2000" dirty="0" smtClean="0">
                <a:latin typeface="SapientSansRegular" panose="00000400000000000000" pitchFamily="2" charset="0"/>
              </a:rPr>
              <a:t>?</a:t>
            </a:r>
          </a:p>
          <a:p>
            <a:r>
              <a:rPr lang="en-US" sz="2000" dirty="0" smtClean="0">
                <a:latin typeface="SapientSansRegular" panose="00000400000000000000" pitchFamily="2" charset="0"/>
              </a:rPr>
              <a:t>Features of </a:t>
            </a:r>
            <a:r>
              <a:rPr lang="en-US" sz="2000" dirty="0" err="1" smtClean="0">
                <a:latin typeface="SapientSansRegular" panose="00000400000000000000" pitchFamily="2" charset="0"/>
              </a:rPr>
              <a:t>TypeScript</a:t>
            </a:r>
            <a:endParaRPr lang="en-US" sz="2000" dirty="0" smtClean="0">
              <a:latin typeface="SapientSansRegular" panose="00000400000000000000" pitchFamily="2" charset="0"/>
            </a:endParaRPr>
          </a:p>
          <a:p>
            <a:r>
              <a:rPr lang="en-US" sz="2000" dirty="0" smtClean="0">
                <a:latin typeface="SapientSansRegular" panose="00000400000000000000" pitchFamily="2" charset="0"/>
              </a:rPr>
              <a:t>Components of </a:t>
            </a:r>
            <a:r>
              <a:rPr lang="en-US" sz="2000" dirty="0" err="1" smtClean="0">
                <a:latin typeface="SapientSansRegular" panose="00000400000000000000" pitchFamily="2" charset="0"/>
              </a:rPr>
              <a:t>TypeScript</a:t>
            </a:r>
            <a:r>
              <a:rPr lang="en-US" sz="2000" dirty="0" smtClean="0">
                <a:latin typeface="SapientSansRegular" panose="00000400000000000000" pitchFamily="2" charset="0"/>
              </a:rPr>
              <a:t> </a:t>
            </a:r>
          </a:p>
          <a:p>
            <a:r>
              <a:rPr lang="en-US" sz="2000" dirty="0" smtClean="0">
                <a:latin typeface="SapientSansRegular" panose="00000400000000000000" pitchFamily="2" charset="0"/>
              </a:rPr>
              <a:t>Setup typescript</a:t>
            </a:r>
          </a:p>
          <a:p>
            <a:r>
              <a:rPr lang="en-US" sz="2000" dirty="0" err="1" smtClean="0">
                <a:latin typeface="SapientSansRegular" panose="00000400000000000000" pitchFamily="2" charset="0"/>
              </a:rPr>
              <a:t>TypeScript</a:t>
            </a:r>
            <a:r>
              <a:rPr lang="en-US" sz="2000" dirty="0" smtClean="0">
                <a:latin typeface="SapientSansRegular" panose="00000400000000000000" pitchFamily="2" charset="0"/>
              </a:rPr>
              <a:t> </a:t>
            </a:r>
            <a:r>
              <a:rPr lang="en-US" sz="2000" dirty="0">
                <a:latin typeface="SapientSansRegular" panose="00000400000000000000" pitchFamily="2" charset="0"/>
              </a:rPr>
              <a:t>– </a:t>
            </a:r>
            <a:r>
              <a:rPr lang="en-US" sz="2000" dirty="0" smtClean="0">
                <a:latin typeface="SapientSansRegular" panose="00000400000000000000" pitchFamily="2" charset="0"/>
              </a:rPr>
              <a:t>Types</a:t>
            </a:r>
          </a:p>
        </p:txBody>
      </p:sp>
      <p:sp>
        <p:nvSpPr>
          <p:cNvPr id="9" name="Content Placeholder 2"/>
          <p:cNvSpPr txBox="1">
            <a:spLocks/>
          </p:cNvSpPr>
          <p:nvPr/>
        </p:nvSpPr>
        <p:spPr>
          <a:xfrm>
            <a:off x="7450459" y="3989036"/>
            <a:ext cx="4860162" cy="4099695"/>
          </a:xfrm>
          <a:prstGeom prst="rect">
            <a:avLst/>
          </a:prstGeom>
        </p:spPr>
        <p:txBody>
          <a:bodyPr vert="horz" lIns="97727" tIns="48863" rIns="97727" bIns="4886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Interfaces</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Classes</a:t>
            </a:r>
          </a:p>
          <a:p>
            <a:pPr marL="190085" indent="-190085" defTabSz="488790">
              <a:lnSpc>
                <a:spcPct val="110000"/>
              </a:lnSpc>
              <a:spcBef>
                <a:spcPts val="0"/>
              </a:spcBef>
              <a:buFont typeface="Wingdings" charset="2"/>
              <a:buChar char="§"/>
              <a:tabLst>
                <a:tab pos="3054936" algn="l"/>
              </a:tabLst>
            </a:pPr>
            <a:r>
              <a:rPr lang="en-US" sz="2000" dirty="0" err="1">
                <a:solidFill>
                  <a:schemeClr val="tx1"/>
                </a:solidFill>
                <a:latin typeface="SapientSansRegular" panose="00000400000000000000" pitchFamily="2" charset="0"/>
              </a:rPr>
              <a:t>Enums</a:t>
            </a:r>
            <a:endParaRPr lang="en-US" sz="2000" dirty="0">
              <a:solidFill>
                <a:schemeClr val="tx1"/>
              </a:solidFill>
              <a:latin typeface="SapientSansRegular" panose="00000400000000000000" pitchFamily="2" charset="0"/>
            </a:endParaRPr>
          </a:p>
          <a:p>
            <a:pPr marL="190085" indent="-190085" defTabSz="488790">
              <a:lnSpc>
                <a:spcPct val="110000"/>
              </a:lnSpc>
              <a:spcBef>
                <a:spcPts val="0"/>
              </a:spcBef>
              <a:buFont typeface="Wingdings" charset="2"/>
              <a:buChar char="§"/>
              <a:tabLst>
                <a:tab pos="3054936" algn="l"/>
              </a:tabLst>
            </a:pPr>
            <a:r>
              <a:rPr lang="en-US" sz="2000" dirty="0" err="1">
                <a:solidFill>
                  <a:schemeClr val="tx1"/>
                </a:solidFill>
                <a:latin typeface="SapientSansRegular" panose="00000400000000000000" pitchFamily="2" charset="0"/>
              </a:rPr>
              <a:t>TypeScript</a:t>
            </a:r>
            <a:r>
              <a:rPr lang="en-US" sz="2000" dirty="0">
                <a:solidFill>
                  <a:schemeClr val="tx1"/>
                </a:solidFill>
                <a:latin typeface="SapientSansRegular" panose="00000400000000000000" pitchFamily="2" charset="0"/>
              </a:rPr>
              <a:t> as Object Oriented</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Generics</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Modules</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Conclusion</a:t>
            </a:r>
          </a:p>
        </p:txBody>
      </p:sp>
    </p:spTree>
    <p:extLst>
      <p:ext uri="{BB962C8B-B14F-4D97-AF65-F5344CB8AC3E}">
        <p14:creationId xmlns:p14="http://schemas.microsoft.com/office/powerpoint/2010/main" val="2503595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5" name="Content Placeholder 4"/>
          <p:cNvPicPr>
            <a:picLocks noGrp="1" noChangeAspect="1"/>
          </p:cNvPicPr>
          <p:nvPr>
            <p:ph idx="1"/>
          </p:nvPr>
        </p:nvPicPr>
        <p:blipFill>
          <a:blip r:embed="rId3"/>
          <a:stretch>
            <a:fillRect/>
          </a:stretch>
        </p:blipFill>
        <p:spPr>
          <a:xfrm>
            <a:off x="733142" y="2460172"/>
            <a:ext cx="12043520" cy="4397827"/>
          </a:xfrm>
          <a:prstGeom prst="rect">
            <a:avLst/>
          </a:prstGeom>
        </p:spPr>
      </p:pic>
    </p:spTree>
    <p:extLst>
      <p:ext uri="{BB962C8B-B14F-4D97-AF65-F5344CB8AC3E}">
        <p14:creationId xmlns:p14="http://schemas.microsoft.com/office/powerpoint/2010/main" val="1137973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nvPr>
        </p:nvGraphicFramePr>
        <p:xfrm>
          <a:off x="732950" y="3213964"/>
          <a:ext cx="10827960" cy="4179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828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ES6+Additional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2752276"/>
              </p:ext>
            </p:extLst>
          </p:nvPr>
        </p:nvGraphicFramePr>
        <p:xfrm>
          <a:off x="1235155" y="3986609"/>
          <a:ext cx="9363760" cy="3651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647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sz="2000" dirty="0">
                <a:latin typeface="SapientSansRegular" panose="00000400000000000000" pitchFamily="2" charset="0"/>
              </a:rPr>
              <a:t>Superset of JavaScript</a:t>
            </a:r>
          </a:p>
          <a:p>
            <a:r>
              <a:rPr lang="en-US" sz="2000" dirty="0">
                <a:latin typeface="SapientSansRegular" panose="00000400000000000000" pitchFamily="2" charset="0"/>
              </a:rPr>
              <a:t>File extension is .</a:t>
            </a:r>
            <a:r>
              <a:rPr lang="en-US" sz="2000" dirty="0" err="1">
                <a:latin typeface="SapientSansRegular" panose="00000400000000000000" pitchFamily="2" charset="0"/>
              </a:rPr>
              <a:t>ts</a:t>
            </a:r>
            <a:endParaRPr lang="en-US" sz="2000" dirty="0">
              <a:latin typeface="SapientSansRegular" panose="00000400000000000000" pitchFamily="2" charset="0"/>
            </a:endParaRPr>
          </a:p>
          <a:p>
            <a:r>
              <a:rPr lang="en-US" sz="2000" dirty="0">
                <a:latin typeface="SapientSansRegular" panose="00000400000000000000" pitchFamily="2" charset="0"/>
              </a:rPr>
              <a:t>Need to compile to JavaScript to be used</a:t>
            </a:r>
          </a:p>
          <a:p>
            <a:r>
              <a:rPr lang="en-US" sz="2000" dirty="0">
                <a:latin typeface="SapientSansRegular" panose="00000400000000000000" pitchFamily="2" charset="0"/>
              </a:rPr>
              <a:t>.js files are used in actual application</a:t>
            </a:r>
          </a:p>
          <a:p>
            <a:r>
              <a:rPr lang="en-US" sz="2000" dirty="0">
                <a:latin typeface="SapientSansRegular" panose="00000400000000000000" pitchFamily="2" charset="0"/>
              </a:rPr>
              <a:t>TS files can be debugged with source maps</a:t>
            </a:r>
          </a:p>
          <a:p>
            <a:r>
              <a:rPr lang="en-US" sz="2000" dirty="0">
                <a:latin typeface="SapientSansRegular" panose="00000400000000000000" pitchFamily="2" charset="0"/>
              </a:rPr>
              <a:t>2.3 is the stable version</a:t>
            </a:r>
          </a:p>
          <a:p>
            <a:r>
              <a:rPr lang="en-US" sz="2000" dirty="0">
                <a:latin typeface="SapientSansRegular" panose="00000400000000000000" pitchFamily="2" charset="0"/>
              </a:rPr>
              <a:t>First appeared 1 Oct 2012</a:t>
            </a:r>
          </a:p>
        </p:txBody>
      </p:sp>
    </p:spTree>
    <p:extLst>
      <p:ext uri="{BB962C8B-B14F-4D97-AF65-F5344CB8AC3E}">
        <p14:creationId xmlns:p14="http://schemas.microsoft.com/office/powerpoint/2010/main" val="3085445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TypeScript</a:t>
            </a:r>
            <a:r>
              <a:rPr lang="en-US" dirty="0"/>
              <a:t>?</a:t>
            </a:r>
          </a:p>
        </p:txBody>
      </p:sp>
      <p:sp>
        <p:nvSpPr>
          <p:cNvPr id="3" name="Content Placeholder 2"/>
          <p:cNvSpPr>
            <a:spLocks noGrp="1"/>
          </p:cNvSpPr>
          <p:nvPr>
            <p:ph idx="1"/>
          </p:nvPr>
        </p:nvSpPr>
        <p:spPr/>
        <p:txBody>
          <a:bodyPr/>
          <a:lstStyle/>
          <a:p>
            <a:r>
              <a:rPr lang="en-US" sz="2000" dirty="0">
                <a:latin typeface="SapientSansRegular" panose="00000400000000000000" pitchFamily="2" charset="0"/>
              </a:rPr>
              <a:t>Compilation</a:t>
            </a:r>
          </a:p>
          <a:p>
            <a:r>
              <a:rPr lang="en-US" sz="2000" dirty="0">
                <a:latin typeface="SapientSansRegular" panose="00000400000000000000" pitchFamily="2" charset="0"/>
              </a:rPr>
              <a:t>Strong Static Typing</a:t>
            </a:r>
          </a:p>
          <a:p>
            <a:r>
              <a:rPr lang="en-US" sz="2000" dirty="0" err="1">
                <a:latin typeface="SapientSansRegular" panose="00000400000000000000" pitchFamily="2" charset="0"/>
              </a:rPr>
              <a:t>TypeScript</a:t>
            </a:r>
            <a:r>
              <a:rPr lang="en-US" sz="2000" dirty="0">
                <a:latin typeface="SapientSansRegular" panose="00000400000000000000" pitchFamily="2" charset="0"/>
              </a:rPr>
              <a:t> supports type definitions</a:t>
            </a:r>
          </a:p>
          <a:p>
            <a:r>
              <a:rPr lang="en-US" sz="2000" dirty="0">
                <a:latin typeface="SapientSansRegular" panose="00000400000000000000" pitchFamily="2" charset="0"/>
              </a:rPr>
              <a:t>supports Object Oriented Programming</a:t>
            </a:r>
          </a:p>
        </p:txBody>
      </p:sp>
    </p:spTree>
    <p:extLst>
      <p:ext uri="{BB962C8B-B14F-4D97-AF65-F5344CB8AC3E}">
        <p14:creationId xmlns:p14="http://schemas.microsoft.com/office/powerpoint/2010/main" val="3540372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TypeScript</a:t>
            </a:r>
            <a:r>
              <a:rPr lang="en-US" dirty="0"/>
              <a:t> </a:t>
            </a:r>
          </a:p>
        </p:txBody>
      </p:sp>
      <p:sp>
        <p:nvSpPr>
          <p:cNvPr id="3" name="Content Placeholder 2"/>
          <p:cNvSpPr>
            <a:spLocks noGrp="1"/>
          </p:cNvSpPr>
          <p:nvPr>
            <p:ph idx="1"/>
          </p:nvPr>
        </p:nvSpPr>
        <p:spPr>
          <a:xfrm>
            <a:off x="1234359" y="3986608"/>
            <a:ext cx="5723185" cy="3737471"/>
          </a:xfrm>
        </p:spPr>
        <p:txBody>
          <a:bodyPr>
            <a:normAutofit/>
          </a:bodyPr>
          <a:lstStyle/>
          <a:p>
            <a:r>
              <a:rPr lang="en-US" sz="2000" dirty="0">
                <a:latin typeface="SapientSansRegular" panose="00000400000000000000" pitchFamily="2" charset="0"/>
              </a:rPr>
              <a:t>Type annotations and compile-time type checking</a:t>
            </a:r>
          </a:p>
          <a:p>
            <a:r>
              <a:rPr lang="en-US" sz="2000" dirty="0">
                <a:latin typeface="SapientSansRegular" panose="00000400000000000000" pitchFamily="2" charset="0"/>
              </a:rPr>
              <a:t>Type Inference</a:t>
            </a:r>
          </a:p>
          <a:p>
            <a:r>
              <a:rPr lang="en-US" sz="2000" dirty="0">
                <a:latin typeface="SapientSansRegular" panose="00000400000000000000" pitchFamily="2" charset="0"/>
              </a:rPr>
              <a:t>Classes</a:t>
            </a:r>
          </a:p>
          <a:p>
            <a:r>
              <a:rPr lang="en-US" sz="2000" dirty="0" err="1">
                <a:latin typeface="SapientSansRegular" panose="00000400000000000000" pitchFamily="2" charset="0"/>
              </a:rPr>
              <a:t>Enums</a:t>
            </a:r>
            <a:endParaRPr lang="en-US" sz="2000" dirty="0">
              <a:latin typeface="SapientSansRegular" panose="00000400000000000000" pitchFamily="2" charset="0"/>
            </a:endParaRPr>
          </a:p>
          <a:p>
            <a:r>
              <a:rPr lang="en-US" sz="2000" dirty="0">
                <a:latin typeface="SapientSansRegular" panose="00000400000000000000" pitchFamily="2" charset="0"/>
              </a:rPr>
              <a:t>Interfaces</a:t>
            </a:r>
          </a:p>
          <a:p>
            <a:endParaRPr lang="en-US" b="1" dirty="0"/>
          </a:p>
          <a:p>
            <a:endParaRPr lang="en-US" dirty="0"/>
          </a:p>
        </p:txBody>
      </p:sp>
      <p:sp>
        <p:nvSpPr>
          <p:cNvPr id="4" name="Content Placeholder 2"/>
          <p:cNvSpPr txBox="1">
            <a:spLocks/>
          </p:cNvSpPr>
          <p:nvPr/>
        </p:nvSpPr>
        <p:spPr>
          <a:xfrm>
            <a:off x="6969117" y="3989037"/>
            <a:ext cx="5723185" cy="3737471"/>
          </a:xfrm>
          <a:prstGeom prst="rect">
            <a:avLst/>
          </a:prstGeom>
        </p:spPr>
        <p:txBody>
          <a:bodyPr vert="horz" lIns="97727" tIns="48863" rIns="97727" bIns="4886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Access Modifiers and Properties</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Function Overloading</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Inheritance</a:t>
            </a:r>
          </a:p>
          <a:p>
            <a:pPr marL="190085" indent="-190085" defTabSz="488790">
              <a:lnSpc>
                <a:spcPct val="110000"/>
              </a:lnSpc>
              <a:spcBef>
                <a:spcPts val="0"/>
              </a:spcBef>
              <a:buFont typeface="Wingdings" charset="2"/>
              <a:buChar char="§"/>
              <a:tabLst>
                <a:tab pos="3054936" algn="l"/>
              </a:tabLst>
            </a:pPr>
            <a:r>
              <a:rPr lang="en-US" sz="2000" dirty="0">
                <a:solidFill>
                  <a:schemeClr val="tx1"/>
                </a:solidFill>
                <a:latin typeface="SapientSansRegular" panose="00000400000000000000" pitchFamily="2" charset="0"/>
              </a:rPr>
              <a:t>Modules</a:t>
            </a:r>
          </a:p>
          <a:p>
            <a:endParaRPr lang="en-US" sz="1924" b="1" dirty="0"/>
          </a:p>
          <a:p>
            <a:endParaRPr lang="en-US" sz="1924" dirty="0"/>
          </a:p>
        </p:txBody>
      </p:sp>
    </p:spTree>
    <p:extLst>
      <p:ext uri="{BB962C8B-B14F-4D97-AF65-F5344CB8AC3E}">
        <p14:creationId xmlns:p14="http://schemas.microsoft.com/office/powerpoint/2010/main" val="335280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142" y="1126179"/>
            <a:ext cx="11564058" cy="874028"/>
          </a:xfrm>
        </p:spPr>
        <p:txBody>
          <a:bodyPr/>
          <a:lstStyle/>
          <a:p>
            <a:r>
              <a:rPr lang="en-US" dirty="0"/>
              <a:t>Components of </a:t>
            </a:r>
            <a:r>
              <a:rPr lang="en-US" dirty="0" err="1"/>
              <a:t>TypeScript</a:t>
            </a:r>
            <a:r>
              <a:rPr lang="en-US" dirty="0"/>
              <a:t> </a:t>
            </a:r>
          </a:p>
        </p:txBody>
      </p:sp>
      <p:graphicFrame>
        <p:nvGraphicFramePr>
          <p:cNvPr id="5" name="Diagram 4"/>
          <p:cNvGraphicFramePr/>
          <p:nvPr>
            <p:extLst>
              <p:ext uri="{D42A27DB-BD31-4B8C-83A1-F6EECF244321}">
                <p14:modId xmlns:p14="http://schemas.microsoft.com/office/powerpoint/2010/main" val="919251299"/>
              </p:ext>
            </p:extLst>
          </p:nvPr>
        </p:nvGraphicFramePr>
        <p:xfrm>
          <a:off x="2171700" y="2819256"/>
          <a:ext cx="86868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2454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14849</TotalTime>
  <Words>1940</Words>
  <Application>Microsoft Office PowerPoint</Application>
  <PresentationFormat>Custom</PresentationFormat>
  <Paragraphs>261</Paragraphs>
  <Slides>19</Slides>
  <Notes>14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19</vt:i4>
      </vt:variant>
    </vt:vector>
  </HeadingPairs>
  <TitlesOfParts>
    <vt:vector size="34" baseType="lpstr">
      <vt:lpstr>ＭＳ Ｐゴシック</vt:lpstr>
      <vt:lpstr>Arial</vt:lpstr>
      <vt:lpstr>Calibri</vt:lpstr>
      <vt:lpstr>Gotham Book</vt:lpstr>
      <vt:lpstr>Gotham Medium</vt:lpstr>
      <vt:lpstr>MillerDisplay</vt:lpstr>
      <vt:lpstr>SapientSansRegular</vt:lpstr>
      <vt:lpstr>Wingdings</vt:lpstr>
      <vt:lpstr>Wingdings 3</vt:lpstr>
      <vt:lpstr>Cover</vt:lpstr>
      <vt:lpstr>Agenda</vt:lpstr>
      <vt:lpstr>Divider</vt:lpstr>
      <vt:lpstr>Quote</vt:lpstr>
      <vt:lpstr>Content</vt:lpstr>
      <vt:lpstr>Back Cover</vt:lpstr>
      <vt:lpstr>PowerPoint Presentation</vt:lpstr>
      <vt:lpstr>In the Session</vt:lpstr>
      <vt:lpstr>TypeScript ─ Basic Syntax</vt:lpstr>
      <vt:lpstr>Typescript?</vt:lpstr>
      <vt:lpstr>ES6+Additional features</vt:lpstr>
      <vt:lpstr>Typescript?</vt:lpstr>
      <vt:lpstr>Why Use TypeScript?</vt:lpstr>
      <vt:lpstr>Features of TypeScript </vt:lpstr>
      <vt:lpstr>Components of TypeScript </vt:lpstr>
      <vt:lpstr>Setup Typescript</vt:lpstr>
      <vt:lpstr>TypeScript – Types</vt:lpstr>
      <vt:lpstr>Interfaces</vt:lpstr>
      <vt:lpstr>classes</vt:lpstr>
      <vt:lpstr>Class Inheritance</vt:lpstr>
      <vt:lpstr>Enums</vt:lpstr>
      <vt:lpstr>TypeScript and Object Orientation</vt:lpstr>
      <vt:lpstr>Generics</vt:lpstr>
      <vt:lpstr>Modules</vt:lpstr>
      <vt:lpstr>Thanks</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Sintu Singh</cp:lastModifiedBy>
  <cp:revision>520</cp:revision>
  <dcterms:created xsi:type="dcterms:W3CDTF">2017-01-23T16:33:08Z</dcterms:created>
  <dcterms:modified xsi:type="dcterms:W3CDTF">2017-08-02T05:01:38Z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156517</vt:lpwstr>
  </property>
  <property fmtid="{D5CDD505-2E9C-101B-9397-08002B2CF9AE}" pid="3" name="Offisync_UpdateToken">
    <vt:lpwstr>5</vt:lpwstr>
  </property>
  <property fmtid="{D5CDD505-2E9C-101B-9397-08002B2CF9AE}" pid="4" name="Offisync_ProviderInitializationData">
    <vt:lpwstr>https://vox.publicis.sapient.com</vt:lpwstr>
  </property>
  <property fmtid="{D5CDD505-2E9C-101B-9397-08002B2CF9AE}" pid="5" name="Jive_LatestUserAccountName">
    <vt:lpwstr>sragha</vt:lpwstr>
  </property>
  <property fmtid="{D5CDD505-2E9C-101B-9397-08002B2CF9AE}" pid="6" name="Offisync_ServerID">
    <vt:lpwstr>2a760b3e-54a5-418b-9dd9-555cd32dea45</vt:lpwstr>
  </property>
  <property fmtid="{D5CDD505-2E9C-101B-9397-08002B2CF9AE}" pid="7" name="Jive_VersionGuid">
    <vt:lpwstr>5ed4834f-95e7-4c2a-bb59-85a62bb0861a</vt:lpwstr>
  </property>
</Properties>
</file>