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57" r:id="rId2"/>
    <p:sldMasterId id="2147483671" r:id="rId3"/>
    <p:sldMasterId id="2147483684" r:id="rId4"/>
    <p:sldMasterId id="2147483697" r:id="rId5"/>
    <p:sldMasterId id="2147483714" r:id="rId6"/>
  </p:sldMasterIdLst>
  <p:notesMasterIdLst>
    <p:notesMasterId r:id="rId28"/>
  </p:notesMasterIdLst>
  <p:sldIdLst>
    <p:sldId id="257" r:id="rId7"/>
    <p:sldId id="259" r:id="rId8"/>
    <p:sldId id="262" r:id="rId9"/>
    <p:sldId id="267" r:id="rId10"/>
    <p:sldId id="277" r:id="rId11"/>
    <p:sldId id="280" r:id="rId12"/>
    <p:sldId id="281" r:id="rId13"/>
    <p:sldId id="260" r:id="rId14"/>
    <p:sldId id="278" r:id="rId15"/>
    <p:sldId id="283" r:id="rId16"/>
    <p:sldId id="284" r:id="rId17"/>
    <p:sldId id="266" r:id="rId18"/>
    <p:sldId id="279" r:id="rId19"/>
    <p:sldId id="269" r:id="rId20"/>
    <p:sldId id="270" r:id="rId21"/>
    <p:sldId id="271" r:id="rId22"/>
    <p:sldId id="272" r:id="rId23"/>
    <p:sldId id="274" r:id="rId24"/>
    <p:sldId id="275" r:id="rId25"/>
    <p:sldId id="285" r:id="rId26"/>
    <p:sldId id="276" r:id="rId27"/>
  </p:sldIdLst>
  <p:sldSz cx="13030200" cy="9737725"/>
  <p:notesSz cx="6858000" cy="9144000"/>
  <p:defaultTextStyle>
    <a:defPPr>
      <a:defRPr lang="en-US"/>
    </a:defPPr>
    <a:lvl1pPr marL="0" algn="l" defTabSz="546400" rtl="0" eaLnBrk="1" latinLnBrk="0" hangingPunct="1">
      <a:defRPr sz="2151" kern="1200">
        <a:solidFill>
          <a:schemeClr val="tx1"/>
        </a:solidFill>
        <a:latin typeface="+mn-lt"/>
        <a:ea typeface="+mn-ea"/>
        <a:cs typeface="+mn-cs"/>
      </a:defRPr>
    </a:lvl1pPr>
    <a:lvl2pPr marL="546400" algn="l" defTabSz="546400" rtl="0" eaLnBrk="1" latinLnBrk="0" hangingPunct="1">
      <a:defRPr sz="2151" kern="1200">
        <a:solidFill>
          <a:schemeClr val="tx1"/>
        </a:solidFill>
        <a:latin typeface="+mn-lt"/>
        <a:ea typeface="+mn-ea"/>
        <a:cs typeface="+mn-cs"/>
      </a:defRPr>
    </a:lvl2pPr>
    <a:lvl3pPr marL="1092799" algn="l" defTabSz="546400" rtl="0" eaLnBrk="1" latinLnBrk="0" hangingPunct="1">
      <a:defRPr sz="2151" kern="1200">
        <a:solidFill>
          <a:schemeClr val="tx1"/>
        </a:solidFill>
        <a:latin typeface="+mn-lt"/>
        <a:ea typeface="+mn-ea"/>
        <a:cs typeface="+mn-cs"/>
      </a:defRPr>
    </a:lvl3pPr>
    <a:lvl4pPr marL="1639199" algn="l" defTabSz="546400" rtl="0" eaLnBrk="1" latinLnBrk="0" hangingPunct="1">
      <a:defRPr sz="2151" kern="1200">
        <a:solidFill>
          <a:schemeClr val="tx1"/>
        </a:solidFill>
        <a:latin typeface="+mn-lt"/>
        <a:ea typeface="+mn-ea"/>
        <a:cs typeface="+mn-cs"/>
      </a:defRPr>
    </a:lvl4pPr>
    <a:lvl5pPr marL="2185599" algn="l" defTabSz="546400" rtl="0" eaLnBrk="1" latinLnBrk="0" hangingPunct="1">
      <a:defRPr sz="2151" kern="1200">
        <a:solidFill>
          <a:schemeClr val="tx1"/>
        </a:solidFill>
        <a:latin typeface="+mn-lt"/>
        <a:ea typeface="+mn-ea"/>
        <a:cs typeface="+mn-cs"/>
      </a:defRPr>
    </a:lvl5pPr>
    <a:lvl6pPr marL="2731999" algn="l" defTabSz="546400" rtl="0" eaLnBrk="1" latinLnBrk="0" hangingPunct="1">
      <a:defRPr sz="2151" kern="1200">
        <a:solidFill>
          <a:schemeClr val="tx1"/>
        </a:solidFill>
        <a:latin typeface="+mn-lt"/>
        <a:ea typeface="+mn-ea"/>
        <a:cs typeface="+mn-cs"/>
      </a:defRPr>
    </a:lvl6pPr>
    <a:lvl7pPr marL="3278398" algn="l" defTabSz="546400" rtl="0" eaLnBrk="1" latinLnBrk="0" hangingPunct="1">
      <a:defRPr sz="2151" kern="1200">
        <a:solidFill>
          <a:schemeClr val="tx1"/>
        </a:solidFill>
        <a:latin typeface="+mn-lt"/>
        <a:ea typeface="+mn-ea"/>
        <a:cs typeface="+mn-cs"/>
      </a:defRPr>
    </a:lvl7pPr>
    <a:lvl8pPr marL="3824798" algn="l" defTabSz="546400" rtl="0" eaLnBrk="1" latinLnBrk="0" hangingPunct="1">
      <a:defRPr sz="2151" kern="1200">
        <a:solidFill>
          <a:schemeClr val="tx1"/>
        </a:solidFill>
        <a:latin typeface="+mn-lt"/>
        <a:ea typeface="+mn-ea"/>
        <a:cs typeface="+mn-cs"/>
      </a:defRPr>
    </a:lvl8pPr>
    <a:lvl9pPr marL="4371198" algn="l" defTabSz="546400" rtl="0" eaLnBrk="1" latinLnBrk="0" hangingPunct="1">
      <a:defRPr sz="21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62" userDrawn="1">
          <p15:clr>
            <a:srgbClr val="A4A3A4"/>
          </p15:clr>
        </p15:guide>
        <p15:guide id="2" orient="horz" pos="613" userDrawn="1">
          <p15:clr>
            <a:srgbClr val="A4A3A4"/>
          </p15:clr>
        </p15:guide>
        <p15:guide id="3" pos="7747" userDrawn="1">
          <p15:clr>
            <a:srgbClr val="A4A3A4"/>
          </p15:clr>
        </p15:guide>
        <p15:guide id="4" pos="4232" userDrawn="1">
          <p15:clr>
            <a:srgbClr val="A4A3A4"/>
          </p15:clr>
        </p15:guide>
        <p15:guide id="5" pos="4591" userDrawn="1">
          <p15:clr>
            <a:srgbClr val="A4A3A4"/>
          </p15:clr>
        </p15:guide>
        <p15:guide id="6" pos="4865" userDrawn="1">
          <p15:clr>
            <a:srgbClr val="A4A3A4"/>
          </p15:clr>
        </p15:guide>
        <p15:guide id="7" pos="5224" userDrawn="1">
          <p15:clr>
            <a:srgbClr val="A4A3A4"/>
          </p15:clr>
        </p15:guide>
        <p15:guide id="8" pos="5481" userDrawn="1">
          <p15:clr>
            <a:srgbClr val="A4A3A4"/>
          </p15:clr>
        </p15:guide>
        <p15:guide id="9" pos="5848" userDrawn="1">
          <p15:clr>
            <a:srgbClr val="A4A3A4"/>
          </p15:clr>
        </p15:guide>
        <p15:guide id="10" pos="6113" userDrawn="1">
          <p15:clr>
            <a:srgbClr val="A4A3A4"/>
          </p15:clr>
        </p15:guide>
        <p15:guide id="11" pos="6482" userDrawn="1">
          <p15:clr>
            <a:srgbClr val="A4A3A4"/>
          </p15:clr>
        </p15:guide>
        <p15:guide id="12" pos="6747" userDrawn="1">
          <p15:clr>
            <a:srgbClr val="A4A3A4"/>
          </p15:clr>
        </p15:guide>
        <p15:guide id="13" pos="7106" userDrawn="1">
          <p15:clr>
            <a:srgbClr val="A4A3A4"/>
          </p15:clr>
        </p15:guide>
        <p15:guide id="14" pos="7371" userDrawn="1">
          <p15:clr>
            <a:srgbClr val="A4A3A4"/>
          </p15:clr>
        </p15:guide>
        <p15:guide id="15" pos="3967" userDrawn="1">
          <p15:clr>
            <a:srgbClr val="A4A3A4"/>
          </p15:clr>
        </p15:guide>
        <p15:guide id="16" pos="3600" userDrawn="1">
          <p15:clr>
            <a:srgbClr val="A4A3A4"/>
          </p15:clr>
        </p15:guide>
        <p15:guide id="17" pos="3343" userDrawn="1">
          <p15:clr>
            <a:srgbClr val="A4A3A4"/>
          </p15:clr>
        </p15:guide>
        <p15:guide id="18" pos="2967" userDrawn="1">
          <p15:clr>
            <a:srgbClr val="A4A3A4"/>
          </p15:clr>
        </p15:guide>
        <p15:guide id="19" pos="2719" userDrawn="1">
          <p15:clr>
            <a:srgbClr val="A4A3A4"/>
          </p15:clr>
        </p15:guide>
        <p15:guide id="20" pos="2343" userDrawn="1">
          <p15:clr>
            <a:srgbClr val="A4A3A4"/>
          </p15:clr>
        </p15:guide>
        <p15:guide id="21" pos="2086" userDrawn="1">
          <p15:clr>
            <a:srgbClr val="A4A3A4"/>
          </p15:clr>
        </p15:guide>
        <p15:guide id="22" pos="1717" userDrawn="1">
          <p15:clr>
            <a:srgbClr val="A4A3A4"/>
          </p15:clr>
        </p15:guide>
        <p15:guide id="23" pos="1452" userDrawn="1">
          <p15:clr>
            <a:srgbClr val="A4A3A4"/>
          </p15:clr>
        </p15:guide>
        <p15:guide id="24" pos="1085" userDrawn="1">
          <p15:clr>
            <a:srgbClr val="A4A3A4"/>
          </p15:clr>
        </p15:guide>
        <p15:guide id="25" pos="828" userDrawn="1">
          <p15:clr>
            <a:srgbClr val="A4A3A4"/>
          </p15:clr>
        </p15:guide>
        <p15:guide id="26"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47"/>
    <p:restoredTop sz="68761" autoAdjust="0"/>
  </p:normalViewPr>
  <p:slideViewPr>
    <p:cSldViewPr snapToGrid="0" snapToObjects="1">
      <p:cViewPr varScale="1">
        <p:scale>
          <a:sx n="36" d="100"/>
          <a:sy n="36" d="100"/>
        </p:scale>
        <p:origin x="1500" y="66"/>
      </p:cViewPr>
      <p:guideLst>
        <p:guide orient="horz" pos="5362"/>
        <p:guide orient="horz" pos="613"/>
        <p:guide pos="7747"/>
        <p:guide pos="4232"/>
        <p:guide pos="4591"/>
        <p:guide pos="4865"/>
        <p:guide pos="5224"/>
        <p:guide pos="5481"/>
        <p:guide pos="5848"/>
        <p:guide pos="6113"/>
        <p:guide pos="6482"/>
        <p:guide pos="6747"/>
        <p:guide pos="7106"/>
        <p:guide pos="7371"/>
        <p:guide pos="3967"/>
        <p:guide pos="3600"/>
        <p:guide pos="3343"/>
        <p:guide pos="2967"/>
        <p:guide pos="2719"/>
        <p:guide pos="2343"/>
        <p:guide pos="2086"/>
        <p:guide pos="1717"/>
        <p:guide pos="1452"/>
        <p:guide pos="1085"/>
        <p:guide pos="828"/>
        <p:guide pos="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91B90F2C-A370-4B2E-B5A5-5EED5B852B78}" type="presOf" srcId="{6F95D0EE-B748-4970-BAD2-F0D4FEF56C16}" destId="{72AD33B6-CCA4-4BAE-B260-AF343E102275}" srcOrd="1" destOrd="0" presId="urn:microsoft.com/office/officeart/2005/8/layout/venn2"/>
    <dgm:cxn modelId="{4AD89799-9B6B-4242-8525-E71050F71A17}" type="presOf" srcId="{8092BCD2-9848-40EE-B83E-5944D62F8BA2}" destId="{E9CB56FE-70F6-4D80-893F-6B092C6CAED4}" srcOrd="1" destOrd="0" presId="urn:microsoft.com/office/officeart/2005/8/layout/venn2"/>
    <dgm:cxn modelId="{E941978D-EA38-4CD2-AF8F-C76C05A03DE4}" type="presOf" srcId="{6F95D0EE-B748-4970-BAD2-F0D4FEF56C16}" destId="{7CC3CF68-62F6-420E-AD22-97D7EA1E16B0}"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B2F78F32-FC0C-4B5B-A6BB-0A9C48FB2844}" type="presOf" srcId="{C3013C64-B607-4865-9EFA-2C11DE23AEA8}" destId="{3D88827D-D3D0-4773-A7AF-4CBD1E4D2D88}" srcOrd="0" destOrd="0" presId="urn:microsoft.com/office/officeart/2005/8/layout/venn2"/>
    <dgm:cxn modelId="{EF9DAE32-9607-4B69-A8F7-D41FE1CB05A3}" type="presOf" srcId="{8092BCD2-9848-40EE-B83E-5944D62F8BA2}" destId="{D15967E5-0E5D-4FAE-AE7E-FF73DD147DD4}" srcOrd="0" destOrd="0" presId="urn:microsoft.com/office/officeart/2005/8/layout/venn2"/>
    <dgm:cxn modelId="{2B593C2A-289E-430F-AD32-CFE0D18AFB34}" type="presParOf" srcId="{3D88827D-D3D0-4773-A7AF-4CBD1E4D2D88}" destId="{1B1C0D73-95A3-4A18-9572-D260686622DF}" srcOrd="0" destOrd="0" presId="urn:microsoft.com/office/officeart/2005/8/layout/venn2"/>
    <dgm:cxn modelId="{1B2485EC-34C1-4808-87CF-0212BEFFB5B4}" type="presParOf" srcId="{1B1C0D73-95A3-4A18-9572-D260686622DF}" destId="{7CC3CF68-62F6-420E-AD22-97D7EA1E16B0}" srcOrd="0" destOrd="0" presId="urn:microsoft.com/office/officeart/2005/8/layout/venn2"/>
    <dgm:cxn modelId="{DE4D742A-88E2-489B-98DF-D175562E2BD2}" type="presParOf" srcId="{1B1C0D73-95A3-4A18-9572-D260686622DF}" destId="{72AD33B6-CCA4-4BAE-B260-AF343E102275}" srcOrd="1" destOrd="0" presId="urn:microsoft.com/office/officeart/2005/8/layout/venn2"/>
    <dgm:cxn modelId="{83D86636-04A9-4008-8AFB-A57F07C8354F}" type="presParOf" srcId="{3D88827D-D3D0-4773-A7AF-4CBD1E4D2D88}" destId="{56AE14C4-5313-4C0D-ADD5-F57FA4B83489}" srcOrd="1" destOrd="0" presId="urn:microsoft.com/office/officeart/2005/8/layout/venn2"/>
    <dgm:cxn modelId="{3D3BA636-EAC8-4DFF-9EE2-8426EB153466}" type="presParOf" srcId="{56AE14C4-5313-4C0D-ADD5-F57FA4B83489}" destId="{D15967E5-0E5D-4FAE-AE7E-FF73DD147DD4}" srcOrd="0" destOrd="0" presId="urn:microsoft.com/office/officeart/2005/8/layout/venn2"/>
    <dgm:cxn modelId="{66C8C6E6-3808-49F3-BF5D-B2AD36390EA4}"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DDBD5-1E2F-4A82-B12E-A2F8487A1687}" type="doc">
      <dgm:prSet loTypeId="urn:microsoft.com/office/officeart/2011/layout/ConvergingText" loCatId="process" qsTypeId="urn:microsoft.com/office/officeart/2005/8/quickstyle/3d2" qsCatId="3D" csTypeId="urn:microsoft.com/office/officeart/2005/8/colors/colorful5" csCatId="colorful" phldr="1"/>
      <dgm:spPr/>
    </dgm:pt>
    <dgm:pt modelId="{79F726FC-A71D-47F8-AF11-DBB61FD0CEE4}" type="pres">
      <dgm:prSet presAssocID="{53EDDBD5-1E2F-4A82-B12E-A2F8487A1687}" presName="Name0" presStyleCnt="0">
        <dgm:presLayoutVars>
          <dgm:chMax/>
          <dgm:chPref val="1"/>
          <dgm:dir/>
          <dgm:animOne val="branch"/>
          <dgm:animLvl val="lvl"/>
          <dgm:resizeHandles/>
        </dgm:presLayoutVars>
      </dgm:prSet>
      <dgm:spPr/>
    </dgm:pt>
  </dgm:ptLst>
  <dgm:cxnLst>
    <dgm:cxn modelId="{E4139117-5066-4A00-914E-8B191DD14ACF}" type="presOf" srcId="{53EDDBD5-1E2F-4A82-B12E-A2F8487A1687}" destId="{79F726FC-A71D-47F8-AF11-DBB61FD0CEE4}" srcOrd="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324230" y="0"/>
          <a:ext cx="4179499" cy="4179499"/>
        </a:xfrm>
        <a:prstGeom prst="ellipse">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TypeScript</a:t>
          </a:r>
          <a:endParaRPr lang="en-US" sz="2500" kern="1200" dirty="0"/>
        </a:p>
      </dsp:txBody>
      <dsp:txXfrm>
        <a:off x="4316861" y="313462"/>
        <a:ext cx="2194236" cy="710514"/>
      </dsp:txXfrm>
    </dsp:sp>
    <dsp:sp modelId="{D15967E5-0E5D-4FAE-AE7E-FF73DD147DD4}">
      <dsp:nvSpPr>
        <dsp:cNvPr id="0" name=""/>
        <dsp:cNvSpPr/>
      </dsp:nvSpPr>
      <dsp:spPr>
        <a:xfrm>
          <a:off x="4130006" y="1035627"/>
          <a:ext cx="2567946" cy="2430901"/>
        </a:xfrm>
        <a:prstGeom prst="ellipse">
          <a:avLst/>
        </a:prstGeom>
        <a:solidFill>
          <a:schemeClr val="accent3">
            <a:shade val="50000"/>
            <a:hueOff val="84879"/>
            <a:satOff val="28328"/>
            <a:lumOff val="427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506073" y="1643352"/>
        <a:ext cx="1815812" cy="1215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4B402-203A-9846-91C0-498629596514}" type="datetimeFigureOut">
              <a:rPr lang="en-US" smtClean="0"/>
              <a:t>8/7/2017</a:t>
            </a:fld>
            <a:endParaRPr lang="en-US"/>
          </a:p>
        </p:txBody>
      </p:sp>
      <p:sp>
        <p:nvSpPr>
          <p:cNvPr id="4" name="Slide Image Placeholder 3"/>
          <p:cNvSpPr>
            <a:spLocks noGrp="1" noRot="1" noChangeAspect="1"/>
          </p:cNvSpPr>
          <p:nvPr>
            <p:ph type="sldImg" idx="2"/>
          </p:nvPr>
        </p:nvSpPr>
        <p:spPr>
          <a:xfrm>
            <a:off x="1363663" y="1143000"/>
            <a:ext cx="413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E208-1B4B-A041-A1BB-6D46C6EE0456}" type="slidenum">
              <a:rPr lang="en-US" smtClean="0"/>
              <a:t>‹#›</a:t>
            </a:fld>
            <a:endParaRPr lang="en-US"/>
          </a:p>
        </p:txBody>
      </p:sp>
    </p:spTree>
    <p:extLst>
      <p:ext uri="{BB962C8B-B14F-4D97-AF65-F5344CB8AC3E}">
        <p14:creationId xmlns:p14="http://schemas.microsoft.com/office/powerpoint/2010/main" val="181518399"/>
      </p:ext>
    </p:extLst>
  </p:cSld>
  <p:clrMap bg1="lt1" tx1="dk1" bg2="lt2" tx2="dk2" accent1="accent1" accent2="accent2" accent3="accent3" accent4="accent4" accent5="accent5" accent6="accent6" hlink="hlink" folHlink="folHlink"/>
  <p:notesStyle>
    <a:lvl1pPr marL="0" algn="l" defTabSz="1092799" rtl="0" eaLnBrk="1" latinLnBrk="0" hangingPunct="1">
      <a:defRPr sz="1434" kern="1200">
        <a:solidFill>
          <a:schemeClr val="tx1"/>
        </a:solidFill>
        <a:latin typeface="+mn-lt"/>
        <a:ea typeface="+mn-ea"/>
        <a:cs typeface="+mn-cs"/>
      </a:defRPr>
    </a:lvl1pPr>
    <a:lvl2pPr marL="546400" algn="l" defTabSz="1092799" rtl="0" eaLnBrk="1" latinLnBrk="0" hangingPunct="1">
      <a:defRPr sz="1434" kern="1200">
        <a:solidFill>
          <a:schemeClr val="tx1"/>
        </a:solidFill>
        <a:latin typeface="+mn-lt"/>
        <a:ea typeface="+mn-ea"/>
        <a:cs typeface="+mn-cs"/>
      </a:defRPr>
    </a:lvl2pPr>
    <a:lvl3pPr marL="1092799" algn="l" defTabSz="1092799" rtl="0" eaLnBrk="1" latinLnBrk="0" hangingPunct="1">
      <a:defRPr sz="1434" kern="1200">
        <a:solidFill>
          <a:schemeClr val="tx1"/>
        </a:solidFill>
        <a:latin typeface="+mn-lt"/>
        <a:ea typeface="+mn-ea"/>
        <a:cs typeface="+mn-cs"/>
      </a:defRPr>
    </a:lvl3pPr>
    <a:lvl4pPr marL="1639199" algn="l" defTabSz="1092799" rtl="0" eaLnBrk="1" latinLnBrk="0" hangingPunct="1">
      <a:defRPr sz="1434" kern="1200">
        <a:solidFill>
          <a:schemeClr val="tx1"/>
        </a:solidFill>
        <a:latin typeface="+mn-lt"/>
        <a:ea typeface="+mn-ea"/>
        <a:cs typeface="+mn-cs"/>
      </a:defRPr>
    </a:lvl4pPr>
    <a:lvl5pPr marL="2185599" algn="l" defTabSz="1092799" rtl="0" eaLnBrk="1" latinLnBrk="0" hangingPunct="1">
      <a:defRPr sz="1434" kern="1200">
        <a:solidFill>
          <a:schemeClr val="tx1"/>
        </a:solidFill>
        <a:latin typeface="+mn-lt"/>
        <a:ea typeface="+mn-ea"/>
        <a:cs typeface="+mn-cs"/>
      </a:defRPr>
    </a:lvl5pPr>
    <a:lvl6pPr marL="2731999" algn="l" defTabSz="1092799" rtl="0" eaLnBrk="1" latinLnBrk="0" hangingPunct="1">
      <a:defRPr sz="1434" kern="1200">
        <a:solidFill>
          <a:schemeClr val="tx1"/>
        </a:solidFill>
        <a:latin typeface="+mn-lt"/>
        <a:ea typeface="+mn-ea"/>
        <a:cs typeface="+mn-cs"/>
      </a:defRPr>
    </a:lvl6pPr>
    <a:lvl7pPr marL="3278398" algn="l" defTabSz="1092799" rtl="0" eaLnBrk="1" latinLnBrk="0" hangingPunct="1">
      <a:defRPr sz="1434" kern="1200">
        <a:solidFill>
          <a:schemeClr val="tx1"/>
        </a:solidFill>
        <a:latin typeface="+mn-lt"/>
        <a:ea typeface="+mn-ea"/>
        <a:cs typeface="+mn-cs"/>
      </a:defRPr>
    </a:lvl7pPr>
    <a:lvl8pPr marL="3824798" algn="l" defTabSz="1092799" rtl="0" eaLnBrk="1" latinLnBrk="0" hangingPunct="1">
      <a:defRPr sz="1434" kern="1200">
        <a:solidFill>
          <a:schemeClr val="tx1"/>
        </a:solidFill>
        <a:latin typeface="+mn-lt"/>
        <a:ea typeface="+mn-ea"/>
        <a:cs typeface="+mn-cs"/>
      </a:defRPr>
    </a:lvl8pPr>
    <a:lvl9pPr marL="4371198" algn="l" defTabSz="1092799" rtl="0" eaLnBrk="1" latinLnBrk="0" hangingPunct="1">
      <a:defRPr sz="14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a:t>
            </a:fld>
            <a:endParaRPr lang="en-US"/>
          </a:p>
        </p:txBody>
      </p:sp>
    </p:spTree>
    <p:extLst>
      <p:ext uri="{BB962C8B-B14F-4D97-AF65-F5344CB8AC3E}">
        <p14:creationId xmlns:p14="http://schemas.microsoft.com/office/powerpoint/2010/main" val="302119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huge</a:t>
            </a:r>
            <a:r>
              <a:rPr lang="en-US" baseline="0" dirty="0" smtClean="0"/>
              <a:t> advantage of typescript is the use of classes. It gives and ability to use true object oriented programming to JavaScript applications. We can define classes, properties, method. We can stop prototype based objects. It provides encapsulation. And keeps the functionality of certain resources at one place.</a:t>
            </a:r>
          </a:p>
          <a:p>
            <a:endParaRPr lang="en-US" baseline="0" dirty="0" smtClean="0"/>
          </a:p>
          <a:p>
            <a:r>
              <a:rPr lang="en-US" baseline="0" dirty="0" smtClean="0"/>
              <a:t>With inheritance, we can inherit classes. </a:t>
            </a:r>
          </a:p>
          <a:p>
            <a:r>
              <a:rPr lang="en-US" baseline="0" dirty="0" smtClean="0"/>
              <a:t>We can use access modifiers like public, private, protected. So the classes is the create reason to use the typescript.</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11</a:t>
            </a:fld>
            <a:endParaRPr lang="en-US"/>
          </a:p>
        </p:txBody>
      </p:sp>
    </p:spTree>
    <p:extLst>
      <p:ext uri="{BB962C8B-B14F-4D97-AF65-F5344CB8AC3E}">
        <p14:creationId xmlns:p14="http://schemas.microsoft.com/office/powerpoint/2010/main" val="343698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a:t>
            </a:r>
            <a:r>
              <a:rPr lang="en-US" baseline="0" dirty="0" smtClean="0"/>
              <a:t> provides the concept of annotations. This allows to add meta data to the application.</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13</a:t>
            </a:fld>
            <a:endParaRPr lang="en-US"/>
          </a:p>
        </p:txBody>
      </p:sp>
    </p:spTree>
    <p:extLst>
      <p:ext uri="{BB962C8B-B14F-4D97-AF65-F5344CB8AC3E}">
        <p14:creationId xmlns:p14="http://schemas.microsoft.com/office/powerpoint/2010/main" val="251148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It often helps in providing a standard structure that the deriving classes would follow.</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p>
          <a:p>
            <a:endParaRPr lang="en-US" dirty="0" smtClean="0"/>
          </a:p>
          <a:p>
            <a:r>
              <a:rPr lang="en-US" dirty="0" smtClean="0"/>
              <a:t>https://www.tutorialspoint.com/typescript/typescript_interfaces.htm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14</a:t>
            </a:fld>
            <a:endParaRPr lang="en-US"/>
          </a:p>
        </p:txBody>
      </p:sp>
    </p:spTree>
    <p:extLst>
      <p:ext uri="{BB962C8B-B14F-4D97-AF65-F5344CB8AC3E}">
        <p14:creationId xmlns:p14="http://schemas.microsoft.com/office/powerpoint/2010/main" val="101113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234037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endParaRPr lang="en-US" dirty="0" smtClean="0"/>
          </a:p>
          <a:p>
            <a:r>
              <a:rPr lang="en-US" dirty="0" smtClean="0"/>
              <a:t>A class inherits from another class using the ‘extends’ keyword. Child classes inherit all properties and methods except constructors from the parent class.</a:t>
            </a:r>
          </a:p>
          <a:p>
            <a:endParaRPr lang="en-US" dirty="0" smtClean="0"/>
          </a:p>
          <a:p>
            <a:r>
              <a:rPr lang="en-US" dirty="0" smtClean="0"/>
              <a:t>class Shape { </a:t>
            </a:r>
          </a:p>
          <a:p>
            <a:r>
              <a:rPr lang="en-US" dirty="0" smtClean="0"/>
              <a:t>   </a:t>
            </a:r>
            <a:r>
              <a:rPr lang="en-US" dirty="0" err="1" smtClean="0"/>
              <a:t>Area:number</a:t>
            </a:r>
            <a:r>
              <a:rPr lang="en-US" dirty="0" smtClean="0"/>
              <a:t> </a:t>
            </a:r>
          </a:p>
          <a:p>
            <a:r>
              <a:rPr lang="en-US" dirty="0" smtClean="0"/>
              <a:t>   </a:t>
            </a:r>
          </a:p>
          <a:p>
            <a:r>
              <a:rPr lang="en-US" dirty="0" smtClean="0"/>
              <a:t>   constructor(</a:t>
            </a:r>
            <a:r>
              <a:rPr lang="en-US" dirty="0" err="1" smtClean="0"/>
              <a:t>a:number</a:t>
            </a:r>
            <a:r>
              <a:rPr lang="en-US" dirty="0" smtClean="0"/>
              <a:t>) { </a:t>
            </a:r>
          </a:p>
          <a:p>
            <a:r>
              <a:rPr lang="en-US" dirty="0" smtClean="0"/>
              <a:t>      </a:t>
            </a:r>
            <a:r>
              <a:rPr lang="en-US" dirty="0" err="1" smtClean="0"/>
              <a:t>this.Area</a:t>
            </a:r>
            <a:r>
              <a:rPr lang="en-US" dirty="0" smtClean="0"/>
              <a:t> = a </a:t>
            </a:r>
          </a:p>
          <a:p>
            <a:r>
              <a:rPr lang="en-US" dirty="0" smtClean="0"/>
              <a:t>   } </a:t>
            </a:r>
          </a:p>
          <a:p>
            <a:r>
              <a:rPr lang="en-US" dirty="0" smtClean="0"/>
              <a:t>} </a:t>
            </a:r>
          </a:p>
          <a:p>
            <a:endParaRPr lang="en-US" dirty="0" smtClean="0"/>
          </a:p>
          <a:p>
            <a:r>
              <a:rPr lang="en-US" dirty="0" smtClean="0"/>
              <a:t>class Circle extends Shape { </a:t>
            </a:r>
          </a:p>
          <a:p>
            <a:r>
              <a:rPr lang="en-US" dirty="0" smtClean="0"/>
              <a:t>   </a:t>
            </a:r>
            <a:r>
              <a:rPr lang="en-US" dirty="0" err="1" smtClean="0"/>
              <a:t>disp</a:t>
            </a:r>
            <a:r>
              <a:rPr lang="en-US" dirty="0" smtClean="0"/>
              <a:t>():void { </a:t>
            </a:r>
          </a:p>
          <a:p>
            <a:r>
              <a:rPr lang="en-US" dirty="0" smtClean="0"/>
              <a:t>      console.log("Area of the circle:  "+</a:t>
            </a:r>
            <a:r>
              <a:rPr lang="en-US" dirty="0" err="1" smtClean="0"/>
              <a:t>this.Area</a:t>
            </a:r>
            <a:r>
              <a:rPr lang="en-US" dirty="0" smtClean="0"/>
              <a:t>) </a:t>
            </a:r>
          </a:p>
          <a:p>
            <a:r>
              <a:rPr lang="en-US" dirty="0" smtClean="0"/>
              <a:t>   } </a:t>
            </a:r>
          </a:p>
          <a:p>
            <a:r>
              <a:rPr lang="en-US" dirty="0" smtClean="0"/>
              <a:t>}</a:t>
            </a:r>
          </a:p>
          <a:p>
            <a:r>
              <a:rPr lang="en-US" dirty="0" smtClean="0"/>
              <a:t>  </a:t>
            </a:r>
          </a:p>
          <a:p>
            <a:r>
              <a:rPr lang="en-US" dirty="0" err="1" smtClean="0"/>
              <a:t>var</a:t>
            </a:r>
            <a:r>
              <a:rPr lang="en-US" dirty="0" smtClean="0"/>
              <a:t> </a:t>
            </a:r>
            <a:r>
              <a:rPr lang="en-US" dirty="0" err="1" smtClean="0"/>
              <a:t>obj</a:t>
            </a:r>
            <a:r>
              <a:rPr lang="en-US" dirty="0" smtClean="0"/>
              <a:t> = new Circle(223); </a:t>
            </a:r>
          </a:p>
          <a:p>
            <a:r>
              <a:rPr lang="en-US" dirty="0" err="1" smtClean="0"/>
              <a:t>obj.disp</a:t>
            </a:r>
            <a:r>
              <a:rPr lang="en-US" dirty="0" smtClean="0"/>
              <a:t>()</a:t>
            </a:r>
          </a:p>
          <a:p>
            <a:endParaRPr lang="en-US" dirty="0" smtClean="0"/>
          </a:p>
          <a:p>
            <a:r>
              <a:rPr lang="en-US" dirty="0" smtClean="0"/>
              <a:t>Inheritance can be classified as −</a:t>
            </a:r>
          </a:p>
          <a:p>
            <a:endParaRPr lang="en-US" dirty="0" smtClean="0"/>
          </a:p>
          <a:p>
            <a:r>
              <a:rPr lang="en-US" dirty="0" smtClean="0"/>
              <a:t>Single − Every class can at the most extend from one parent class</a:t>
            </a:r>
          </a:p>
          <a:p>
            <a:endParaRPr lang="en-US" dirty="0" smtClean="0"/>
          </a:p>
          <a:p>
            <a:r>
              <a:rPr lang="en-US" dirty="0" smtClean="0"/>
              <a:t>Multiple − A class can inherit from multiple classes. </a:t>
            </a:r>
            <a:r>
              <a:rPr lang="en-US" dirty="0" err="1" smtClean="0"/>
              <a:t>TypeScript</a:t>
            </a:r>
            <a:r>
              <a:rPr lang="en-US" dirty="0" smtClean="0"/>
              <a:t> doesn’t support multiple inheritance.</a:t>
            </a:r>
          </a:p>
          <a:p>
            <a:endParaRPr lang="en-US" dirty="0" smtClean="0"/>
          </a:p>
          <a:p>
            <a:r>
              <a:rPr lang="en-US" dirty="0" smtClean="0"/>
              <a:t>Multi-level − The following example shows how multi-level inheritance works.</a:t>
            </a:r>
          </a:p>
          <a:p>
            <a:endParaRPr lang="en-US" dirty="0" smtClean="0"/>
          </a:p>
          <a:p>
            <a:r>
              <a:rPr lang="en-US" dirty="0" smtClean="0"/>
              <a:t>class Root { </a:t>
            </a:r>
          </a:p>
          <a:p>
            <a:r>
              <a:rPr lang="en-US" dirty="0" smtClean="0"/>
              <a:t>   </a:t>
            </a:r>
            <a:r>
              <a:rPr lang="en-US" dirty="0" err="1" smtClean="0"/>
              <a:t>str:string</a:t>
            </a:r>
            <a:r>
              <a:rPr lang="en-US" dirty="0" smtClean="0"/>
              <a:t>; </a:t>
            </a:r>
          </a:p>
          <a:p>
            <a:r>
              <a:rPr lang="en-US" dirty="0" smtClean="0"/>
              <a:t>} </a:t>
            </a:r>
          </a:p>
          <a:p>
            <a:endParaRPr lang="en-US" dirty="0" smtClean="0"/>
          </a:p>
          <a:p>
            <a:r>
              <a:rPr lang="en-US" dirty="0" smtClean="0"/>
              <a:t>class Child extends Root {} </a:t>
            </a:r>
          </a:p>
          <a:p>
            <a:r>
              <a:rPr lang="en-US" dirty="0" smtClean="0"/>
              <a:t>class Leaf extends Child {} //indirectly inherits from Root by virtue of inheritance  </a:t>
            </a:r>
          </a:p>
          <a:p>
            <a:endParaRPr lang="en-US" dirty="0" smtClean="0"/>
          </a:p>
          <a:p>
            <a:r>
              <a:rPr lang="en-US" dirty="0" err="1" smtClean="0"/>
              <a:t>var</a:t>
            </a:r>
            <a:r>
              <a:rPr lang="en-US" dirty="0" smtClean="0"/>
              <a:t> </a:t>
            </a:r>
            <a:r>
              <a:rPr lang="en-US" dirty="0" err="1" smtClean="0"/>
              <a:t>obj</a:t>
            </a:r>
            <a:r>
              <a:rPr lang="en-US" dirty="0" smtClean="0"/>
              <a:t> = new Leaf(); </a:t>
            </a:r>
          </a:p>
          <a:p>
            <a:r>
              <a:rPr lang="en-US" dirty="0" err="1" smtClean="0"/>
              <a:t>obj.str</a:t>
            </a:r>
            <a:r>
              <a:rPr lang="en-US" dirty="0" smtClean="0"/>
              <a:t> ="hello" </a:t>
            </a:r>
          </a:p>
          <a:p>
            <a:r>
              <a:rPr lang="en-US" dirty="0" smtClean="0"/>
              <a:t>console.log(</a:t>
            </a:r>
            <a:r>
              <a:rPr lang="en-US" dirty="0" err="1" smtClean="0"/>
              <a:t>obj.str</a:t>
            </a:r>
            <a:r>
              <a:rPr lang="en-US" dirty="0" smtClean="0"/>
              <a: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329169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 way to organize a collection of related values. Many other programming languages (C/C#/Java) have an </a:t>
            </a:r>
            <a:r>
              <a:rPr lang="en-US" dirty="0" err="1" smtClean="0"/>
              <a:t>enum</a:t>
            </a:r>
            <a:r>
              <a:rPr lang="en-US" sz="1200" b="0" i="0" kern="1200" dirty="0" smtClean="0">
                <a:solidFill>
                  <a:schemeClr val="tx1"/>
                </a:solidFill>
                <a:effectLst/>
                <a:latin typeface="+mn-lt"/>
                <a:ea typeface="+mn-ea"/>
                <a:cs typeface="+mn-cs"/>
              </a:rPr>
              <a:t> data type but JavaScript does not. However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does. Here is an example definition of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number based. This means that numbers can be assigned to an instance of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and so can anything else that is compatible with </a:t>
            </a:r>
            <a:r>
              <a:rPr lang="en-US" dirty="0" smtClean="0"/>
              <a:t>number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333054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18</a:t>
            </a:fld>
            <a:endParaRPr lang="en-US"/>
          </a:p>
        </p:txBody>
      </p:sp>
    </p:spTree>
    <p:extLst>
      <p:ext uri="{BB962C8B-B14F-4D97-AF65-F5344CB8AC3E}">
        <p14:creationId xmlns:p14="http://schemas.microsoft.com/office/powerpoint/2010/main" val="401545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19</a:t>
            </a:fld>
            <a:endParaRPr lang="en-US"/>
          </a:p>
        </p:txBody>
      </p:sp>
    </p:spTree>
    <p:extLst>
      <p:ext uri="{BB962C8B-B14F-4D97-AF65-F5344CB8AC3E}">
        <p14:creationId xmlns:p14="http://schemas.microsoft.com/office/powerpoint/2010/main" val="2369422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decorators</a:t>
            </a:r>
            <a:r>
              <a:rPr lang="en-US" baseline="0" dirty="0" smtClean="0"/>
              <a:t> is an experimental feature in typescript. They are currently being used in angular2. We have to explicitly specify the </a:t>
            </a:r>
            <a:r>
              <a:rPr lang="en-US" baseline="0" dirty="0" err="1" smtClean="0"/>
              <a:t>experimentalDecoprator</a:t>
            </a:r>
            <a:r>
              <a:rPr lang="en-US" baseline="0" dirty="0" smtClean="0"/>
              <a:t> option to true in </a:t>
            </a:r>
            <a:r>
              <a:rPr lang="en-US" baseline="0" dirty="0" err="1" smtClean="0"/>
              <a:t>tsconfig</a:t>
            </a:r>
            <a:r>
              <a:rPr lang="en-US" baseline="0" dirty="0" smtClean="0"/>
              <a:t> file.</a:t>
            </a:r>
          </a:p>
          <a:p>
            <a:endParaRPr lang="en-US" baseline="0" dirty="0" smtClean="0"/>
          </a:p>
          <a:p>
            <a:r>
              <a:rPr lang="en-US" baseline="0" dirty="0" smtClean="0"/>
              <a:t>A decorator is nothing but a special kind of declaration that can be attached to classes, methods or properties. The decorators can be evaluated at run time.  The decorators starts with @ symbol.  We can assign a decorator to class by writing just before to the class definition. The decorator should not contain the semicolon.</a:t>
            </a:r>
          </a:p>
          <a:p>
            <a:endParaRPr lang="en-US" baseline="0" dirty="0" smtClean="0"/>
          </a:p>
          <a:p>
            <a:r>
              <a:rPr lang="en-US" baseline="0" dirty="0" smtClean="0"/>
              <a:t>So the decorator should be like</a:t>
            </a:r>
          </a:p>
          <a:p>
            <a:r>
              <a:rPr lang="en-US" baseline="0" dirty="0" smtClean="0"/>
              <a:t>@Decorator code</a:t>
            </a:r>
          </a:p>
          <a:p>
            <a:r>
              <a:rPr lang="en-US" baseline="0" dirty="0" smtClean="0"/>
              <a:t>Class code</a:t>
            </a:r>
          </a:p>
        </p:txBody>
      </p:sp>
      <p:sp>
        <p:nvSpPr>
          <p:cNvPr id="4" name="Slide Number Placeholder 3"/>
          <p:cNvSpPr>
            <a:spLocks noGrp="1"/>
          </p:cNvSpPr>
          <p:nvPr>
            <p:ph type="sldNum" sz="quarter" idx="10"/>
          </p:nvPr>
        </p:nvSpPr>
        <p:spPr/>
        <p:txBody>
          <a:bodyPr/>
          <a:lstStyle/>
          <a:p>
            <a:fld id="{9687E208-1B4B-A041-A1BB-6D46C6EE0456}" type="slidenum">
              <a:rPr lang="en-US" smtClean="0"/>
              <a:t>20</a:t>
            </a:fld>
            <a:endParaRPr lang="en-US"/>
          </a:p>
        </p:txBody>
      </p:sp>
    </p:spTree>
    <p:extLst>
      <p:ext uri="{BB962C8B-B14F-4D97-AF65-F5344CB8AC3E}">
        <p14:creationId xmlns:p14="http://schemas.microsoft.com/office/powerpoint/2010/main" val="36433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2</a:t>
            </a:fld>
            <a:endParaRPr lang="en-US"/>
          </a:p>
        </p:txBody>
      </p:sp>
    </p:spTree>
    <p:extLst>
      <p:ext uri="{BB962C8B-B14F-4D97-AF65-F5344CB8AC3E}">
        <p14:creationId xmlns:p14="http://schemas.microsoft.com/office/powerpoint/2010/main" val="362308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 is a superset of JavaScript</a:t>
            </a:r>
            <a:r>
              <a:rPr lang="en-US" baseline="0" dirty="0" smtClean="0"/>
              <a:t> developed by Microsoft. Superset means here anything you write in JavaScript is a valid typescript. It inherits all the functionalities of JavaScript and add some extra features and syntax. Typescript compiles to JavaScript as the browser can not read the typescript file. It can read the JavaScript file. Typescript can be easily integrated into the JavaScript projects easily. It was designed for larger applications. It does not mean that you can not use it in small applications.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3</a:t>
            </a:fld>
            <a:endParaRPr lang="en-US"/>
          </a:p>
        </p:txBody>
      </p:sp>
    </p:spTree>
    <p:extLst>
      <p:ext uri="{BB962C8B-B14F-4D97-AF65-F5344CB8AC3E}">
        <p14:creationId xmlns:p14="http://schemas.microsoft.com/office/powerpoint/2010/main" val="226987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369219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baseline="0" dirty="0" smtClean="0"/>
              <a:t> gives us static type checking. By default the JavaScript is </a:t>
            </a:r>
            <a:r>
              <a:rPr lang="en-US" baseline="0" dirty="0" err="1" smtClean="0"/>
              <a:t>untyped</a:t>
            </a:r>
            <a:r>
              <a:rPr lang="en-US" baseline="0" dirty="0" smtClean="0"/>
              <a:t> language. It means we don’t have to specify the type of variables. High level language like java or c requires you to specify the type. The great thing about typescript that types are completely optional. You skip the types as per requirements. </a:t>
            </a:r>
          </a:p>
          <a:p>
            <a:endParaRPr lang="en-US" baseline="0" dirty="0" smtClean="0"/>
          </a:p>
          <a:p>
            <a:r>
              <a:rPr lang="en-US" baseline="0" dirty="0" smtClean="0"/>
              <a:t>Typescript supports the class based objects. It is fully compatible with ES6.</a:t>
            </a:r>
          </a:p>
          <a:p>
            <a:endParaRPr lang="en-US" baseline="0" dirty="0" smtClean="0"/>
          </a:p>
          <a:p>
            <a:r>
              <a:rPr lang="en-US" baseline="0" dirty="0" smtClean="0"/>
              <a:t>Typescript also makes the JavaScript more modular. So we can import other files, modules, or components.</a:t>
            </a:r>
          </a:p>
          <a:p>
            <a:endParaRPr lang="en-US" baseline="0" dirty="0" smtClean="0"/>
          </a:p>
          <a:p>
            <a:r>
              <a:rPr lang="en-US" baseline="0" dirty="0" smtClean="0"/>
              <a:t>We get all ES6 features like Arrow functions.  Also we can use let and </a:t>
            </a:r>
            <a:r>
              <a:rPr lang="en-US" baseline="0" dirty="0" err="1" smtClean="0"/>
              <a:t>const</a:t>
            </a:r>
            <a:r>
              <a:rPr lang="en-US" baseline="0" dirty="0" smtClean="0"/>
              <a:t> for declaring the variables.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6</a:t>
            </a:fld>
            <a:endParaRPr lang="en-US"/>
          </a:p>
        </p:txBody>
      </p:sp>
    </p:spTree>
    <p:extLst>
      <p:ext uri="{BB962C8B-B14F-4D97-AF65-F5344CB8AC3E}">
        <p14:creationId xmlns:p14="http://schemas.microsoft.com/office/powerpoint/2010/main" val="236344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one of the main features of typescript. We can check and assign types for variables, parameters, and functions. This is completely optional. It will throw an error if you define a type to a variable and assign the wrong type value to it.  Like if you define a variable number and assign the string value to it. Than it will throw an error. </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7</a:t>
            </a:fld>
            <a:endParaRPr lang="en-US"/>
          </a:p>
        </p:txBody>
      </p:sp>
    </p:spTree>
    <p:extLst>
      <p:ext uri="{BB962C8B-B14F-4D97-AF65-F5344CB8AC3E}">
        <p14:creationId xmlns:p14="http://schemas.microsoft.com/office/powerpoint/2010/main" val="100477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399429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9</a:t>
            </a:fld>
            <a:endParaRPr lang="en-US"/>
          </a:p>
        </p:txBody>
      </p:sp>
    </p:spTree>
    <p:extLst>
      <p:ext uri="{BB962C8B-B14F-4D97-AF65-F5344CB8AC3E}">
        <p14:creationId xmlns:p14="http://schemas.microsoft.com/office/powerpoint/2010/main" val="184980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these</a:t>
            </a:r>
            <a:r>
              <a:rPr lang="en-US" baseline="0" dirty="0" smtClean="0"/>
              <a:t> are the types that are used in type script. There are some basic types that we usually see in JavaScript like String, Number, Boolean, and Array. We have some other types like any. Any mean we can define a variable type any and it will accept any type value. Void is no type return. You can define the void if the function does not return anything. </a:t>
            </a:r>
          </a:p>
          <a:p>
            <a:r>
              <a:rPr lang="en-US" baseline="0" dirty="0" smtClean="0"/>
              <a:t>Tuple: Tuple is an array with fixed types. </a:t>
            </a:r>
          </a:p>
          <a:p>
            <a:r>
              <a:rPr lang="en-US" baseline="0" dirty="0" err="1" smtClean="0"/>
              <a:t>Enums</a:t>
            </a:r>
            <a:r>
              <a:rPr lang="en-US" baseline="0" dirty="0" smtClean="0"/>
              <a:t>: </a:t>
            </a:r>
            <a:r>
              <a:rPr lang="en-US" baseline="0" dirty="0" err="1" smtClean="0"/>
              <a:t>Enums</a:t>
            </a:r>
            <a:r>
              <a:rPr lang="en-US" baseline="0" dirty="0" smtClean="0"/>
              <a:t> which are for enumerated values.</a:t>
            </a:r>
          </a:p>
          <a:p>
            <a:r>
              <a:rPr lang="en-US" baseline="0" dirty="0" smtClean="0"/>
              <a:t>Generics: It specifies the types of constraints. It is great for reusable code.</a:t>
            </a:r>
            <a:endParaRPr lang="en-US" dirty="0"/>
          </a:p>
        </p:txBody>
      </p:sp>
      <p:sp>
        <p:nvSpPr>
          <p:cNvPr id="4" name="Slide Number Placeholder 3"/>
          <p:cNvSpPr>
            <a:spLocks noGrp="1"/>
          </p:cNvSpPr>
          <p:nvPr>
            <p:ph type="sldNum" sz="quarter" idx="10"/>
          </p:nvPr>
        </p:nvSpPr>
        <p:spPr/>
        <p:txBody>
          <a:bodyPr/>
          <a:lstStyle/>
          <a:p>
            <a:fld id="{9687E208-1B4B-A041-A1BB-6D46C6EE0456}" type="slidenum">
              <a:rPr lang="en-US" smtClean="0"/>
              <a:t>10</a:t>
            </a:fld>
            <a:endParaRPr lang="en-US"/>
          </a:p>
        </p:txBody>
      </p:sp>
    </p:spTree>
    <p:extLst>
      <p:ext uri="{BB962C8B-B14F-4D97-AF65-F5344CB8AC3E}">
        <p14:creationId xmlns:p14="http://schemas.microsoft.com/office/powerpoint/2010/main" val="429466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2"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bg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bg1"/>
                </a:solidFill>
                <a:latin typeface="+mn-lt"/>
                <a:cs typeface="Calibri"/>
              </a:rPr>
              <a:t>Copyright SapientRazorfish | Confidential</a:t>
            </a:r>
            <a:endParaRPr lang="en-US" sz="641" b="0" i="0" kern="0" cap="all" spc="107" dirty="0">
              <a:solidFill>
                <a:schemeClr val="bg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3030200" cy="9737725"/>
          </a:xfrm>
          <a:solidFill>
            <a:schemeClr val="tx1"/>
          </a:solidFill>
        </p:spPr>
        <p:txBody>
          <a:bodyPr vert="horz" tIns="1143000" bIns="0" anchor="ctr" anchorCtr="0"/>
          <a:lstStyle>
            <a:lvl1pPr marL="0" indent="0" algn="ctr">
              <a:spcBef>
                <a:spcPts val="0"/>
              </a:spcBef>
              <a:spcAft>
                <a:spcPts val="0"/>
              </a:spcAft>
              <a:buFontTx/>
              <a:buNone/>
              <a:defRPr sz="1069"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733138" y="3851213"/>
            <a:ext cx="11564058" cy="196656"/>
          </a:xfrm>
        </p:spPr>
        <p:txBody>
          <a:bodyPr anchor="t">
            <a:noAutofit/>
          </a:bodyPr>
          <a:lstStyle>
            <a:lvl1pPr>
              <a:spcBef>
                <a:spcPts val="0"/>
              </a:spcBef>
              <a:defRPr sz="962">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733138" y="4201648"/>
            <a:ext cx="11564058" cy="1267341"/>
          </a:xfrm>
        </p:spPr>
        <p:txBody>
          <a:bodyPr anchor="t">
            <a:noAutofit/>
          </a:bodyPr>
          <a:lstStyle>
            <a:lvl1pPr marL="0" indent="0" algn="l">
              <a:lnSpc>
                <a:spcPct val="110000"/>
              </a:lnSpc>
              <a:spcBef>
                <a:spcPts val="0"/>
              </a:spcBef>
              <a:spcAft>
                <a:spcPts val="0"/>
              </a:spcAft>
              <a:buNone/>
              <a:defRPr sz="3101" baseline="0">
                <a:solidFill>
                  <a:srgbClr val="FFFFFF"/>
                </a:solidFill>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4827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2206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144" y="2784993"/>
            <a:ext cx="8572847" cy="2171748"/>
          </a:xfrm>
        </p:spPr>
        <p:txBody>
          <a:bodyPr>
            <a:spAutoFit/>
          </a:bodyPr>
          <a:lstStyle>
            <a:lvl1pPr>
              <a:lnSpc>
                <a:spcPct val="110000"/>
              </a:lnSpc>
              <a:defRPr kern="0" spc="33">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733144" y="6004938"/>
            <a:ext cx="8572847"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4" name="Rectangle 3"/>
          <p:cNvSpPr/>
          <p:nvPr userDrawn="1"/>
        </p:nvSpPr>
        <p:spPr>
          <a:xfrm>
            <a:off x="733142" y="9010641"/>
            <a:ext cx="293255" cy="779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rgbClr val="FFFFFF"/>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3030200" cy="9737725"/>
          </a:xfrm>
          <a:noFill/>
        </p:spPr>
        <p:txBody>
          <a:bodyPr vert="horz" tIns="914400" bIns="0" anchor="ctr" anchorCtr="0"/>
          <a:lstStyle>
            <a:lvl1pPr marL="0" indent="0" algn="ctr">
              <a:spcBef>
                <a:spcPts val="0"/>
              </a:spcBef>
              <a:spcAft>
                <a:spcPts val="0"/>
              </a:spcAft>
              <a:buFontTx/>
              <a:buNone/>
              <a:defRPr sz="1069"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733140" y="2117775"/>
            <a:ext cx="5992195" cy="4029271"/>
          </a:xfrm>
        </p:spPr>
        <p:txBody>
          <a:bodyPr>
            <a:noAutofit/>
          </a:bodyPr>
          <a:lstStyle>
            <a:lvl1pPr>
              <a:lnSpc>
                <a:spcPct val="110000"/>
              </a:lnSpc>
              <a:defRPr kern="0" spc="33">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733140" y="6509474"/>
            <a:ext cx="5992195" cy="229433"/>
          </a:xfrm>
        </p:spPr>
        <p:txBody>
          <a:bodyPr>
            <a:noAutofit/>
          </a:bodyPr>
          <a:lstStyle>
            <a:lvl1pPr marL="0" indent="0" algn="l">
              <a:buNone/>
              <a:defRPr sz="962" b="0" i="0" kern="0" cap="all" spc="268">
                <a:solidFill>
                  <a:schemeClr val="bg1"/>
                </a:solidFill>
                <a:latin typeface="+mj-lt"/>
                <a:cs typeface="Gotham Medium"/>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By Name Name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46825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65674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3"/>
            <a:ext cx="4985350" cy="1001855"/>
          </a:xfrm>
        </p:spPr>
        <p:txBody>
          <a:bodyPr anchor="t" anchorCtr="0">
            <a:noAutofit/>
          </a:bodyPr>
          <a:lstStyle>
            <a:lvl1pPr>
              <a:lnSpc>
                <a:spcPct val="110000"/>
              </a:lnSpc>
              <a:defRPr spc="33"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6314643" y="0"/>
            <a:ext cx="6715559"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733144" y="2443087"/>
            <a:ext cx="498535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056571" y="0"/>
            <a:ext cx="8973630" cy="9737725"/>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733144" y="830953"/>
            <a:ext cx="2590427" cy="1001855"/>
          </a:xfrm>
        </p:spPr>
        <p:txBody>
          <a:bodyPr anchor="t" anchorCtr="0">
            <a:noAutofit/>
          </a:bodyPr>
          <a:lstStyle>
            <a:lvl1pPr>
              <a:lnSpc>
                <a:spcPct val="110000"/>
              </a:lnSpc>
              <a:defRPr spc="33"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733144" y="2443087"/>
            <a:ext cx="2590427" cy="6076340"/>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9"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3142" y="4310566"/>
            <a:ext cx="3587498" cy="4167746"/>
          </a:xfrm>
        </p:spPr>
        <p:txBody>
          <a:bodyPr anchor="t" anchorCtr="0">
            <a:noAutofit/>
          </a:bodyPr>
          <a:lstStyle>
            <a:lvl1pPr>
              <a:lnSpc>
                <a:spcPct val="110000"/>
              </a:lnSpc>
              <a:defRPr spc="33"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733142" y="973773"/>
            <a:ext cx="11564058" cy="2687612"/>
          </a:xfrm>
          <a:solidFill>
            <a:srgbClr val="BBBBBB"/>
          </a:solidFill>
        </p:spPr>
        <p:txBody>
          <a:bodyPr tIns="731520" bIns="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721420" y="4310566"/>
            <a:ext cx="7575778" cy="4167746"/>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733142" y="2443087"/>
            <a:ext cx="11564058" cy="5647881"/>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30953"/>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733142" y="2457513"/>
            <a:ext cx="1156405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733142" y="2924924"/>
            <a:ext cx="11564058" cy="5193453"/>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1"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33142" y="830952"/>
            <a:ext cx="3587498" cy="2432989"/>
          </a:xfrm>
        </p:spPr>
        <p:txBody>
          <a:bodyPr anchor="t" anchorCtr="0">
            <a:noAutofit/>
          </a:bodyPr>
          <a:lstStyle>
            <a:lvl1pPr>
              <a:lnSpc>
                <a:spcPct val="110000"/>
              </a:lnSpc>
              <a:defRPr spc="33"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721420" y="830953"/>
            <a:ext cx="7575778"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721420" y="1298370"/>
            <a:ext cx="7575778" cy="6434158"/>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0" y="4367935"/>
            <a:ext cx="5581637" cy="1001855"/>
          </a:xfrm>
        </p:spPr>
        <p:txBody>
          <a:bodyPr anchor="t" anchorCtr="0">
            <a:noAutofit/>
          </a:bodyPr>
          <a:lstStyle>
            <a:lvl1pPr>
              <a:lnSpc>
                <a:spcPct val="110000"/>
              </a:lnSpc>
              <a:defRPr spc="33"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715559" y="2071658"/>
            <a:ext cx="5581637" cy="278597"/>
          </a:xfrm>
        </p:spPr>
        <p:txBody>
          <a:bodyPr anchor="t" anchorCtr="0">
            <a:noAutofit/>
          </a:bodyPr>
          <a:lstStyle>
            <a:lvl1pPr marL="0" indent="0" algn="l">
              <a:spcAft>
                <a:spcPts val="0"/>
              </a:spcAft>
              <a:buNone/>
              <a:defRPr sz="962" kern="0" cap="all" spc="268" baseline="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715559" y="2539069"/>
            <a:ext cx="5581637" cy="519345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7"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733142" y="2921318"/>
            <a:ext cx="11564058" cy="4739026"/>
          </a:xfrm>
        </p:spPr>
        <p:txBody>
          <a:bodyPr tIns="914400" anchor="ctr" anchorCtr="0"/>
          <a:lstStyle>
            <a:lvl1pPr algn="ctr">
              <a:defRPr/>
            </a:lvl1pPr>
          </a:lstStyle>
          <a:p>
            <a:r>
              <a:rPr lang="en-US"/>
              <a:t>Insert or create a chart</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2" y="826625"/>
            <a:ext cx="11564058" cy="1001855"/>
          </a:xfrm>
        </p:spPr>
        <p:txBody>
          <a:bodyPr anchor="t" anchorCtr="0">
            <a:noAutofit/>
          </a:bodyPr>
          <a:lstStyle>
            <a:lvl1pPr>
              <a:lnSpc>
                <a:spcPct val="110000"/>
              </a:lnSpc>
              <a:defRPr spc="33"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lvl1pPr>
          </a:lstStyle>
          <a:p>
            <a:r>
              <a:rPr lang="en-US" dirty="0"/>
              <a:t>Title sentence case</a:t>
            </a:r>
          </a:p>
        </p:txBody>
      </p:sp>
      <p:sp>
        <p:nvSpPr>
          <p:cNvPr id="4" name="Picture Placeholder 14"/>
          <p:cNvSpPr>
            <a:spLocks noGrp="1"/>
          </p:cNvSpPr>
          <p:nvPr>
            <p:ph type="pic" sz="quarter" idx="11" hasCustomPrompt="1"/>
          </p:nvPr>
        </p:nvSpPr>
        <p:spPr>
          <a:xfrm>
            <a:off x="4320500" y="0"/>
            <a:ext cx="8709700"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733144" y="1928959"/>
            <a:ext cx="2991210" cy="6076340"/>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49888" indent="-183296">
              <a:spcBef>
                <a:spcPts val="0"/>
              </a:spcBef>
              <a:spcAft>
                <a:spcPts val="0"/>
              </a:spcAft>
              <a:buFont typeface="Wingdings" charset="2"/>
              <a:buChar char="§"/>
              <a:defRPr baseline="0"/>
            </a:lvl4pPr>
            <a:lvl5pPr marL="739974" indent="-183296">
              <a:buFont typeface="Wingdings" charset="2"/>
              <a:buChar char="§"/>
              <a:defRPr/>
            </a:lvl5pPr>
            <a:lvl6pPr marL="733186" indent="-176509">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9"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4" y="0"/>
            <a:ext cx="13030336" cy="9737725"/>
          </a:xfrm>
          <a:solidFill>
            <a:schemeClr val="tx1"/>
          </a:solidFill>
        </p:spPr>
        <p:txBody>
          <a:bodyPr tIns="731520" bIns="0" anchor="ctr" anchorCtr="0"/>
          <a:lstStyle>
            <a:lvl1pPr marL="0" indent="0" algn="ctr">
              <a:lnSpc>
                <a:spcPct val="110000"/>
              </a:lnSpc>
              <a:buFontTx/>
              <a:buNone/>
              <a:defRPr sz="1069"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733144" y="830952"/>
            <a:ext cx="2991210" cy="497104"/>
          </a:xfrm>
        </p:spPr>
        <p:txBody>
          <a:bodyPr anchor="t" anchorCtr="0">
            <a:noAutofit/>
          </a:bodyPr>
          <a:lstStyle>
            <a:lvl1pPr>
              <a:lnSpc>
                <a:spcPct val="110000"/>
              </a:lnSpc>
              <a:defRPr spc="33" baseline="0">
                <a:solidFill>
                  <a:srgbClr val="FFFFFF"/>
                </a:solidFill>
              </a:defRPr>
            </a:lvl1pPr>
          </a:lstStyle>
          <a:p>
            <a:r>
              <a:rPr lang="en-US" dirty="0"/>
              <a:t>Title sentence case</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6"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8"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4"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5"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
            <a:ext cx="13030200" cy="9737624"/>
          </a:xfrm>
          <a:prstGeom prst="rect">
            <a:avLst/>
          </a:prstGeom>
        </p:spPr>
      </p:pic>
      <p:sp>
        <p:nvSpPr>
          <p:cNvPr id="7" name="Rectangle 6"/>
          <p:cNvSpPr/>
          <p:nvPr userDrawn="1"/>
        </p:nvSpPr>
        <p:spPr>
          <a:xfrm>
            <a:off x="1" y="0"/>
            <a:ext cx="13030200" cy="220722"/>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sz="1925"/>
          </a:p>
        </p:txBody>
      </p:sp>
      <p:sp>
        <p:nvSpPr>
          <p:cNvPr id="10" name="Title 1"/>
          <p:cNvSpPr>
            <a:spLocks noGrp="1"/>
          </p:cNvSpPr>
          <p:nvPr>
            <p:ph type="ctrTitle" hasCustomPrompt="1"/>
          </p:nvPr>
        </p:nvSpPr>
        <p:spPr>
          <a:xfrm>
            <a:off x="733140" y="3444269"/>
            <a:ext cx="11075161" cy="1748057"/>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733144" y="5500011"/>
            <a:ext cx="9120121" cy="260388"/>
          </a:xfrm>
        </p:spPr>
        <p:txBody>
          <a:bodyPr anchor="t" anchorCtr="0">
            <a:noAutofit/>
          </a:bodyPr>
          <a:lstStyle>
            <a:lvl1pPr marL="0" indent="0" algn="l">
              <a:buNone/>
              <a:defRPr kern="0" cap="all" spc="290">
                <a:solidFill>
                  <a:schemeClr val="bg2"/>
                </a:solidFill>
                <a:latin typeface="+mj-lt"/>
              </a:defRPr>
            </a:lvl1pPr>
            <a:lvl2pPr marL="488790" indent="0" algn="ctr">
              <a:buNone/>
              <a:defRPr>
                <a:solidFill>
                  <a:schemeClr val="tx1">
                    <a:tint val="75000"/>
                  </a:schemeClr>
                </a:solidFill>
              </a:defRPr>
            </a:lvl2pPr>
            <a:lvl3pPr marL="977580" indent="0" algn="ctr">
              <a:buNone/>
              <a:defRPr>
                <a:solidFill>
                  <a:schemeClr val="tx1">
                    <a:tint val="75000"/>
                  </a:schemeClr>
                </a:solidFill>
              </a:defRPr>
            </a:lvl3pPr>
            <a:lvl4pPr marL="1466368" indent="0" algn="ctr">
              <a:buNone/>
              <a:defRPr>
                <a:solidFill>
                  <a:schemeClr val="tx1">
                    <a:tint val="75000"/>
                  </a:schemeClr>
                </a:solidFill>
              </a:defRPr>
            </a:lvl4pPr>
            <a:lvl5pPr marL="1955160" indent="0" algn="ctr">
              <a:buNone/>
              <a:defRPr>
                <a:solidFill>
                  <a:schemeClr val="tx1">
                    <a:tint val="75000"/>
                  </a:schemeClr>
                </a:solidFill>
              </a:defRPr>
            </a:lvl5pPr>
            <a:lvl6pPr marL="2443949" indent="0" algn="ctr">
              <a:buNone/>
              <a:defRPr>
                <a:solidFill>
                  <a:schemeClr val="tx1">
                    <a:tint val="75000"/>
                  </a:schemeClr>
                </a:solidFill>
              </a:defRPr>
            </a:lvl6pPr>
            <a:lvl7pPr marL="2932738" indent="0" algn="ctr">
              <a:buNone/>
              <a:defRPr>
                <a:solidFill>
                  <a:schemeClr val="tx1">
                    <a:tint val="75000"/>
                  </a:schemeClr>
                </a:solidFill>
              </a:defRPr>
            </a:lvl7pPr>
            <a:lvl8pPr marL="3421528" indent="0" algn="ctr">
              <a:buNone/>
              <a:defRPr>
                <a:solidFill>
                  <a:schemeClr val="tx1">
                    <a:tint val="75000"/>
                  </a:schemeClr>
                </a:solidFill>
              </a:defRPr>
            </a:lvl8pPr>
            <a:lvl9pPr marL="3910318"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591935" y="4357000"/>
            <a:ext cx="3846471" cy="1023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591935" y="4357000"/>
            <a:ext cx="3846471" cy="10237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25"/>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1383190" y="9078975"/>
            <a:ext cx="1058703" cy="432786"/>
          </a:xfrm>
          <a:prstGeom prst="rect">
            <a:avLst/>
          </a:prstGeom>
        </p:spPr>
        <p:txBody>
          <a:bodyPr/>
          <a:lstStyle/>
          <a:p>
            <a:fld id="{19C9CA7B-DFD4-44B5-8C60-D14B8CD1FB59}" type="datetimeFigureOut">
              <a:rPr lang="en-US" smtClean="0"/>
              <a:t>8/7/2017</a:t>
            </a:fld>
            <a:endParaRPr lang="en-US" dirty="0"/>
          </a:p>
        </p:txBody>
      </p:sp>
      <p:sp>
        <p:nvSpPr>
          <p:cNvPr id="5" name="Footer Placeholder 4"/>
          <p:cNvSpPr>
            <a:spLocks noGrp="1"/>
          </p:cNvSpPr>
          <p:nvPr>
            <p:ph type="ftr" sz="quarter" idx="11"/>
          </p:nvPr>
        </p:nvSpPr>
        <p:spPr>
          <a:xfrm>
            <a:off x="564683" y="9075819"/>
            <a:ext cx="4125156" cy="432789"/>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064278" y="419909"/>
            <a:ext cx="895825" cy="1090044"/>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733142" y="2596725"/>
            <a:ext cx="11564058" cy="5193453"/>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lvl1pPr>
            <a:lvl2pPr marL="678875" indent="-190085">
              <a:spcBef>
                <a:spcPts val="962"/>
              </a:spcBef>
              <a:spcAft>
                <a:spcPts val="0"/>
              </a:spcAft>
              <a:buClr>
                <a:schemeClr val="bg1">
                  <a:lumMod val="50000"/>
                </a:schemeClr>
              </a:buClr>
              <a:buSzPct val="85000"/>
              <a:buFont typeface="Wingdings" charset="2"/>
              <a:buChar char="§"/>
              <a:defRPr sz="1710"/>
            </a:lvl2pPr>
            <a:lvl3pPr marL="855382" indent="-176509">
              <a:spcBef>
                <a:spcPts val="962"/>
              </a:spcBef>
              <a:spcAft>
                <a:spcPts val="0"/>
              </a:spcAft>
              <a:buClr>
                <a:schemeClr val="bg1">
                  <a:lumMod val="50000"/>
                </a:schemeClr>
              </a:buClr>
              <a:buSzPct val="85000"/>
              <a:buFont typeface="Wingdings" charset="2"/>
              <a:buChar char="§"/>
              <a:defRPr sz="1710"/>
            </a:lvl3pPr>
            <a:lvl4pPr marL="1045467" indent="-190085">
              <a:spcBef>
                <a:spcPts val="962"/>
              </a:spcBef>
              <a:spcAft>
                <a:spcPts val="0"/>
              </a:spcAft>
              <a:buClr>
                <a:schemeClr val="bg1">
                  <a:lumMod val="50000"/>
                </a:schemeClr>
              </a:buClr>
              <a:buSzPct val="85000"/>
              <a:buFont typeface="Wingdings" charset="2"/>
              <a:buChar char="§"/>
              <a:defRPr sz="1710"/>
            </a:lvl4pPr>
            <a:lvl5pPr marL="1221974" indent="-176509">
              <a:spcBef>
                <a:spcPts val="962"/>
              </a:spcBef>
              <a:spcAft>
                <a:spcPts val="0"/>
              </a:spcAft>
              <a:buClr>
                <a:schemeClr val="bg1">
                  <a:lumMod val="50000"/>
                </a:schemeClr>
              </a:buClr>
              <a:buSzPct val="85000"/>
              <a:buFont typeface="Wingdings" charset="2"/>
              <a:buChar char="§"/>
              <a:defRPr sz="171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733142" y="2596725"/>
            <a:ext cx="11564058" cy="5193453"/>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15"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7"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733142" y="928690"/>
            <a:ext cx="11564058" cy="262209"/>
          </a:xfrm>
        </p:spPr>
        <p:txBody>
          <a:bodyPr anchor="t">
            <a:noAutofit/>
          </a:bodyPr>
          <a:lstStyle>
            <a:lvl1pPr>
              <a:defRPr sz="1283">
                <a:solidFill>
                  <a:schemeClr val="bg1"/>
                </a:solidFill>
              </a:defRPr>
            </a:lvl1pPr>
          </a:lstStyle>
          <a:p>
            <a:r>
              <a:rPr lang="en-US" dirty="0"/>
              <a:t>Click to edit Master title style</a:t>
            </a:r>
          </a:p>
        </p:txBody>
      </p:sp>
      <p:sp>
        <p:nvSpPr>
          <p:cNvPr id="8" name="Rectangle 7"/>
          <p:cNvSpPr/>
          <p:nvPr userDrawn="1"/>
        </p:nvSpPr>
        <p:spPr>
          <a:xfrm>
            <a:off x="733142" y="9010641"/>
            <a:ext cx="293255" cy="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p>
        </p:txBody>
      </p:sp>
      <p:sp>
        <p:nvSpPr>
          <p:cNvPr id="9"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rgbClr val="FFFFFF"/>
                </a:solidFill>
                <a:latin typeface="+mn-lt"/>
                <a:cs typeface="Calibri"/>
              </a:rPr>
              <a:t>Copyright SapientRazorfish | Confidential</a:t>
            </a:r>
            <a:endParaRPr lang="en-US" sz="641" b="0" i="0" kern="0" cap="all" spc="107" dirty="0">
              <a:solidFill>
                <a:srgbClr val="FFFFFF"/>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rgbClr val="FFFFFF"/>
                </a:solidFill>
                <a:latin typeface="+mn-lt"/>
                <a:cs typeface="Calibri"/>
              </a:rPr>
              <a:pPr algn="r" fontAlgn="auto">
                <a:lnSpc>
                  <a:spcPct val="85000"/>
                </a:lnSpc>
                <a:spcBef>
                  <a:spcPts val="0"/>
                </a:spcBef>
                <a:spcAft>
                  <a:spcPts val="0"/>
                </a:spcAft>
                <a:defRPr/>
              </a:pPr>
              <a:t>‹#›</a:t>
            </a:fld>
            <a:endParaRPr lang="en-US" sz="641"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733142" y="2038442"/>
            <a:ext cx="11564058" cy="6040263"/>
          </a:xfrm>
        </p:spPr>
        <p:txBody>
          <a:bodyPr vert="horz" anchor="ctr"/>
          <a:lstStyle>
            <a:lvl1pPr>
              <a:spcBef>
                <a:spcPts val="1389"/>
              </a:spcBef>
              <a:spcAft>
                <a:spcPts val="0"/>
              </a:spcAft>
              <a:defRPr sz="1710">
                <a:solidFill>
                  <a:srgbClr val="FFFFFF"/>
                </a:solidFill>
              </a:defRPr>
            </a:lvl1pPr>
            <a:lvl2pPr marL="678875" indent="-190085">
              <a:spcBef>
                <a:spcPts val="962"/>
              </a:spcBef>
              <a:spcAft>
                <a:spcPts val="0"/>
              </a:spcAft>
              <a:buClr>
                <a:schemeClr val="bg1"/>
              </a:buClr>
              <a:buSzPct val="85000"/>
              <a:buFont typeface="Wingdings" charset="2"/>
              <a:buChar char="§"/>
              <a:defRPr sz="1710">
                <a:solidFill>
                  <a:srgbClr val="FFFFFF"/>
                </a:solidFill>
              </a:defRPr>
            </a:lvl2pPr>
            <a:lvl3pPr marL="855382" indent="-176509">
              <a:spcBef>
                <a:spcPts val="962"/>
              </a:spcBef>
              <a:spcAft>
                <a:spcPts val="0"/>
              </a:spcAft>
              <a:buClr>
                <a:schemeClr val="bg1"/>
              </a:buClr>
              <a:buSzPct val="85000"/>
              <a:buFont typeface="Wingdings" charset="2"/>
              <a:buChar char="§"/>
              <a:defRPr sz="1710">
                <a:solidFill>
                  <a:srgbClr val="FFFFFF"/>
                </a:solidFill>
              </a:defRPr>
            </a:lvl3pPr>
            <a:lvl4pPr marL="1045467" indent="-190085">
              <a:spcBef>
                <a:spcPts val="962"/>
              </a:spcBef>
              <a:spcAft>
                <a:spcPts val="0"/>
              </a:spcAft>
              <a:buClr>
                <a:schemeClr val="bg1"/>
              </a:buClr>
              <a:buSzPct val="85000"/>
              <a:buFont typeface="Wingdings" charset="2"/>
              <a:buChar char="§"/>
              <a:defRPr sz="1710">
                <a:solidFill>
                  <a:srgbClr val="FFFFFF"/>
                </a:solidFill>
              </a:defRPr>
            </a:lvl4pPr>
            <a:lvl5pPr marL="1221974" indent="-176509">
              <a:spcBef>
                <a:spcPts val="962"/>
              </a:spcBef>
              <a:spcAft>
                <a:spcPts val="0"/>
              </a:spcAft>
              <a:buClr>
                <a:schemeClr val="bg1"/>
              </a:buClr>
              <a:buSzPct val="85000"/>
              <a:buFont typeface="Wingdings" charset="2"/>
              <a:buChar char="§"/>
              <a:defRPr sz="171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598257" cy="9737725"/>
          </a:xfrm>
          <a:solidFill>
            <a:srgbClr val="BBBBBB"/>
          </a:solidFill>
        </p:spPr>
        <p:txBody>
          <a:bodyPr bIns="914400" anchor="ctr" anchorCtr="0"/>
          <a:lstStyle>
            <a:lvl1pPr marL="0" indent="0" algn="ctr">
              <a:lnSpc>
                <a:spcPct val="110000"/>
              </a:lnSpc>
              <a:buFontTx/>
              <a:buNone/>
              <a:defRPr sz="1069"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7311850" y="934821"/>
            <a:ext cx="4985350" cy="262209"/>
          </a:xfrm>
        </p:spPr>
        <p:txBody>
          <a:bodyPr anchor="t">
            <a:noAutofit/>
          </a:bodyPr>
          <a:lstStyle>
            <a:lvl1pPr>
              <a:defRPr sz="1283">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7311850" y="1947545"/>
            <a:ext cx="4985350" cy="5789286"/>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733142" y="9010641"/>
            <a:ext cx="293255" cy="779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925">
              <a:solidFill>
                <a:schemeClr val="tx1"/>
              </a:solidFill>
            </a:endParaRPr>
          </a:p>
        </p:txBody>
      </p:sp>
      <p:sp>
        <p:nvSpPr>
          <p:cNvPr id="8" name="Text Box 37"/>
          <p:cNvSpPr txBox="1">
            <a:spLocks noChangeArrowheads="1"/>
          </p:cNvSpPr>
          <p:nvPr userDrawn="1"/>
        </p:nvSpPr>
        <p:spPr bwMode="auto">
          <a:xfrm>
            <a:off x="1099709" y="8997658"/>
            <a:ext cx="3840498" cy="132196"/>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41" b="0" i="0" kern="0" cap="all" spc="107" dirty="0" smtClean="0">
                <a:solidFill>
                  <a:schemeClr val="tx1"/>
                </a:solidFill>
                <a:latin typeface="+mn-lt"/>
                <a:cs typeface="Calibri"/>
              </a:rPr>
              <a:t>Copyright SapientRazorfish | Confidential</a:t>
            </a:r>
            <a:endParaRPr lang="en-US" sz="641" b="0" i="0" kern="0" cap="all" spc="107" dirty="0">
              <a:solidFill>
                <a:schemeClr val="tx1"/>
              </a:solidFill>
              <a:latin typeface="+mn-lt"/>
              <a:cs typeface="Calibri"/>
            </a:endParaRPr>
          </a:p>
        </p:txBody>
      </p:sp>
      <p:sp>
        <p:nvSpPr>
          <p:cNvPr id="10" name="Text Box 14"/>
          <p:cNvSpPr txBox="1">
            <a:spLocks noChangeArrowheads="1"/>
          </p:cNvSpPr>
          <p:nvPr userDrawn="1"/>
        </p:nvSpPr>
        <p:spPr bwMode="auto">
          <a:xfrm>
            <a:off x="11925741" y="8995043"/>
            <a:ext cx="371458" cy="83805"/>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41" b="0" i="0" cap="all" smtClean="0">
                <a:solidFill>
                  <a:schemeClr val="tx1"/>
                </a:solidFill>
                <a:latin typeface="+mn-lt"/>
                <a:cs typeface="Calibri"/>
              </a:rPr>
              <a:pPr algn="r" fontAlgn="auto">
                <a:lnSpc>
                  <a:spcPct val="85000"/>
                </a:lnSpc>
                <a:spcBef>
                  <a:spcPts val="0"/>
                </a:spcBef>
                <a:spcAft>
                  <a:spcPts val="0"/>
                </a:spcAft>
                <a:defRPr/>
              </a:pPr>
              <a:t>‹#›</a:t>
            </a:fld>
            <a:endParaRPr lang="en-US" sz="641"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9"/>
            <a:ext cx="11564058" cy="874028"/>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583747"/>
            <a:ext cx="11564058" cy="6180211"/>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746" r:id="rId4"/>
  </p:sldLayoutIdLst>
  <p:timing>
    <p:tnLst>
      <p:par>
        <p:cTn id="1" dur="indefinite" restart="never" nodeType="tmRoot"/>
      </p:par>
    </p:tnLst>
  </p:timing>
  <p:txStyles>
    <p:titleStyle>
      <a:lvl1pPr algn="l" defTabSz="488790" rtl="0" eaLnBrk="1" latinLnBrk="0" hangingPunct="1">
        <a:spcBef>
          <a:spcPct val="0"/>
        </a:spcBef>
        <a:buNone/>
        <a:defRPr sz="4276" kern="1200">
          <a:solidFill>
            <a:schemeClr val="tx1"/>
          </a:solidFill>
          <a:latin typeface="MillerDisplay"/>
          <a:ea typeface="+mj-ea"/>
          <a:cs typeface="+mj-cs"/>
        </a:defRPr>
      </a:lvl1pPr>
    </p:titleStyle>
    <p:body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28698"/>
            <a:ext cx="11564058" cy="28406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733142" y="2168497"/>
            <a:ext cx="11564058" cy="590047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3142" y="8997666"/>
            <a:ext cx="3039477" cy="131104"/>
          </a:xfrm>
          <a:prstGeom prst="rect">
            <a:avLst/>
          </a:prstGeom>
        </p:spPr>
        <p:txBody>
          <a:bodyPr vert="horz" lIns="0" tIns="0" rIns="0" bIns="0" rtlCol="0" anchor="t" anchorCtr="0">
            <a:noAutofit/>
          </a:bodyPr>
          <a:lstStyle>
            <a:lvl1pPr algn="l">
              <a:spcBef>
                <a:spcPts val="0"/>
              </a:spcBef>
              <a:defRPr sz="641" kern="0" cap="all" spc="107">
                <a:solidFill>
                  <a:schemeClr val="tx1"/>
                </a:solidFill>
              </a:defRPr>
            </a:lvl1pPr>
          </a:lstStyle>
          <a:p>
            <a:fld id="{5B79BDB1-EA6D-F04D-88E8-640A8DCE69BA}" type="datetimeFigureOut">
              <a:rPr lang="en-US"/>
              <a:pPr/>
              <a:t>8/7/2017</a:t>
            </a:fld>
            <a:endParaRPr lang="en-US"/>
          </a:p>
        </p:txBody>
      </p:sp>
      <p:sp>
        <p:nvSpPr>
          <p:cNvPr id="5" name="Footer Placeholder 4"/>
          <p:cNvSpPr>
            <a:spLocks noGrp="1"/>
          </p:cNvSpPr>
          <p:nvPr>
            <p:ph type="ftr" sz="quarter" idx="3"/>
          </p:nvPr>
        </p:nvSpPr>
        <p:spPr>
          <a:xfrm>
            <a:off x="4451450" y="8997666"/>
            <a:ext cx="4127306" cy="131104"/>
          </a:xfrm>
          <a:prstGeom prst="rect">
            <a:avLst/>
          </a:prstGeom>
        </p:spPr>
        <p:txBody>
          <a:bodyPr vert="horz" lIns="0" tIns="0" rIns="0" bIns="0" rtlCol="0" anchor="t" anchorCtr="0">
            <a:noAutofit/>
          </a:bodyPr>
          <a:lstStyle>
            <a:lvl1pPr algn="ctr">
              <a:spcBef>
                <a:spcPts val="0"/>
              </a:spcBef>
              <a:defRPr sz="641" kern="0" cap="all" spc="107">
                <a:solidFill>
                  <a:schemeClr val="tx1"/>
                </a:solidFill>
              </a:defRPr>
            </a:lvl1pPr>
          </a:lstStyle>
          <a:p>
            <a:endParaRPr lang="en-US"/>
          </a:p>
        </p:txBody>
      </p:sp>
      <p:sp>
        <p:nvSpPr>
          <p:cNvPr id="6" name="Slide Number Placeholder 5"/>
          <p:cNvSpPr>
            <a:spLocks noGrp="1"/>
          </p:cNvSpPr>
          <p:nvPr>
            <p:ph type="sldNum" sz="quarter" idx="4"/>
          </p:nvPr>
        </p:nvSpPr>
        <p:spPr>
          <a:xfrm>
            <a:off x="9257725" y="8997666"/>
            <a:ext cx="3039475" cy="131104"/>
          </a:xfrm>
          <a:prstGeom prst="rect">
            <a:avLst/>
          </a:prstGeom>
        </p:spPr>
        <p:txBody>
          <a:bodyPr vert="horz" lIns="0" tIns="0" rIns="0" bIns="0" rtlCol="0" anchor="t" anchorCtr="0">
            <a:noAutofit/>
          </a:bodyPr>
          <a:lstStyle>
            <a:lvl1pPr algn="r">
              <a:spcBef>
                <a:spcPts val="0"/>
              </a:spcBef>
              <a:defRPr sz="641" kern="0" cap="all" spc="107">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88790" rtl="0" eaLnBrk="1" latinLnBrk="0" hangingPunct="1">
        <a:spcBef>
          <a:spcPts val="0"/>
        </a:spcBef>
        <a:buNone/>
        <a:defRPr sz="1389" b="0" i="0" kern="0" cap="all" spc="309">
          <a:solidFill>
            <a:schemeClr val="tx1"/>
          </a:solidFill>
          <a:latin typeface="+mj-lt"/>
          <a:ea typeface="+mj-ea"/>
          <a:cs typeface="Gotham Medium"/>
        </a:defRPr>
      </a:lvl1pPr>
    </p:titleStyle>
    <p:bodyStyle>
      <a:lvl1pPr marL="48879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1pPr>
      <a:lvl2pPr marL="97758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2pPr>
      <a:lvl3pPr marL="1466368"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3pPr>
      <a:lvl4pPr marL="1955160"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4pPr>
      <a:lvl5pPr marL="2443949" indent="-488790" algn="l" defTabSz="488790" rtl="0" eaLnBrk="1" latinLnBrk="0" hangingPunct="1">
        <a:spcBef>
          <a:spcPts val="0"/>
        </a:spcBef>
        <a:spcAft>
          <a:spcPts val="1389"/>
        </a:spcAft>
        <a:buFont typeface="Wingdings" charset="2"/>
        <a:buAutoNum type="arabicPlain"/>
        <a:defRPr sz="1925" kern="0" spc="33">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2"/>
            <a:ext cx="11564058" cy="218507"/>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733142" y="2168488"/>
            <a:ext cx="11564058" cy="589457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 id="2147483742" r:id="rId3"/>
    <p:sldLayoutId id="2147483743" r:id="rId4"/>
  </p:sldLayoutIdLst>
  <p:timing>
    <p:tnLst>
      <p:par>
        <p:cTn id="1" dur="indefinite" restart="never" nodeType="tmRoot"/>
      </p:par>
    </p:tnLst>
  </p:timing>
  <p:txStyles>
    <p:titleStyle>
      <a:lvl1pPr algn="l" defTabSz="488790" rtl="0" eaLnBrk="1" latinLnBrk="0" hangingPunct="1">
        <a:spcBef>
          <a:spcPct val="0"/>
        </a:spcBef>
        <a:buNone/>
        <a:defRPr sz="1069" kern="0" cap="all" spc="278">
          <a:solidFill>
            <a:schemeClr val="tx1"/>
          </a:solidFill>
          <a:latin typeface="+mn-lt"/>
          <a:ea typeface="+mj-ea"/>
          <a:cs typeface="+mj-cs"/>
        </a:defRPr>
      </a:lvl1pPr>
    </p:titleStyle>
    <p:bodyStyle>
      <a:lvl1pPr marL="24439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1pPr>
      <a:lvl2pPr marL="48879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2pPr>
      <a:lvl3pPr marL="733186"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3pPr>
      <a:lvl4pPr marL="977580"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4pPr>
      <a:lvl5pPr marL="1221974" indent="-244396" algn="l" defTabSz="488790" rtl="0" eaLnBrk="1" latinLnBrk="0" hangingPunct="1">
        <a:spcBef>
          <a:spcPts val="0"/>
        </a:spcBef>
        <a:spcAft>
          <a:spcPts val="1389"/>
        </a:spcAft>
        <a:buFont typeface="Wingdings" charset="2"/>
        <a:buChar char="§"/>
        <a:defRPr sz="2139" kern="1200">
          <a:solidFill>
            <a:schemeClr val="tx1"/>
          </a:solidFill>
          <a:latin typeface="MillerDisplay"/>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973773"/>
            <a:ext cx="11564058" cy="524417"/>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733142" y="2362300"/>
            <a:ext cx="11564058" cy="629345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744" r:id="rId3"/>
    <p:sldLayoutId id="2147483745" r:id="rId4"/>
  </p:sldLayoutIdLst>
  <p:txStyles>
    <p:titleStyle>
      <a:lvl1pPr algn="l" defTabSz="488790" rtl="0" eaLnBrk="1" latinLnBrk="0" hangingPunct="1">
        <a:spcBef>
          <a:spcPct val="0"/>
        </a:spcBef>
        <a:buNone/>
        <a:defRPr sz="2566" kern="1200">
          <a:solidFill>
            <a:schemeClr val="tx1"/>
          </a:solidFill>
          <a:latin typeface="MillerDisplay"/>
          <a:ea typeface="+mj-ea"/>
          <a:cs typeface="MillerDisplay"/>
        </a:defRPr>
      </a:lvl1pPr>
    </p:titleStyle>
    <p:bodyStyle>
      <a:lvl1pPr marL="36659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1pPr>
      <a:lvl2pPr marL="733186"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2pPr>
      <a:lvl3pPr marL="109977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3pPr>
      <a:lvl4pPr marL="1466368"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4pPr>
      <a:lvl5pPr marL="1832962" indent="-366592" algn="l" defTabSz="488790" rtl="0" eaLnBrk="1" latinLnBrk="0" hangingPunct="1">
        <a:lnSpc>
          <a:spcPct val="120000"/>
        </a:lnSpc>
        <a:spcBef>
          <a:spcPts val="0"/>
        </a:spcBef>
        <a:buFont typeface="Wingdings" charset="2"/>
        <a:buChar char="§"/>
        <a:defRPr sz="2566" kern="1200">
          <a:solidFill>
            <a:schemeClr val="tx1"/>
          </a:solidFill>
          <a:latin typeface="MillerDisplay"/>
          <a:ea typeface="+mn-ea"/>
          <a:cs typeface="MillerDisplay"/>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3142" y="1039328"/>
            <a:ext cx="11564058" cy="458864"/>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733142" y="2272137"/>
            <a:ext cx="11564058" cy="6239357"/>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Lst>
  <p:txStyles>
    <p:titleStyle>
      <a:lvl1pPr algn="l" defTabSz="488790" rtl="0" eaLnBrk="1" latinLnBrk="0" hangingPunct="1">
        <a:spcBef>
          <a:spcPct val="0"/>
        </a:spcBef>
        <a:buNone/>
        <a:defRPr sz="2246" kern="1200" spc="33">
          <a:solidFill>
            <a:schemeClr val="tx1"/>
          </a:solidFill>
          <a:latin typeface="MillerDisplay"/>
          <a:ea typeface="+mj-ea"/>
          <a:cs typeface="+mj-cs"/>
        </a:defRPr>
      </a:lvl1pPr>
    </p:titleStyle>
    <p:bodyStyle>
      <a:lvl1pPr marL="0" indent="0" algn="l" defTabSz="488790" rtl="0" eaLnBrk="1" latinLnBrk="0" hangingPunct="1">
        <a:lnSpc>
          <a:spcPct val="150000"/>
        </a:lnSpc>
        <a:spcBef>
          <a:spcPts val="0"/>
        </a:spcBef>
        <a:spcAft>
          <a:spcPts val="268"/>
        </a:spcAft>
        <a:buFontTx/>
        <a:buNone/>
        <a:defRPr sz="1176" b="0" i="0" kern="1200">
          <a:solidFill>
            <a:schemeClr val="tx1"/>
          </a:solidFill>
          <a:latin typeface="Gotham Book"/>
          <a:ea typeface="+mn-ea"/>
          <a:cs typeface="Gotham Book"/>
        </a:defRPr>
      </a:lvl1pPr>
      <a:lvl2pPr marL="190085"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2pPr>
      <a:lvl3pPr marL="366592"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baseline="0">
          <a:solidFill>
            <a:schemeClr val="tx1"/>
          </a:solidFill>
          <a:latin typeface="Gotham Book"/>
          <a:ea typeface="+mn-ea"/>
          <a:cs typeface="Gotham Book"/>
        </a:defRPr>
      </a:lvl3pPr>
      <a:lvl4pPr marL="556677" indent="-190085"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4pPr>
      <a:lvl5pPr marL="733186" indent="-176509" algn="l" defTabSz="488790" rtl="0" eaLnBrk="1" latinLnBrk="0" hangingPunct="1">
        <a:lnSpc>
          <a:spcPct val="150000"/>
        </a:lnSpc>
        <a:spcBef>
          <a:spcPts val="0"/>
        </a:spcBef>
        <a:spcAft>
          <a:spcPts val="268"/>
        </a:spcAft>
        <a:buClr>
          <a:schemeClr val="accent1">
            <a:lumMod val="50000"/>
          </a:schemeClr>
        </a:buClr>
        <a:buFont typeface="Wingdings" charset="2"/>
        <a:buChar char="§"/>
        <a:defRPr sz="1176" b="0" i="0" kern="1200">
          <a:solidFill>
            <a:schemeClr val="tx1"/>
          </a:solidFill>
          <a:latin typeface="Gotham Book"/>
          <a:ea typeface="+mn-ea"/>
          <a:cs typeface="Gotham Book"/>
        </a:defRPr>
      </a:lvl5pPr>
      <a:lvl6pPr marL="923269" indent="-190085" algn="l" defTabSz="488790" rtl="0" eaLnBrk="1" latinLnBrk="0" hangingPunct="1">
        <a:lnSpc>
          <a:spcPct val="150000"/>
        </a:lnSpc>
        <a:spcBef>
          <a:spcPct val="20000"/>
        </a:spcBef>
        <a:buClr>
          <a:schemeClr val="accent1">
            <a:lumMod val="50000"/>
          </a:schemeClr>
        </a:buClr>
        <a:buFont typeface="Wingdings" charset="2"/>
        <a:buChar char="§"/>
        <a:defRPr sz="1176" b="0" i="0" kern="1200">
          <a:solidFill>
            <a:schemeClr val="tx1"/>
          </a:solidFill>
          <a:latin typeface="Gotham Book"/>
          <a:ea typeface="+mn-ea"/>
          <a:cs typeface="Gotham Book"/>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683" y="1048481"/>
            <a:ext cx="11726841" cy="305911"/>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51683" y="2272144"/>
            <a:ext cx="11726841" cy="177427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88790" rtl="0" eaLnBrk="1" latinLnBrk="0" hangingPunct="1">
        <a:spcBef>
          <a:spcPct val="0"/>
        </a:spcBef>
        <a:buNone/>
        <a:defRPr sz="1496" kern="1200">
          <a:solidFill>
            <a:schemeClr val="tx1"/>
          </a:solidFill>
          <a:latin typeface="+mj-lt"/>
          <a:ea typeface="+mj-ea"/>
          <a:cs typeface="Gotham Medium"/>
        </a:defRPr>
      </a:lvl1pPr>
    </p:titleStyle>
    <p:bodyStyle>
      <a:lvl1pPr marL="366592" indent="-366592"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1pPr>
      <a:lvl2pPr marL="794284" indent="-305494"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2pPr>
      <a:lvl3pPr marL="122197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3pPr>
      <a:lvl4pPr marL="171076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4pPr>
      <a:lvl5pPr marL="2199554" indent="-244396" algn="l" defTabSz="488790" rtl="0" eaLnBrk="1" latinLnBrk="0" hangingPunct="1">
        <a:spcBef>
          <a:spcPct val="20000"/>
        </a:spcBef>
        <a:buFont typeface="Wingdings" charset="2"/>
        <a:buChar char="§"/>
        <a:defRPr sz="1496" kern="1200">
          <a:solidFill>
            <a:schemeClr val="tx1"/>
          </a:solidFill>
          <a:latin typeface="+mj-lt"/>
          <a:ea typeface="+mn-ea"/>
          <a:cs typeface="Gotham Medium"/>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p:bodyStyle>
    <p:otherStyle>
      <a:defPPr>
        <a:defRPr lang="en-US"/>
      </a:defPPr>
      <a:lvl1pPr marL="0" algn="l" defTabSz="488790" rtl="0" eaLnBrk="1" latinLnBrk="0" hangingPunct="1">
        <a:defRPr sz="1925" kern="1200">
          <a:solidFill>
            <a:schemeClr val="tx1"/>
          </a:solidFill>
          <a:latin typeface="+mn-lt"/>
          <a:ea typeface="+mn-ea"/>
          <a:cs typeface="+mn-cs"/>
        </a:defRPr>
      </a:lvl1pPr>
      <a:lvl2pPr marL="488790" algn="l" defTabSz="488790" rtl="0" eaLnBrk="1" latinLnBrk="0" hangingPunct="1">
        <a:defRPr sz="1925" kern="1200">
          <a:solidFill>
            <a:schemeClr val="tx1"/>
          </a:solidFill>
          <a:latin typeface="+mn-lt"/>
          <a:ea typeface="+mn-ea"/>
          <a:cs typeface="+mn-cs"/>
        </a:defRPr>
      </a:lvl2pPr>
      <a:lvl3pPr marL="977580" algn="l" defTabSz="488790" rtl="0" eaLnBrk="1" latinLnBrk="0" hangingPunct="1">
        <a:defRPr sz="1925" kern="1200">
          <a:solidFill>
            <a:schemeClr val="tx1"/>
          </a:solidFill>
          <a:latin typeface="+mn-lt"/>
          <a:ea typeface="+mn-ea"/>
          <a:cs typeface="+mn-cs"/>
        </a:defRPr>
      </a:lvl3pPr>
      <a:lvl4pPr marL="1466368" algn="l" defTabSz="488790" rtl="0" eaLnBrk="1" latinLnBrk="0" hangingPunct="1">
        <a:defRPr sz="1925" kern="1200">
          <a:solidFill>
            <a:schemeClr val="tx1"/>
          </a:solidFill>
          <a:latin typeface="+mn-lt"/>
          <a:ea typeface="+mn-ea"/>
          <a:cs typeface="+mn-cs"/>
        </a:defRPr>
      </a:lvl4pPr>
      <a:lvl5pPr marL="1955160" algn="l" defTabSz="488790" rtl="0" eaLnBrk="1" latinLnBrk="0" hangingPunct="1">
        <a:defRPr sz="1925" kern="1200">
          <a:solidFill>
            <a:schemeClr val="tx1"/>
          </a:solidFill>
          <a:latin typeface="+mn-lt"/>
          <a:ea typeface="+mn-ea"/>
          <a:cs typeface="+mn-cs"/>
        </a:defRPr>
      </a:lvl5pPr>
      <a:lvl6pPr marL="2443949" algn="l" defTabSz="488790" rtl="0" eaLnBrk="1" latinLnBrk="0" hangingPunct="1">
        <a:defRPr sz="1925" kern="1200">
          <a:solidFill>
            <a:schemeClr val="tx1"/>
          </a:solidFill>
          <a:latin typeface="+mn-lt"/>
          <a:ea typeface="+mn-ea"/>
          <a:cs typeface="+mn-cs"/>
        </a:defRPr>
      </a:lvl6pPr>
      <a:lvl7pPr marL="2932738" algn="l" defTabSz="488790" rtl="0" eaLnBrk="1" latinLnBrk="0" hangingPunct="1">
        <a:defRPr sz="1925" kern="1200">
          <a:solidFill>
            <a:schemeClr val="tx1"/>
          </a:solidFill>
          <a:latin typeface="+mn-lt"/>
          <a:ea typeface="+mn-ea"/>
          <a:cs typeface="+mn-cs"/>
        </a:defRPr>
      </a:lvl7pPr>
      <a:lvl8pPr marL="3421528" algn="l" defTabSz="488790" rtl="0" eaLnBrk="1" latinLnBrk="0" hangingPunct="1">
        <a:defRPr sz="1925" kern="1200">
          <a:solidFill>
            <a:schemeClr val="tx1"/>
          </a:solidFill>
          <a:latin typeface="+mn-lt"/>
          <a:ea typeface="+mn-ea"/>
          <a:cs typeface="+mn-cs"/>
        </a:defRPr>
      </a:lvl8pPr>
      <a:lvl9pPr marL="3910318" algn="l" defTabSz="48879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733142" y="3796307"/>
            <a:ext cx="12137534" cy="1316088"/>
          </a:xfrm>
          <a:prstGeom prst="rect">
            <a:avLst/>
          </a:prstGeom>
        </p:spPr>
        <p:txBody>
          <a:bodyPr vert="horz" lIns="0" tIns="0" rIns="0" bIns="0" rtlCol="0" anchor="t" anchorCtr="0">
            <a:noAutofit/>
          </a:bodyPr>
          <a:lstStyle>
            <a:lvl1pPr algn="l" defTabSz="488790" rtl="0" eaLnBrk="1" latinLnBrk="0" hangingPunct="1">
              <a:lnSpc>
                <a:spcPct val="97000"/>
              </a:lnSpc>
              <a:spcBef>
                <a:spcPct val="0"/>
              </a:spcBef>
              <a:buNone/>
              <a:defRPr sz="4276" kern="1200">
                <a:solidFill>
                  <a:schemeClr val="tx1"/>
                </a:solidFill>
                <a:latin typeface="MillerDisplay"/>
                <a:ea typeface="+mj-ea"/>
                <a:cs typeface="+mj-cs"/>
              </a:defRPr>
            </a:lvl1pPr>
          </a:lstStyle>
          <a:p>
            <a:r>
              <a:rPr lang="en-US" sz="3421" dirty="0" smtClean="0"/>
              <a:t/>
            </a:r>
            <a:br>
              <a:rPr lang="en-US" sz="3421" dirty="0" smtClean="0"/>
            </a:br>
            <a:endParaRPr lang="en-US" sz="342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459" y="790899"/>
            <a:ext cx="6438900" cy="3380423"/>
          </a:xfrm>
          <a:prstGeom prst="rect">
            <a:avLst/>
          </a:prstGeom>
        </p:spPr>
      </p:pic>
      <p:sp>
        <p:nvSpPr>
          <p:cNvPr id="4" name="Subtitle 3"/>
          <p:cNvSpPr>
            <a:spLocks noGrp="1"/>
          </p:cNvSpPr>
          <p:nvPr>
            <p:ph type="subTitle" idx="1"/>
          </p:nvPr>
        </p:nvSpPr>
        <p:spPr>
          <a:xfrm>
            <a:off x="733144" y="5500010"/>
            <a:ext cx="9120121" cy="748389"/>
          </a:xfrm>
        </p:spPr>
        <p:txBody>
          <a:bodyPr/>
          <a:lstStyle/>
          <a:p>
            <a:r>
              <a:rPr lang="en-US" sz="4000" dirty="0" smtClean="0"/>
              <a:t>Sintu Singh</a:t>
            </a:r>
            <a:endParaRPr lang="en-US" sz="4000" dirty="0"/>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4503526"/>
              </p:ext>
            </p:extLst>
          </p:nvPr>
        </p:nvGraphicFramePr>
        <p:xfrm>
          <a:off x="733423" y="2584450"/>
          <a:ext cx="11960600" cy="5833408"/>
        </p:xfrm>
        <a:graphic>
          <a:graphicData uri="http://schemas.openxmlformats.org/drawingml/2006/table">
            <a:tbl>
              <a:tblPr firstRow="1" bandRow="1">
                <a:tableStyleId>{073A0DAA-6AF3-43AB-8588-CEC1D06C72B9}</a:tableStyleId>
              </a:tblPr>
              <a:tblGrid>
                <a:gridCol w="5980300"/>
                <a:gridCol w="5980300"/>
              </a:tblGrid>
              <a:tr h="729176">
                <a:tc>
                  <a:txBody>
                    <a:bodyPr/>
                    <a:lstStyle/>
                    <a:p>
                      <a:r>
                        <a:rPr lang="en-US" sz="4000" dirty="0" smtClean="0"/>
                        <a:t>Basic Types</a:t>
                      </a:r>
                      <a:endParaRPr lang="en-US" sz="4000" dirty="0">
                        <a:latin typeface="SapientSansRegular" panose="00000400000000000000" pitchFamily="2" charset="0"/>
                      </a:endParaRPr>
                    </a:p>
                  </a:txBody>
                  <a:tcPr/>
                </a:tc>
                <a:tc>
                  <a:txBody>
                    <a:bodyPr/>
                    <a:lstStyle/>
                    <a:p>
                      <a:r>
                        <a:rPr lang="en-US" sz="4000" dirty="0" smtClean="0"/>
                        <a:t>Advanced Types</a:t>
                      </a:r>
                      <a:endParaRPr lang="en-US" sz="4000" dirty="0">
                        <a:latin typeface="SapientSansRegular" panose="00000400000000000000" pitchFamily="2" charset="0"/>
                      </a:endParaRPr>
                    </a:p>
                  </a:txBody>
                  <a:tcPr/>
                </a:tc>
              </a:tr>
              <a:tr h="729176">
                <a:tc>
                  <a:txBody>
                    <a:bodyPr/>
                    <a:lstStyle/>
                    <a:p>
                      <a:r>
                        <a:rPr lang="en-US" sz="4000" dirty="0" smtClean="0"/>
                        <a:t>String</a:t>
                      </a:r>
                      <a:endParaRPr lang="en-US" sz="4000" dirty="0">
                        <a:latin typeface="SapientSansRegular" panose="00000400000000000000" pitchFamily="2" charset="0"/>
                      </a:endParaRPr>
                    </a:p>
                  </a:txBody>
                  <a:tcPr/>
                </a:tc>
                <a:tc>
                  <a:txBody>
                    <a:bodyPr/>
                    <a:lstStyle/>
                    <a:p>
                      <a:r>
                        <a:rPr lang="en-US" sz="4000" dirty="0" smtClean="0"/>
                        <a:t>Any</a:t>
                      </a:r>
                      <a:endParaRPr lang="en-US" sz="4000" dirty="0">
                        <a:latin typeface="SapientSansRegular" panose="00000400000000000000" pitchFamily="2" charset="0"/>
                      </a:endParaRPr>
                    </a:p>
                  </a:txBody>
                  <a:tcPr/>
                </a:tc>
              </a:tr>
              <a:tr h="729176">
                <a:tc>
                  <a:txBody>
                    <a:bodyPr/>
                    <a:lstStyle/>
                    <a:p>
                      <a:r>
                        <a:rPr lang="en-US" sz="4000" dirty="0" smtClean="0"/>
                        <a:t>Number</a:t>
                      </a:r>
                      <a:endParaRPr lang="en-US" sz="4000" dirty="0">
                        <a:latin typeface="SapientSansRegular" panose="00000400000000000000" pitchFamily="2" charset="0"/>
                      </a:endParaRPr>
                    </a:p>
                  </a:txBody>
                  <a:tcPr/>
                </a:tc>
                <a:tc>
                  <a:txBody>
                    <a:bodyPr/>
                    <a:lstStyle/>
                    <a:p>
                      <a:r>
                        <a:rPr lang="en-US" sz="4000" dirty="0" smtClean="0"/>
                        <a:t>Void</a:t>
                      </a:r>
                      <a:endParaRPr lang="en-US" sz="4000" dirty="0">
                        <a:latin typeface="SapientSansRegular" panose="00000400000000000000" pitchFamily="2" charset="0"/>
                      </a:endParaRPr>
                    </a:p>
                  </a:txBody>
                  <a:tcPr/>
                </a:tc>
              </a:tr>
              <a:tr h="729176">
                <a:tc>
                  <a:txBody>
                    <a:bodyPr/>
                    <a:lstStyle/>
                    <a:p>
                      <a:r>
                        <a:rPr lang="en-US" sz="4000" dirty="0" smtClean="0"/>
                        <a:t>Boolean</a:t>
                      </a:r>
                      <a:endParaRPr lang="en-US" sz="4000" dirty="0">
                        <a:latin typeface="SapientSansRegular" panose="00000400000000000000" pitchFamily="2" charset="0"/>
                      </a:endParaRPr>
                    </a:p>
                  </a:txBody>
                  <a:tcPr/>
                </a:tc>
                <a:tc>
                  <a:txBody>
                    <a:bodyPr/>
                    <a:lstStyle/>
                    <a:p>
                      <a:r>
                        <a:rPr lang="en-US" sz="4000" dirty="0" smtClean="0"/>
                        <a:t>Null</a:t>
                      </a:r>
                      <a:endParaRPr lang="en-US" sz="4000" dirty="0">
                        <a:latin typeface="SapientSansRegular" panose="00000400000000000000" pitchFamily="2" charset="0"/>
                      </a:endParaRPr>
                    </a:p>
                  </a:txBody>
                  <a:tcPr/>
                </a:tc>
              </a:tr>
              <a:tr h="729176">
                <a:tc>
                  <a:txBody>
                    <a:bodyPr/>
                    <a:lstStyle/>
                    <a:p>
                      <a:r>
                        <a:rPr lang="en-US" sz="4000" dirty="0" smtClean="0"/>
                        <a:t>Array</a:t>
                      </a:r>
                      <a:endParaRPr lang="en-US" sz="4000" dirty="0" smtClean="0">
                        <a:latin typeface="SapientSansRegular" panose="00000400000000000000" pitchFamily="2" charset="0"/>
                      </a:endParaRPr>
                    </a:p>
                  </a:txBody>
                  <a:tcPr/>
                </a:tc>
                <a:tc>
                  <a:txBody>
                    <a:bodyPr/>
                    <a:lstStyle/>
                    <a:p>
                      <a:r>
                        <a:rPr lang="en-US" sz="4000" dirty="0" smtClean="0"/>
                        <a:t>Tuple</a:t>
                      </a:r>
                      <a:endParaRPr lang="en-US" sz="4000" dirty="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err="1" smtClean="0"/>
                        <a:t>Enum</a:t>
                      </a:r>
                      <a:endParaRPr lang="en-US" sz="4000" dirty="0" smtClean="0">
                        <a:latin typeface="SapientSansRegular" panose="00000400000000000000" pitchFamily="2" charset="0"/>
                      </a:endParaRPr>
                    </a:p>
                  </a:txBody>
                  <a:tcPr/>
                </a:tc>
              </a:tr>
              <a:tr h="729176">
                <a:tc>
                  <a:txBody>
                    <a:bodyPr/>
                    <a:lstStyle/>
                    <a:p>
                      <a:endParaRPr lang="en-US" sz="4000">
                        <a:latin typeface="SapientSansRegular" panose="00000400000000000000" pitchFamily="2" charset="0"/>
                      </a:endParaRPr>
                    </a:p>
                  </a:txBody>
                  <a:tcPr/>
                </a:tc>
                <a:tc>
                  <a:txBody>
                    <a:bodyPr/>
                    <a:lstStyle/>
                    <a:p>
                      <a:r>
                        <a:rPr lang="en-US" sz="4000" dirty="0" smtClean="0"/>
                        <a:t>Generic</a:t>
                      </a:r>
                      <a:endParaRPr lang="en-US" sz="4000" dirty="0">
                        <a:latin typeface="SapientSansRegular" panose="00000400000000000000" pitchFamily="2" charset="0"/>
                      </a:endParaRPr>
                    </a:p>
                  </a:txBody>
                  <a:tcPr/>
                </a:tc>
              </a:tr>
              <a:tr h="729176">
                <a:tc>
                  <a:txBody>
                    <a:bodyPr/>
                    <a:lstStyle/>
                    <a:p>
                      <a:endParaRPr lang="en-US" sz="4000" dirty="0">
                        <a:latin typeface="SapientSansRegular" panose="00000400000000000000" pitchFamily="2" charset="0"/>
                      </a:endParaRPr>
                    </a:p>
                  </a:txBody>
                  <a:tcPr/>
                </a:tc>
                <a:tc>
                  <a:txBody>
                    <a:bodyPr/>
                    <a:lstStyle/>
                    <a:p>
                      <a:endParaRPr lang="en-US" sz="4000" dirty="0">
                        <a:latin typeface="SapientSansRegular" panose="00000400000000000000" pitchFamily="2" charset="0"/>
                      </a:endParaRPr>
                    </a:p>
                  </a:txBody>
                  <a:tcPr/>
                </a:tc>
              </a:tr>
            </a:tbl>
          </a:graphicData>
        </a:graphic>
      </p:graphicFrame>
    </p:spTree>
    <p:extLst>
      <p:ext uri="{BB962C8B-B14F-4D97-AF65-F5344CB8AC3E}">
        <p14:creationId xmlns:p14="http://schemas.microsoft.com/office/powerpoint/2010/main" val="371827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121116"/>
                </a:solidFill>
                <a:latin typeface="SapientSansRegular" panose="00000400000000000000" pitchFamily="2" charset="0"/>
              </a:rPr>
              <a:t>Class based objects</a:t>
            </a:r>
            <a:br>
              <a:rPr lang="en-US" sz="4400" dirty="0">
                <a:solidFill>
                  <a:srgbClr val="121116"/>
                </a:solidFill>
                <a:latin typeface="SapientSansRegular" panose="00000400000000000000" pitchFamily="2"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300" dirty="0" smtClean="0">
                <a:solidFill>
                  <a:srgbClr val="121116"/>
                </a:solidFill>
                <a:latin typeface="SapientSansRegular" panose="00000400000000000000" pitchFamily="2" charset="0"/>
              </a:rPr>
              <a:t>Object oriented programming in JS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No Prototypes</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Encapsulation</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Inheritance.</a:t>
            </a:r>
          </a:p>
          <a:p>
            <a:pPr>
              <a:buFont typeface="Wingdings" panose="05000000000000000000" pitchFamily="2" charset="2"/>
              <a:buChar char="Ø"/>
            </a:pPr>
            <a:r>
              <a:rPr lang="en-US" sz="3300" dirty="0" smtClean="0">
                <a:solidFill>
                  <a:srgbClr val="121116"/>
                </a:solidFill>
                <a:latin typeface="SapientSansRegular" panose="00000400000000000000" pitchFamily="2" charset="0"/>
              </a:rPr>
              <a:t>Modifiers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3546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92500" lnSpcReduction="10000"/>
          </a:bodyPr>
          <a:lstStyle/>
          <a:p>
            <a:pPr marL="0" indent="0">
              <a:buClr>
                <a:schemeClr val="accent1"/>
              </a:buClr>
              <a:buSzPct val="80000"/>
              <a:buNone/>
            </a:pPr>
            <a:r>
              <a:rPr lang="en-US" sz="3600" b="1" dirty="0">
                <a:solidFill>
                  <a:srgbClr val="121116"/>
                </a:solidFill>
                <a:latin typeface="SapientSansRegular" panose="00000400000000000000" pitchFamily="2" charset="0"/>
              </a:rPr>
              <a:t>Steps to install Typescript</a:t>
            </a: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err="1">
                <a:solidFill>
                  <a:srgbClr val="121116"/>
                </a:solidFill>
                <a:latin typeface="SapientSansRegular" panose="00000400000000000000" pitchFamily="2" charset="0"/>
              </a:rPr>
              <a:t>init</a:t>
            </a:r>
            <a:r>
              <a:rPr lang="en-US" sz="3600" dirty="0">
                <a:solidFill>
                  <a:srgbClr val="121116"/>
                </a:solidFill>
                <a:latin typeface="SapientSansRegular" panose="00000400000000000000" pitchFamily="2" charset="0"/>
              </a:rPr>
              <a:t> and create </a:t>
            </a:r>
            <a:r>
              <a:rPr lang="en-US" sz="3600" dirty="0" err="1">
                <a:solidFill>
                  <a:srgbClr val="121116"/>
                </a:solidFill>
                <a:latin typeface="SapientSansRegular" panose="00000400000000000000" pitchFamily="2" charset="0"/>
              </a:rPr>
              <a:t>package.json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err="1" smtClean="0">
                <a:solidFill>
                  <a:srgbClr val="121116"/>
                </a:solidFill>
                <a:latin typeface="SapientSansRegular" panose="00000400000000000000" pitchFamily="2" charset="0"/>
              </a:rPr>
              <a:t>npm</a:t>
            </a:r>
            <a:r>
              <a:rPr lang="en-US" sz="3600" dirty="0" smtClean="0">
                <a:solidFill>
                  <a:srgbClr val="121116"/>
                </a:solidFill>
                <a:latin typeface="SapientSansRegular" panose="00000400000000000000" pitchFamily="2" charset="0"/>
              </a:rPr>
              <a:t> </a:t>
            </a:r>
            <a:r>
              <a:rPr lang="en-US" sz="3600" dirty="0">
                <a:solidFill>
                  <a:srgbClr val="121116"/>
                </a:solidFill>
                <a:latin typeface="SapientSansRegular" panose="00000400000000000000" pitchFamily="2" charset="0"/>
              </a:rPr>
              <a:t>install typescript --save -g</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 file names </a:t>
            </a:r>
            <a:r>
              <a:rPr lang="en-US" sz="3600" dirty="0" err="1">
                <a:solidFill>
                  <a:srgbClr val="121116"/>
                </a:solidFill>
                <a:latin typeface="SapientSansRegular" panose="00000400000000000000" pitchFamily="2" charset="0"/>
              </a:rPr>
              <a:t>tsconfig.json</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source files for typescript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typescript source file. </a:t>
            </a:r>
            <a:r>
              <a:rPr lang="en-US" sz="3600" dirty="0">
                <a:solidFill>
                  <a:srgbClr val="121116"/>
                </a:solidFill>
                <a:latin typeface="SapientSansRegular" panose="00000400000000000000" pitchFamily="2" charset="0"/>
              </a:rPr>
              <a:t>Type script source file extension should be </a:t>
            </a:r>
            <a:r>
              <a:rPr lang="en-US" sz="3600" dirty="0" err="1">
                <a:solidFill>
                  <a:srgbClr val="121116"/>
                </a:solidFill>
                <a:latin typeface="SapientSansRegular" panose="00000400000000000000" pitchFamily="2" charset="0"/>
              </a:rPr>
              <a:t>filename.ts</a:t>
            </a:r>
            <a:endParaRPr lang="en-US" sz="3600" dirty="0">
              <a:solidFill>
                <a:srgbClr val="121116"/>
              </a:solidFill>
              <a:latin typeface="SapientSansRegular" panose="00000400000000000000" pitchFamily="2" charset="0"/>
            </a:endParaRP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command </a:t>
            </a:r>
            <a:r>
              <a:rPr lang="en-US" sz="3600" dirty="0">
                <a:solidFill>
                  <a:srgbClr val="121116"/>
                </a:solidFill>
                <a:latin typeface="SapientSansRegular" panose="00000400000000000000" pitchFamily="2" charset="0"/>
              </a:rPr>
              <a:t>"</a:t>
            </a:r>
            <a:r>
              <a:rPr lang="en-US" sz="3600" dirty="0" err="1">
                <a:solidFill>
                  <a:srgbClr val="121116"/>
                </a:solidFill>
                <a:latin typeface="SapientSansRegular" panose="00000400000000000000" pitchFamily="2" charset="0"/>
              </a:rPr>
              <a:t>tsc</a:t>
            </a:r>
            <a:r>
              <a:rPr lang="en-US" sz="3600" dirty="0">
                <a:solidFill>
                  <a:srgbClr val="121116"/>
                </a:solidFill>
                <a:latin typeface="SapientSansRegular" panose="00000400000000000000" pitchFamily="2" charset="0"/>
              </a:rPr>
              <a:t>"</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open </a:t>
            </a:r>
            <a:r>
              <a:rPr lang="en-US" sz="3600" dirty="0">
                <a:solidFill>
                  <a:srgbClr val="121116"/>
                </a:solidFill>
                <a:latin typeface="SapientSansRegular" panose="00000400000000000000" pitchFamily="2" charset="0"/>
              </a:rPr>
              <a:t>sublime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package</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install </a:t>
            </a:r>
            <a:r>
              <a:rPr lang="en-US" sz="3600" dirty="0">
                <a:solidFill>
                  <a:srgbClr val="121116"/>
                </a:solidFill>
                <a:latin typeface="SapientSansRegular" panose="00000400000000000000" pitchFamily="2" charset="0"/>
              </a:rPr>
              <a:t>typescript definitions</a:t>
            </a:r>
          </a:p>
          <a:p>
            <a:pPr>
              <a:buClr>
                <a:schemeClr val="tx1"/>
              </a:buClr>
              <a:buSzPct val="80000"/>
              <a:buFont typeface="Wingdings" panose="05000000000000000000" pitchFamily="2" charset="2"/>
              <a:buChar char="Ø"/>
            </a:pPr>
            <a:r>
              <a:rPr lang="en-US" sz="3600" dirty="0" smtClean="0">
                <a:solidFill>
                  <a:srgbClr val="121116"/>
                </a:solidFill>
                <a:latin typeface="SapientSansRegular" panose="00000400000000000000" pitchFamily="2" charset="0"/>
              </a:rPr>
              <a:t>Create </a:t>
            </a:r>
            <a:r>
              <a:rPr lang="en-US" sz="3600" dirty="0">
                <a:solidFill>
                  <a:srgbClr val="121116"/>
                </a:solidFill>
                <a:latin typeface="SapientSansRegular" panose="00000400000000000000" pitchFamily="2" charset="0"/>
              </a:rPr>
              <a:t>an html file and include the generated </a:t>
            </a:r>
            <a:r>
              <a:rPr lang="en-US" sz="3600" dirty="0">
                <a:solidFill>
                  <a:srgbClr val="121116"/>
                </a:solidFill>
                <a:latin typeface="SapientSansRegular" panose="00000400000000000000" pitchFamily="2" charset="0"/>
              </a:rPr>
              <a:t>js file</a:t>
            </a:r>
          </a:p>
          <a:p>
            <a:pPr>
              <a:buClr>
                <a:schemeClr val="tx1"/>
              </a:buClr>
            </a:pPr>
            <a:endParaRPr lang="en-US" dirty="0"/>
          </a:p>
        </p:txBody>
      </p:sp>
    </p:spTree>
    <p:extLst>
      <p:ext uri="{BB962C8B-B14F-4D97-AF65-F5344CB8AC3E}">
        <p14:creationId xmlns:p14="http://schemas.microsoft.com/office/powerpoint/2010/main" val="817269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nnotations</a:t>
            </a:r>
            <a:endParaRPr lang="en-US" dirty="0"/>
          </a:p>
        </p:txBody>
      </p:sp>
      <p:pic>
        <p:nvPicPr>
          <p:cNvPr id="4" name="Content Placeholder 3"/>
          <p:cNvPicPr>
            <a:picLocks noGrp="1" noChangeAspect="1"/>
          </p:cNvPicPr>
          <p:nvPr>
            <p:ph idx="1"/>
          </p:nvPr>
        </p:nvPicPr>
        <p:blipFill>
          <a:blip r:embed="rId3"/>
          <a:stretch>
            <a:fillRect/>
          </a:stretch>
        </p:blipFill>
        <p:spPr>
          <a:xfrm>
            <a:off x="733142" y="2253779"/>
            <a:ext cx="10782596" cy="6379233"/>
          </a:xfrm>
          <a:prstGeom prst="rect">
            <a:avLst/>
          </a:prstGeom>
        </p:spPr>
      </p:pic>
    </p:spTree>
    <p:extLst>
      <p:ext uri="{BB962C8B-B14F-4D97-AF65-F5344CB8AC3E}">
        <p14:creationId xmlns:p14="http://schemas.microsoft.com/office/powerpoint/2010/main" val="1797325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5" name="Content Placeholder 4"/>
          <p:cNvPicPr>
            <a:picLocks noGrp="1" noChangeAspect="1"/>
          </p:cNvPicPr>
          <p:nvPr>
            <p:ph idx="1"/>
          </p:nvPr>
        </p:nvPicPr>
        <p:blipFill>
          <a:blip r:embed="rId3"/>
          <a:stretch>
            <a:fillRect/>
          </a:stretch>
        </p:blipFill>
        <p:spPr>
          <a:xfrm>
            <a:off x="733142" y="3196177"/>
            <a:ext cx="11062125" cy="4428553"/>
          </a:xfrm>
          <a:prstGeom prst="rect">
            <a:avLst/>
          </a:prstGeom>
        </p:spPr>
      </p:pic>
    </p:spTree>
    <p:extLst>
      <p:ext uri="{BB962C8B-B14F-4D97-AF65-F5344CB8AC3E}">
        <p14:creationId xmlns:p14="http://schemas.microsoft.com/office/powerpoint/2010/main" val="390154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pic>
        <p:nvPicPr>
          <p:cNvPr id="4" name="Content Placeholder 3"/>
          <p:cNvPicPr>
            <a:picLocks noGrp="1" noChangeAspect="1"/>
          </p:cNvPicPr>
          <p:nvPr>
            <p:ph idx="1"/>
          </p:nvPr>
        </p:nvPicPr>
        <p:blipFill>
          <a:blip r:embed="rId3"/>
          <a:stretch>
            <a:fillRect/>
          </a:stretch>
        </p:blipFill>
        <p:spPr>
          <a:xfrm>
            <a:off x="733142" y="2547257"/>
            <a:ext cx="11571335" cy="3222172"/>
          </a:xfrm>
          <a:prstGeom prst="rect">
            <a:avLst/>
          </a:prstGeom>
        </p:spPr>
      </p:pic>
    </p:spTree>
    <p:extLst>
      <p:ext uri="{BB962C8B-B14F-4D97-AF65-F5344CB8AC3E}">
        <p14:creationId xmlns:p14="http://schemas.microsoft.com/office/powerpoint/2010/main" val="3533728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pic>
        <p:nvPicPr>
          <p:cNvPr id="5" name="Picture 4"/>
          <p:cNvPicPr>
            <a:picLocks noChangeAspect="1"/>
          </p:cNvPicPr>
          <p:nvPr/>
        </p:nvPicPr>
        <p:blipFill>
          <a:blip r:embed="rId3"/>
          <a:stretch>
            <a:fillRect/>
          </a:stretch>
        </p:blipFill>
        <p:spPr>
          <a:xfrm>
            <a:off x="733142" y="2023402"/>
            <a:ext cx="11651687" cy="7571965"/>
          </a:xfrm>
          <a:prstGeom prst="rect">
            <a:avLst/>
          </a:prstGeom>
        </p:spPr>
      </p:pic>
    </p:spTree>
    <p:extLst>
      <p:ext uri="{BB962C8B-B14F-4D97-AF65-F5344CB8AC3E}">
        <p14:creationId xmlns:p14="http://schemas.microsoft.com/office/powerpoint/2010/main" val="2235596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pic>
        <p:nvPicPr>
          <p:cNvPr id="4" name="Content Placeholder 3"/>
          <p:cNvPicPr>
            <a:picLocks noGrp="1" noChangeAspect="1"/>
          </p:cNvPicPr>
          <p:nvPr>
            <p:ph idx="1"/>
          </p:nvPr>
        </p:nvPicPr>
        <p:blipFill>
          <a:blip r:embed="rId3"/>
          <a:stretch>
            <a:fillRect/>
          </a:stretch>
        </p:blipFill>
        <p:spPr>
          <a:xfrm>
            <a:off x="733142" y="2917372"/>
            <a:ext cx="11613854" cy="4789714"/>
          </a:xfrm>
          <a:prstGeom prst="rect">
            <a:avLst/>
          </a:prstGeom>
        </p:spPr>
      </p:pic>
    </p:spTree>
    <p:extLst>
      <p:ext uri="{BB962C8B-B14F-4D97-AF65-F5344CB8AC3E}">
        <p14:creationId xmlns:p14="http://schemas.microsoft.com/office/powerpoint/2010/main" val="4065360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pic>
        <p:nvPicPr>
          <p:cNvPr id="4" name="Content Placeholder 3"/>
          <p:cNvPicPr>
            <a:picLocks noGrp="1" noChangeAspect="1"/>
          </p:cNvPicPr>
          <p:nvPr>
            <p:ph idx="1"/>
          </p:nvPr>
        </p:nvPicPr>
        <p:blipFill>
          <a:blip r:embed="rId3"/>
          <a:stretch>
            <a:fillRect/>
          </a:stretch>
        </p:blipFill>
        <p:spPr>
          <a:xfrm>
            <a:off x="733143" y="1847807"/>
            <a:ext cx="8301320" cy="7108692"/>
          </a:xfrm>
          <a:prstGeom prst="rect">
            <a:avLst/>
          </a:prstGeom>
        </p:spPr>
      </p:pic>
    </p:spTree>
    <p:extLst>
      <p:ext uri="{BB962C8B-B14F-4D97-AF65-F5344CB8AC3E}">
        <p14:creationId xmlns:p14="http://schemas.microsoft.com/office/powerpoint/2010/main" val="3874456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4" name="Content Placeholder 3"/>
          <p:cNvPicPr>
            <a:picLocks noGrp="1" noChangeAspect="1"/>
          </p:cNvPicPr>
          <p:nvPr>
            <p:ph idx="1"/>
          </p:nvPr>
        </p:nvPicPr>
        <p:blipFill>
          <a:blip r:embed="rId3"/>
          <a:stretch>
            <a:fillRect/>
          </a:stretch>
        </p:blipFill>
        <p:spPr>
          <a:xfrm>
            <a:off x="733142" y="2314915"/>
            <a:ext cx="8870472" cy="6959714"/>
          </a:xfrm>
          <a:prstGeom prst="rect">
            <a:avLst/>
          </a:prstGeom>
        </p:spPr>
      </p:pic>
    </p:spTree>
    <p:extLst>
      <p:ext uri="{BB962C8B-B14F-4D97-AF65-F5344CB8AC3E}">
        <p14:creationId xmlns:p14="http://schemas.microsoft.com/office/powerpoint/2010/main" val="2525948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733142" y="2662518"/>
            <a:ext cx="4877195" cy="5559916"/>
          </a:xfrm>
        </p:spPr>
        <p:txBody>
          <a:bodyPr>
            <a:normAutofit/>
          </a:bodyPr>
          <a:lstStyle/>
          <a:p>
            <a:pPr>
              <a:buFont typeface="Wingdings" panose="05000000000000000000" pitchFamily="2" charset="2"/>
              <a:buChar char="Ø"/>
            </a:pPr>
            <a:r>
              <a:rPr lang="en-US" sz="3600" dirty="0">
                <a:solidFill>
                  <a:srgbClr val="121116"/>
                </a:solidFill>
                <a:latin typeface="SapientSansRegular" panose="00000400000000000000" pitchFamily="2" charset="0"/>
              </a:rPr>
              <a:t>What is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a:t>
            </a:r>
          </a:p>
          <a:p>
            <a:pPr>
              <a:buFont typeface="Wingdings" panose="05000000000000000000" pitchFamily="2" charset="2"/>
              <a:buChar char="Ø"/>
            </a:pPr>
            <a:r>
              <a:rPr lang="en-US" sz="3600" dirty="0">
                <a:solidFill>
                  <a:srgbClr val="121116"/>
                </a:solidFill>
                <a:latin typeface="SapientSansRegular" panose="00000400000000000000" pitchFamily="2" charset="0"/>
              </a:rPr>
              <a:t>What does </a:t>
            </a:r>
            <a:r>
              <a:rPr lang="en-US" sz="3600" dirty="0" err="1">
                <a:solidFill>
                  <a:srgbClr val="121116"/>
                </a:solidFill>
                <a:latin typeface="SapientSansRegular" panose="00000400000000000000" pitchFamily="2" charset="0"/>
              </a:rPr>
              <a:t>TypeScript</a:t>
            </a:r>
            <a:r>
              <a:rPr lang="en-US" sz="3600" dirty="0">
                <a:solidFill>
                  <a:srgbClr val="121116"/>
                </a:solidFill>
                <a:latin typeface="SapientSansRegular" panose="00000400000000000000" pitchFamily="2" charset="0"/>
              </a:rPr>
              <a:t> offer?</a:t>
            </a:r>
          </a:p>
          <a:p>
            <a:pPr>
              <a:buFont typeface="Wingdings" panose="05000000000000000000" pitchFamily="2" charset="2"/>
              <a:buChar char="Ø"/>
            </a:pPr>
            <a:r>
              <a:rPr lang="en-US" sz="3600" dirty="0">
                <a:solidFill>
                  <a:srgbClr val="121116"/>
                </a:solidFill>
                <a:latin typeface="SapientSansRegular" panose="00000400000000000000" pitchFamily="2" charset="0"/>
              </a:rPr>
              <a:t>Static Type Checking</a:t>
            </a:r>
          </a:p>
          <a:p>
            <a:pPr>
              <a:buFont typeface="Wingdings" panose="05000000000000000000" pitchFamily="2" charset="2"/>
              <a:buChar char="Ø"/>
            </a:pPr>
            <a:r>
              <a:rPr lang="en-US" sz="3600" dirty="0">
                <a:solidFill>
                  <a:srgbClr val="121116"/>
                </a:solidFill>
                <a:latin typeface="SapientSansRegular" panose="00000400000000000000" pitchFamily="2" charset="0"/>
              </a:rPr>
              <a:t>Typescript </a:t>
            </a:r>
            <a:r>
              <a:rPr lang="en-US" sz="3600" dirty="0" smtClean="0">
                <a:solidFill>
                  <a:srgbClr val="121116"/>
                </a:solidFill>
                <a:latin typeface="SapientSansRegular" panose="00000400000000000000" pitchFamily="2" charset="0"/>
              </a:rPr>
              <a:t>Types</a:t>
            </a:r>
          </a:p>
          <a:p>
            <a:pPr>
              <a:buFont typeface="Wingdings" panose="05000000000000000000" pitchFamily="2" charset="2"/>
              <a:buChar char="Ø"/>
            </a:pPr>
            <a:r>
              <a:rPr lang="en-US" sz="3600" dirty="0">
                <a:solidFill>
                  <a:srgbClr val="121116"/>
                </a:solidFill>
                <a:latin typeface="SapientSansRegular" panose="00000400000000000000" pitchFamily="2" charset="0"/>
              </a:rPr>
              <a:t>Class based </a:t>
            </a:r>
            <a:r>
              <a:rPr lang="en-US" sz="3600" dirty="0" smtClean="0">
                <a:solidFill>
                  <a:srgbClr val="121116"/>
                </a:solidFill>
                <a:latin typeface="SapientSansRegular" panose="00000400000000000000" pitchFamily="2" charset="0"/>
              </a:rPr>
              <a:t>objects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Setup Typescript</a:t>
            </a:r>
            <a:endParaRPr lang="en-US" sz="3600" dirty="0">
              <a:solidFill>
                <a:srgbClr val="121116"/>
              </a:solidFill>
              <a:latin typeface="SapientSansRegular" panose="00000400000000000000" pitchFamily="2" charset="0"/>
            </a:endParaRPr>
          </a:p>
        </p:txBody>
      </p:sp>
      <p:sp>
        <p:nvSpPr>
          <p:cNvPr id="9" name="Content Placeholder 2"/>
          <p:cNvSpPr txBox="1">
            <a:spLocks/>
          </p:cNvSpPr>
          <p:nvPr/>
        </p:nvSpPr>
        <p:spPr>
          <a:xfrm>
            <a:off x="7450459" y="3989036"/>
            <a:ext cx="4860162" cy="4099695"/>
          </a:xfrm>
          <a:prstGeom prst="rect">
            <a:avLst/>
          </a:prstGeom>
        </p:spPr>
        <p:txBody>
          <a:bodyPr vert="horz" lIns="97727" tIns="48863" rIns="97727" bIns="48863"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defTabSz="488790">
              <a:lnSpc>
                <a:spcPct val="110000"/>
              </a:lnSpc>
              <a:spcBef>
                <a:spcPts val="0"/>
              </a:spcBef>
              <a:buClr>
                <a:schemeClr val="tx1"/>
              </a:buClr>
              <a:buFont typeface="Wingdings" panose="05000000000000000000" pitchFamily="2" charset="2"/>
              <a:buChar char="Ø"/>
              <a:tabLst>
                <a:tab pos="3054936" algn="l"/>
              </a:tabLst>
            </a:pPr>
            <a:endParaRPr lang="en-US" sz="3600" dirty="0">
              <a:solidFill>
                <a:srgbClr val="121116"/>
              </a:solidFill>
              <a:latin typeface="SapientSansRegular" panose="00000400000000000000" pitchFamily="2" charset="0"/>
            </a:endParaRPr>
          </a:p>
        </p:txBody>
      </p:sp>
      <p:sp>
        <p:nvSpPr>
          <p:cNvPr id="5" name="Content Placeholder 2"/>
          <p:cNvSpPr txBox="1">
            <a:spLocks/>
          </p:cNvSpPr>
          <p:nvPr/>
        </p:nvSpPr>
        <p:spPr>
          <a:xfrm>
            <a:off x="6505296" y="2734236"/>
            <a:ext cx="5901407" cy="5559916"/>
          </a:xfrm>
          <a:prstGeom prst="rect">
            <a:avLst/>
          </a:prstGeom>
        </p:spPr>
        <p:txBody>
          <a:bodyPr vert="horz" lIns="0" tIns="0" rIns="0" bIns="0" rtlCol="0" anchor="t">
            <a:normAutofit/>
          </a:bodyPr>
          <a:lstStyle>
            <a:lvl1pPr marL="190085"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1pPr>
            <a:lvl2pPr marL="366592"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2pPr>
            <a:lvl3pPr marL="556677"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3pPr>
            <a:lvl4pPr marL="733186" indent="-176509"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4pPr>
            <a:lvl5pPr marL="923269" indent="-190085" algn="l" defTabSz="488790" rtl="0" eaLnBrk="1" latinLnBrk="0" hangingPunct="1">
              <a:lnSpc>
                <a:spcPct val="110000"/>
              </a:lnSpc>
              <a:spcBef>
                <a:spcPts val="0"/>
              </a:spcBef>
              <a:buFont typeface="Wingdings" charset="2"/>
              <a:buChar char="§"/>
              <a:tabLst>
                <a:tab pos="3054936" algn="l"/>
              </a:tabLst>
              <a:defRPr sz="1176" kern="1200">
                <a:solidFill>
                  <a:schemeClr val="tx1"/>
                </a:solidFill>
                <a:latin typeface="+mn-lt"/>
                <a:ea typeface="+mn-ea"/>
                <a:cs typeface="+mn-cs"/>
              </a:defRPr>
            </a:lvl5pPr>
            <a:lvl6pPr marL="2688344" indent="-244396" algn="l" defTabSz="488790" rtl="0" eaLnBrk="1" latinLnBrk="0" hangingPunct="1">
              <a:spcBef>
                <a:spcPct val="20000"/>
              </a:spcBef>
              <a:buFont typeface="Arial"/>
              <a:buChar char="•"/>
              <a:defRPr sz="2139" kern="1200">
                <a:solidFill>
                  <a:schemeClr val="tx1"/>
                </a:solidFill>
                <a:latin typeface="+mn-lt"/>
                <a:ea typeface="+mn-ea"/>
                <a:cs typeface="+mn-cs"/>
              </a:defRPr>
            </a:lvl6pPr>
            <a:lvl7pPr marL="3177134" indent="-244396" algn="l" defTabSz="488790" rtl="0" eaLnBrk="1" latinLnBrk="0" hangingPunct="1">
              <a:spcBef>
                <a:spcPct val="20000"/>
              </a:spcBef>
              <a:buFont typeface="Arial"/>
              <a:buChar char="•"/>
              <a:defRPr sz="2139" kern="1200">
                <a:solidFill>
                  <a:schemeClr val="tx1"/>
                </a:solidFill>
                <a:latin typeface="+mn-lt"/>
                <a:ea typeface="+mn-ea"/>
                <a:cs typeface="+mn-cs"/>
              </a:defRPr>
            </a:lvl7pPr>
            <a:lvl8pPr marL="3665924" indent="-244396" algn="l" defTabSz="488790" rtl="0" eaLnBrk="1" latinLnBrk="0" hangingPunct="1">
              <a:spcBef>
                <a:spcPct val="20000"/>
              </a:spcBef>
              <a:buFont typeface="Arial"/>
              <a:buChar char="•"/>
              <a:defRPr sz="2139" kern="1200">
                <a:solidFill>
                  <a:schemeClr val="tx1"/>
                </a:solidFill>
                <a:latin typeface="+mn-lt"/>
                <a:ea typeface="+mn-ea"/>
                <a:cs typeface="+mn-cs"/>
              </a:defRPr>
            </a:lvl8pPr>
            <a:lvl9pPr marL="4154713" indent="-244396" algn="l" defTabSz="488790" rtl="0" eaLnBrk="1" latinLnBrk="0" hangingPunct="1">
              <a:spcBef>
                <a:spcPct val="20000"/>
              </a:spcBef>
              <a:buFont typeface="Arial"/>
              <a:buChar char="•"/>
              <a:defRPr sz="2139" kern="1200">
                <a:solidFill>
                  <a:schemeClr val="tx1"/>
                </a:solidFill>
                <a:latin typeface="+mn-lt"/>
                <a:ea typeface="+mn-ea"/>
                <a:cs typeface="+mn-cs"/>
              </a:defRPr>
            </a:lvl9pPr>
          </a:lstStyle>
          <a:p>
            <a:pPr>
              <a:buFont typeface="Wingdings" panose="05000000000000000000" pitchFamily="2" charset="2"/>
              <a:buChar char="Ø"/>
            </a:pPr>
            <a:r>
              <a:rPr lang="en-US" sz="3600" dirty="0" smtClean="0">
                <a:solidFill>
                  <a:srgbClr val="121116"/>
                </a:solidFill>
                <a:latin typeface="SapientSansRegular" panose="00000400000000000000" pitchFamily="2" charset="0"/>
              </a:rPr>
              <a:t>Annotations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Interface</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Classes</a:t>
            </a:r>
          </a:p>
          <a:p>
            <a:pPr>
              <a:buFont typeface="Wingdings" panose="05000000000000000000" pitchFamily="2" charset="2"/>
              <a:buChar char="Ø"/>
            </a:pPr>
            <a:r>
              <a:rPr lang="en-US" sz="3600" dirty="0" err="1" smtClean="0">
                <a:solidFill>
                  <a:srgbClr val="121116"/>
                </a:solidFill>
                <a:latin typeface="SapientSansRegular" panose="00000400000000000000" pitchFamily="2" charset="0"/>
              </a:rPr>
              <a:t>Enums</a:t>
            </a: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Generic</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Modules</a:t>
            </a:r>
          </a:p>
          <a:p>
            <a:pPr>
              <a:buFont typeface="Wingdings" panose="05000000000000000000" pitchFamily="2" charset="2"/>
              <a:buChar char="Ø"/>
            </a:pPr>
            <a:r>
              <a:rPr lang="en-US" sz="3600" dirty="0" smtClean="0">
                <a:solidFill>
                  <a:srgbClr val="121116"/>
                </a:solidFill>
                <a:latin typeface="SapientSansRegular" panose="00000400000000000000" pitchFamily="2" charset="0"/>
              </a:rPr>
              <a:t>Decorators</a:t>
            </a:r>
          </a:p>
          <a:p>
            <a:pPr>
              <a:buFont typeface="Wingdings" panose="05000000000000000000" pitchFamily="2" charset="2"/>
              <a:buChar char="Ø"/>
            </a:pPr>
            <a:endParaRPr lang="en-US" sz="3600" dirty="0" smtClean="0">
              <a:solidFill>
                <a:srgbClr val="121116"/>
              </a:solidFill>
              <a:latin typeface="SapientSansRegular" panose="00000400000000000000" pitchFamily="2" charset="0"/>
            </a:endParaRPr>
          </a:p>
          <a:p>
            <a:pPr>
              <a:buFont typeface="Wingdings" panose="05000000000000000000" pitchFamily="2" charset="2"/>
              <a:buChar char="Ø"/>
            </a:pPr>
            <a:endParaRPr lang="en-US" sz="3600" dirty="0">
              <a:solidFill>
                <a:srgbClr val="121116"/>
              </a:solidFill>
              <a:latin typeface="SapientSansRegular" panose="00000400000000000000" pitchFamily="2" charset="0"/>
            </a:endParaRPr>
          </a:p>
        </p:txBody>
      </p:sp>
    </p:spTree>
    <p:extLst>
      <p:ext uri="{BB962C8B-B14F-4D97-AF65-F5344CB8AC3E}">
        <p14:creationId xmlns:p14="http://schemas.microsoft.com/office/powerpoint/2010/main" val="2503595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pic>
        <p:nvPicPr>
          <p:cNvPr id="4" name="Content Placeholder 3"/>
          <p:cNvPicPr>
            <a:picLocks noGrp="1" noChangeAspect="1"/>
          </p:cNvPicPr>
          <p:nvPr>
            <p:ph idx="1"/>
          </p:nvPr>
        </p:nvPicPr>
        <p:blipFill>
          <a:blip r:embed="rId3"/>
          <a:stretch>
            <a:fillRect/>
          </a:stretch>
        </p:blipFill>
        <p:spPr>
          <a:xfrm>
            <a:off x="733142" y="2043953"/>
            <a:ext cx="9820269" cy="4790375"/>
          </a:xfrm>
          <a:prstGeom prst="rect">
            <a:avLst/>
          </a:prstGeom>
        </p:spPr>
      </p:pic>
    </p:spTree>
    <p:extLst>
      <p:ext uri="{BB962C8B-B14F-4D97-AF65-F5344CB8AC3E}">
        <p14:creationId xmlns:p14="http://schemas.microsoft.com/office/powerpoint/2010/main" val="1577935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1080846"/>
              </p:ext>
            </p:extLst>
          </p:nvPr>
        </p:nvGraphicFramePr>
        <p:xfrm>
          <a:off x="1235155" y="3986609"/>
          <a:ext cx="9363760" cy="365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9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Typescript</a:t>
            </a:r>
            <a:r>
              <a:rPr lang="en-US"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First appeared 1 Oct </a:t>
            </a:r>
            <a:r>
              <a:rPr lang="en-US" sz="3600" dirty="0" smtClean="0">
                <a:latin typeface="SapientSansRegular" panose="00000400000000000000" pitchFamily="2" charset="0"/>
              </a:rPr>
              <a:t>2012 and Developed by Microsoft.</a:t>
            </a:r>
            <a:endParaRPr lang="en-US" sz="3600" dirty="0" smtClean="0">
              <a:latin typeface="SapientSansRegular" panose="00000400000000000000" pitchFamily="2" charset="0"/>
              <a:hlinkClick r:id="rId3" action="ppaction://hlinksldjump"/>
            </a:endParaRPr>
          </a:p>
          <a:p>
            <a:pPr>
              <a:buFont typeface="Wingdings" panose="05000000000000000000" pitchFamily="2" charset="2"/>
              <a:buChar char="Ø"/>
            </a:pPr>
            <a:r>
              <a:rPr lang="en-US" sz="3600" dirty="0" smtClean="0">
                <a:latin typeface="SapientSansRegular" panose="00000400000000000000" pitchFamily="2" charset="0"/>
                <a:hlinkClick r:id="rId3" action="ppaction://hlinksldjump"/>
              </a:rPr>
              <a:t>Superset </a:t>
            </a:r>
            <a:r>
              <a:rPr lang="en-US" sz="3600" dirty="0">
                <a:latin typeface="SapientSansRegular" panose="00000400000000000000" pitchFamily="2" charset="0"/>
                <a:hlinkClick r:id="rId3" action="ppaction://hlinksldjump"/>
              </a:rPr>
              <a:t>of JavaScript</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File extension is .</a:t>
            </a:r>
            <a:r>
              <a:rPr lang="en-US" sz="3600" dirty="0" err="1">
                <a:latin typeface="SapientSansRegular" panose="00000400000000000000" pitchFamily="2" charset="0"/>
              </a:rPr>
              <a:t>ts</a:t>
            </a:r>
            <a:endParaRPr lang="en-US" sz="3600" dirty="0">
              <a:latin typeface="SapientSansRegular" panose="00000400000000000000" pitchFamily="2" charset="0"/>
            </a:endParaRPr>
          </a:p>
          <a:p>
            <a:pPr>
              <a:buFont typeface="Wingdings" panose="05000000000000000000" pitchFamily="2" charset="2"/>
              <a:buChar char="Ø"/>
            </a:pPr>
            <a:r>
              <a:rPr lang="en-US" sz="3600" dirty="0">
                <a:latin typeface="SapientSansRegular" panose="00000400000000000000" pitchFamily="2" charset="0"/>
              </a:rPr>
              <a:t>Need to compile to </a:t>
            </a:r>
            <a:r>
              <a:rPr lang="en-US" sz="3600" dirty="0" smtClean="0">
                <a:latin typeface="SapientSansRegular" panose="00000400000000000000" pitchFamily="2" charset="0"/>
              </a:rPr>
              <a:t>JavaScript.</a:t>
            </a:r>
          </a:p>
          <a:p>
            <a:pPr>
              <a:buFont typeface="Wingdings" panose="05000000000000000000" pitchFamily="2" charset="2"/>
              <a:buChar char="Ø"/>
            </a:pPr>
            <a:r>
              <a:rPr lang="en-US" sz="3600" dirty="0" smtClean="0">
                <a:latin typeface="SapientSansRegular" panose="00000400000000000000" pitchFamily="2" charset="0"/>
              </a:rPr>
              <a:t> TS </a:t>
            </a:r>
            <a:r>
              <a:rPr lang="en-US" sz="3600" dirty="0">
                <a:latin typeface="SapientSansRegular" panose="00000400000000000000" pitchFamily="2" charset="0"/>
              </a:rPr>
              <a:t>files can be debugged with source maps</a:t>
            </a:r>
          </a:p>
          <a:p>
            <a:pPr>
              <a:buFont typeface="Wingdings" panose="05000000000000000000" pitchFamily="2" charset="2"/>
              <a:buChar char="Ø"/>
            </a:pPr>
            <a:r>
              <a:rPr lang="en-US" sz="3600" dirty="0">
                <a:latin typeface="SapientSansRegular" panose="00000400000000000000" pitchFamily="2" charset="0"/>
              </a:rPr>
              <a:t>2.3 is the stable </a:t>
            </a:r>
            <a:r>
              <a:rPr lang="en-US" sz="3600" dirty="0" smtClean="0">
                <a:latin typeface="SapientSansRegular" panose="00000400000000000000" pitchFamily="2" charset="0"/>
              </a:rPr>
              <a:t>version</a:t>
            </a:r>
            <a:endParaRPr lang="en-US" sz="3600" dirty="0">
              <a:latin typeface="SapientSansRegular" panose="00000400000000000000" pitchFamily="2" charset="0"/>
            </a:endParaRPr>
          </a:p>
        </p:txBody>
      </p:sp>
    </p:spTree>
    <p:extLst>
      <p:ext uri="{BB962C8B-B14F-4D97-AF65-F5344CB8AC3E}">
        <p14:creationId xmlns:p14="http://schemas.microsoft.com/office/powerpoint/2010/main" val="3085445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8" name="Content Placeholder 7"/>
          <p:cNvPicPr>
            <a:picLocks noGrp="1" noChangeAspect="1"/>
          </p:cNvPicPr>
          <p:nvPr>
            <p:ph idx="1"/>
          </p:nvPr>
        </p:nvPicPr>
        <p:blipFill>
          <a:blip r:embed="rId3"/>
          <a:stretch>
            <a:fillRect/>
          </a:stretch>
        </p:blipFill>
        <p:spPr>
          <a:xfrm>
            <a:off x="733142" y="2474259"/>
            <a:ext cx="8517738" cy="4219435"/>
          </a:xfrm>
          <a:prstGeom prst="rect">
            <a:avLst/>
          </a:prstGeom>
        </p:spPr>
      </p:pic>
    </p:spTree>
    <p:extLst>
      <p:ext uri="{BB962C8B-B14F-4D97-AF65-F5344CB8AC3E}">
        <p14:creationId xmlns:p14="http://schemas.microsoft.com/office/powerpoint/2010/main" val="1137973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TS Code</a:t>
            </a:r>
            <a:endParaRPr lang="en-US" dirty="0"/>
          </a:p>
        </p:txBody>
      </p:sp>
      <p:pic>
        <p:nvPicPr>
          <p:cNvPr id="4" name="Content Placeholder 3"/>
          <p:cNvPicPr>
            <a:picLocks noGrp="1" noChangeAspect="1"/>
          </p:cNvPicPr>
          <p:nvPr>
            <p:ph idx="1"/>
          </p:nvPr>
        </p:nvPicPr>
        <p:blipFill>
          <a:blip r:embed="rId2"/>
          <a:stretch>
            <a:fillRect/>
          </a:stretch>
        </p:blipFill>
        <p:spPr>
          <a:xfrm>
            <a:off x="733142" y="2590800"/>
            <a:ext cx="11497588" cy="5116286"/>
          </a:xfrm>
          <a:prstGeom prst="rect">
            <a:avLst/>
          </a:prstGeom>
        </p:spPr>
      </p:pic>
    </p:spTree>
    <p:extLst>
      <p:ext uri="{BB962C8B-B14F-4D97-AF65-F5344CB8AC3E}">
        <p14:creationId xmlns:p14="http://schemas.microsoft.com/office/powerpoint/2010/main" val="295779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Typescript Offer?</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Static Type checking</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Class based objects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Modularity</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ES 6 Features</a:t>
            </a:r>
            <a:endParaRPr lang="en-US" dirty="0"/>
          </a:p>
        </p:txBody>
      </p:sp>
    </p:spTree>
    <p:extLst>
      <p:ext uri="{BB962C8B-B14F-4D97-AF65-F5344CB8AC3E}">
        <p14:creationId xmlns:p14="http://schemas.microsoft.com/office/powerpoint/2010/main" val="22704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Completely optional</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Helps us find and prevent bugs</a:t>
            </a:r>
          </a:p>
          <a:p>
            <a:pPr lvl="0">
              <a:buFont typeface="Wingdings" panose="05000000000000000000" pitchFamily="2" charset="2"/>
              <a:buChar char="Ø"/>
            </a:pPr>
            <a:r>
              <a:rPr lang="en-US" sz="3600" dirty="0" smtClean="0">
                <a:solidFill>
                  <a:srgbClr val="121116"/>
                </a:solidFill>
                <a:latin typeface="SapientSansRegular" panose="00000400000000000000" pitchFamily="2" charset="0"/>
              </a:rPr>
              <a:t>It makes the code more readable and descriptive</a:t>
            </a: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smtClean="0">
              <a:solidFill>
                <a:srgbClr val="121116"/>
              </a:solidFill>
              <a:latin typeface="SapientSansRegular" panose="00000400000000000000" pitchFamily="2" charset="0"/>
            </a:endParaRPr>
          </a:p>
          <a:p>
            <a:pPr lvl="0">
              <a:buFont typeface="Wingdings" panose="05000000000000000000" pitchFamily="2" charset="2"/>
              <a:buChar char="Ø"/>
            </a:pPr>
            <a:endParaRPr lang="en-US" sz="3600" dirty="0">
              <a:solidFill>
                <a:srgbClr val="121116"/>
              </a:solidFill>
              <a:latin typeface="SapientSansRegular" panose="00000400000000000000" pitchFamily="2" charset="0"/>
            </a:endParaRPr>
          </a:p>
        </p:txBody>
      </p:sp>
      <p:pic>
        <p:nvPicPr>
          <p:cNvPr id="4" name="Content Placeholder 4"/>
          <p:cNvPicPr>
            <a:picLocks noChangeAspect="1"/>
          </p:cNvPicPr>
          <p:nvPr/>
        </p:nvPicPr>
        <p:blipFill>
          <a:blip r:embed="rId3"/>
          <a:stretch>
            <a:fillRect/>
          </a:stretch>
        </p:blipFill>
        <p:spPr>
          <a:xfrm>
            <a:off x="840718" y="4853749"/>
            <a:ext cx="10708170" cy="3910209"/>
          </a:xfrm>
          <a:prstGeom prst="rect">
            <a:avLst/>
          </a:prstGeom>
        </p:spPr>
      </p:pic>
    </p:spTree>
    <p:extLst>
      <p:ext uri="{BB962C8B-B14F-4D97-AF65-F5344CB8AC3E}">
        <p14:creationId xmlns:p14="http://schemas.microsoft.com/office/powerpoint/2010/main" val="2020578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nvPr>
        </p:nvGraphicFramePr>
        <p:xfrm>
          <a:off x="732950" y="3213964"/>
          <a:ext cx="10827960" cy="417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pic>
        <p:nvPicPr>
          <p:cNvPr id="5" name="Content Placeholder 4"/>
          <p:cNvPicPr>
            <a:picLocks noGrp="1" noChangeAspect="1"/>
          </p:cNvPicPr>
          <p:nvPr>
            <p:ph idx="1"/>
          </p:nvPr>
        </p:nvPicPr>
        <p:blipFill>
          <a:blip r:embed="rId3"/>
          <a:stretch>
            <a:fillRect/>
          </a:stretch>
        </p:blipFill>
        <p:spPr>
          <a:xfrm>
            <a:off x="733142" y="2460172"/>
            <a:ext cx="12043520" cy="4397827"/>
          </a:xfrm>
          <a:prstGeom prst="rect">
            <a:avLst/>
          </a:prstGeom>
        </p:spPr>
      </p:pic>
    </p:spTree>
    <p:extLst>
      <p:ext uri="{BB962C8B-B14F-4D97-AF65-F5344CB8AC3E}">
        <p14:creationId xmlns:p14="http://schemas.microsoft.com/office/powerpoint/2010/main" val="44325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15183</TotalTime>
  <Words>1347</Words>
  <Application>Microsoft Office PowerPoint</Application>
  <PresentationFormat>Custom</PresentationFormat>
  <Paragraphs>196</Paragraphs>
  <Slides>21</Slides>
  <Notes>18</Notes>
  <HiddenSlides>2</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21</vt:i4>
      </vt:variant>
    </vt:vector>
  </HeadingPairs>
  <TitlesOfParts>
    <vt:vector size="35" baseType="lpstr">
      <vt:lpstr>ＭＳ Ｐゴシック</vt:lpstr>
      <vt:lpstr>Arial</vt:lpstr>
      <vt:lpstr>Calibri</vt:lpstr>
      <vt:lpstr>Gotham Book</vt:lpstr>
      <vt:lpstr>Gotham Medium</vt:lpstr>
      <vt:lpstr>MillerDisplay</vt:lpstr>
      <vt:lpstr>SapientSansRegular</vt:lpstr>
      <vt:lpstr>Wingdings</vt:lpstr>
      <vt:lpstr>Cover</vt:lpstr>
      <vt:lpstr>Agenda</vt:lpstr>
      <vt:lpstr>Divider</vt:lpstr>
      <vt:lpstr>Quote</vt:lpstr>
      <vt:lpstr>Content</vt:lpstr>
      <vt:lpstr>Back Cover</vt:lpstr>
      <vt:lpstr>PowerPoint Presentation</vt:lpstr>
      <vt:lpstr>In the Session</vt:lpstr>
      <vt:lpstr>What is Typescript?</vt:lpstr>
      <vt:lpstr>TypeScript ─ Basic Syntax</vt:lpstr>
      <vt:lpstr>Compiled TS Code</vt:lpstr>
      <vt:lpstr>What does Typescript Offer?</vt:lpstr>
      <vt:lpstr>Static Type Checking</vt:lpstr>
      <vt:lpstr>Typescript?</vt:lpstr>
      <vt:lpstr>TypeScript ─ Basic Syntax</vt:lpstr>
      <vt:lpstr>TypeScript Types</vt:lpstr>
      <vt:lpstr>Class based objects </vt:lpstr>
      <vt:lpstr>Setup Typescript</vt:lpstr>
      <vt:lpstr>Annotations</vt:lpstr>
      <vt:lpstr>Interfaces</vt:lpstr>
      <vt:lpstr>classes</vt:lpstr>
      <vt:lpstr>Class Inheritance</vt:lpstr>
      <vt:lpstr>Enums</vt:lpstr>
      <vt:lpstr>Generics</vt:lpstr>
      <vt:lpstr>Modules</vt:lpstr>
      <vt:lpstr>Decorators</vt:lpstr>
      <vt:lpstr>Thanks</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Sintu Singh</cp:lastModifiedBy>
  <cp:revision>649</cp:revision>
  <dcterms:created xsi:type="dcterms:W3CDTF">2017-01-23T16:33:08Z</dcterms:created>
  <dcterms:modified xsi:type="dcterms:W3CDTF">2017-08-07T18:14:59Z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156517</vt:lpwstr>
  </property>
  <property fmtid="{D5CDD505-2E9C-101B-9397-08002B2CF9AE}" pid="3" name="Offisync_UpdateToken">
    <vt:lpwstr>5</vt:lpwstr>
  </property>
  <property fmtid="{D5CDD505-2E9C-101B-9397-08002B2CF9AE}" pid="4" name="Offisync_ProviderInitializationData">
    <vt:lpwstr>https://vox.publicis.sapient.com</vt:lpwstr>
  </property>
  <property fmtid="{D5CDD505-2E9C-101B-9397-08002B2CF9AE}" pid="5" name="Jive_LatestUserAccountName">
    <vt:lpwstr>sragha</vt:lpwstr>
  </property>
  <property fmtid="{D5CDD505-2E9C-101B-9397-08002B2CF9AE}" pid="6" name="Offisync_ServerID">
    <vt:lpwstr>2a760b3e-54a5-418b-9dd9-555cd32dea45</vt:lpwstr>
  </property>
  <property fmtid="{D5CDD505-2E9C-101B-9397-08002B2CF9AE}" pid="7" name="Jive_VersionGuid">
    <vt:lpwstr>5ed4834f-95e7-4c2a-bb59-85a62bb0861a</vt:lpwstr>
  </property>
</Properties>
</file>