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603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D2A-4753-44A6-BEBA-8979D669FEEE}" type="datetimeFigureOut">
              <a:rPr lang="pl-PL" smtClean="0"/>
              <a:t>2018-04-10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0B467-3846-4FB7-9A8C-7B13FC793B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60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Porównanie dwóch różnych implementacji tej samej funkcjonalności.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Sprawdzenie czy nasz algorytm nie trwa zbyt długo.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Kiedy nie starcza nam zasobów.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broń w „świętej wojnie”.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Takie liczby świetnie też działają marketingowo.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0B467-3846-4FB7-9A8C-7B13FC793BF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45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AverageTime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SingleShotTime</a:t>
            </a:r>
            <a:r>
              <a:rPr lang="pl-PL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</a:t>
            </a:r>
            <a:r>
              <a:rPr lang="pl-PL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0B467-3846-4FB7-9A8C-7B13FC793BF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84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Level.TrialThe</a:t>
            </a:r>
            <a:r>
              <a:rPr lang="en-US" dirty="0" smtClean="0">
                <a:effectLst/>
              </a:rPr>
              <a:t> method is called once for each time for each full run of the benchmark. A full run means a full "fork" including all warmup and benchmark iterations.</a:t>
            </a:r>
            <a:endParaRPr lang="pl-PL" dirty="0" smtClean="0">
              <a:effectLst/>
            </a:endParaRPr>
          </a:p>
          <a:p>
            <a:endParaRPr lang="pl-PL" dirty="0" smtClean="0">
              <a:effectLst/>
            </a:endParaRPr>
          </a:p>
          <a:p>
            <a:r>
              <a:rPr lang="en-US" dirty="0" err="1" smtClean="0">
                <a:effectLst/>
              </a:rPr>
              <a:t>Level.IterationThe</a:t>
            </a:r>
            <a:r>
              <a:rPr lang="en-US" dirty="0" smtClean="0">
                <a:effectLst/>
              </a:rPr>
              <a:t> method is called once for each iteration of the benchmark.</a:t>
            </a:r>
            <a:endParaRPr lang="pl-PL" dirty="0" smtClean="0">
              <a:effectLst/>
            </a:endParaRPr>
          </a:p>
          <a:p>
            <a:endParaRPr lang="pl-PL" dirty="0" smtClean="0">
              <a:effectLst/>
            </a:endParaRPr>
          </a:p>
          <a:p>
            <a:r>
              <a:rPr lang="en-US" dirty="0" err="1" smtClean="0">
                <a:effectLst/>
              </a:rPr>
              <a:t>Level.InvocationThe</a:t>
            </a:r>
            <a:r>
              <a:rPr lang="en-US" dirty="0" smtClean="0">
                <a:effectLst/>
              </a:rPr>
              <a:t> method is called once for each call to the benchmark method.</a:t>
            </a:r>
            <a:endParaRPr lang="pl-PL" dirty="0" smtClean="0">
              <a:effectLst/>
            </a:endParaRPr>
          </a:p>
          <a:p>
            <a:endParaRPr lang="pl-PL" dirty="0" smtClean="0">
              <a:effectLst/>
            </a:endParaRPr>
          </a:p>
          <a:p>
            <a:r>
              <a:rPr lang="en-US" dirty="0" err="1" smtClean="0">
                <a:effectLst/>
              </a:rPr>
              <a:t>ThreadEach</a:t>
            </a:r>
            <a:r>
              <a:rPr lang="en-US" dirty="0" smtClean="0">
                <a:effectLst/>
              </a:rPr>
              <a:t> thread running the benchmark will create its own instance of the state object.</a:t>
            </a:r>
            <a:endParaRPr lang="pl-PL" dirty="0" smtClean="0">
              <a:effectLst/>
            </a:endParaRPr>
          </a:p>
          <a:p>
            <a:endParaRPr lang="pl-PL" dirty="0" smtClean="0">
              <a:effectLst/>
            </a:endParaRPr>
          </a:p>
          <a:p>
            <a:r>
              <a:rPr lang="en-US" dirty="0" err="1" smtClean="0">
                <a:effectLst/>
              </a:rPr>
              <a:t>GroupEach</a:t>
            </a:r>
            <a:r>
              <a:rPr lang="en-US" dirty="0" smtClean="0">
                <a:effectLst/>
              </a:rPr>
              <a:t> thread group running the benchmark will create its own instance of the state object.</a:t>
            </a:r>
            <a:endParaRPr lang="pl-PL" dirty="0" smtClean="0">
              <a:effectLst/>
            </a:endParaRPr>
          </a:p>
          <a:p>
            <a:endParaRPr lang="pl-PL" dirty="0" smtClean="0">
              <a:effectLst/>
            </a:endParaRPr>
          </a:p>
          <a:p>
            <a:r>
              <a:rPr lang="en-US" dirty="0" err="1" smtClean="0">
                <a:effectLst/>
              </a:rPr>
              <a:t>BenchmarkAll</a:t>
            </a:r>
            <a:r>
              <a:rPr lang="en-US" dirty="0" smtClean="0">
                <a:effectLst/>
              </a:rPr>
              <a:t> threads running the benchmark share the same state object.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0B467-3846-4FB7-9A8C-7B13FC793BF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893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JMH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Kava</a:t>
            </a:r>
            <a:r>
              <a:rPr lang="pl-PL" dirty="0"/>
              <a:t> mini </a:t>
            </a:r>
            <a:r>
              <a:rPr lang="pl-PL" dirty="0" err="1"/>
              <a:t>academy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36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Microbenchmark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09" y="2647852"/>
            <a:ext cx="2435357" cy="3005334"/>
          </a:xfrm>
        </p:spPr>
      </p:pic>
    </p:spTree>
    <p:extLst>
      <p:ext uri="{BB962C8B-B14F-4D97-AF65-F5344CB8AC3E}">
        <p14:creationId xmlns:p14="http://schemas.microsoft.com/office/powerpoint/2010/main" val="29053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jest problem</a:t>
            </a:r>
            <a:endParaRPr lang="pl-PL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3312" y="3335050"/>
            <a:ext cx="1034129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ms"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Microbenchmark</a:t>
            </a:r>
            <a:r>
              <a:rPr lang="pl-PL" dirty="0"/>
              <a:t> </a:t>
            </a:r>
            <a:r>
              <a:rPr lang="pl-PL" dirty="0" err="1" smtClean="0"/>
              <a:t>Harness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JMH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Narzędzie do budowania benchmarków </a:t>
            </a:r>
          </a:p>
          <a:p>
            <a:r>
              <a:rPr lang="pl-PL" dirty="0"/>
              <a:t>Pomaga w uniknięciu typowych problemów</a:t>
            </a:r>
          </a:p>
          <a:p>
            <a:r>
              <a:rPr lang="pl-PL" dirty="0"/>
              <a:t>Nie zwalnia z myślenia o nich.</a:t>
            </a:r>
          </a:p>
          <a:p>
            <a:endParaRPr lang="pl-PL" dirty="0"/>
          </a:p>
          <a:p>
            <a:r>
              <a:rPr lang="pl-PL" dirty="0"/>
              <a:t>Java 		-&gt; </a:t>
            </a:r>
            <a:r>
              <a:rPr lang="pl-PL" dirty="0" err="1"/>
              <a:t>org.openjdk.jmh:jmh-java-benchmark-archetype</a:t>
            </a:r>
            <a:endParaRPr lang="pl-PL" dirty="0"/>
          </a:p>
          <a:p>
            <a:r>
              <a:rPr lang="pl-PL" dirty="0"/>
              <a:t>Scala 		-&gt; </a:t>
            </a:r>
            <a:r>
              <a:rPr lang="pl-PL" dirty="0" err="1"/>
              <a:t>org.openjdk.jmh:jmh-scala-benchmark-archetype</a:t>
            </a:r>
            <a:endParaRPr lang="pl-PL" dirty="0"/>
          </a:p>
          <a:p>
            <a:r>
              <a:rPr lang="pl-PL" dirty="0"/>
              <a:t>	    		-&gt; </a:t>
            </a:r>
            <a:r>
              <a:rPr lang="pl-PL" dirty="0" err="1"/>
              <a:t>sbt-jmh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	</a:t>
            </a:r>
          </a:p>
          <a:p>
            <a:r>
              <a:rPr lang="pl-PL" dirty="0" err="1"/>
              <a:t>Groovy</a:t>
            </a:r>
            <a:r>
              <a:rPr lang="pl-PL" dirty="0"/>
              <a:t>  	-&gt; </a:t>
            </a:r>
            <a:r>
              <a:rPr lang="pl-PL" dirty="0" err="1"/>
              <a:t>org.openjdk.jmh:jmh-groovy-benchmark-archetype</a:t>
            </a:r>
            <a:endParaRPr lang="pl-PL" dirty="0"/>
          </a:p>
          <a:p>
            <a:r>
              <a:rPr lang="pl-PL" dirty="0"/>
              <a:t>Kotlin 		-&gt; </a:t>
            </a:r>
            <a:r>
              <a:rPr lang="pl-PL" dirty="0" err="1"/>
              <a:t>org.openjdk.jmh:jmh-java-benchmark-archetype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8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 pomiaru</a:t>
            </a:r>
            <a:endParaRPr lang="pl-PL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103312" y="2719494"/>
            <a:ext cx="5878532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Warmup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D0D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BenchmarkMode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AverageTime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OutputTimeUnit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NANOSECONDS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MyBenchmark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stanu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310" y="1446281"/>
            <a:ext cx="9264075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StateClass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&lt;String&gt;()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@Setup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List&lt;String&gt;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IntStream.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UUID.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randomUUID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.map(UUID::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testList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.addAll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testList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Martwy kod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442498"/>
            <a:ext cx="921758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MyBenchmark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a + b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blackhole.consume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9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Kontrola pracy kompilatora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873384"/>
            <a:ext cx="787908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DONT_INLINE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testDontInline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endParaRPr lang="pl-PL" altLang="pl-PL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testForceInline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testDontCompile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165</Words>
  <Application>Microsoft Office PowerPoint</Application>
  <PresentationFormat>Panoramiczny</PresentationFormat>
  <Paragraphs>47</Paragraphs>
  <Slides>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Jon</vt:lpstr>
      <vt:lpstr> JMH </vt:lpstr>
      <vt:lpstr>Microbenchmark</vt:lpstr>
      <vt:lpstr>W czym jest problem</vt:lpstr>
      <vt:lpstr>Java Microbenchmark Harness JMH</vt:lpstr>
      <vt:lpstr>Opcje pomiaru</vt:lpstr>
      <vt:lpstr>Klasa stanu</vt:lpstr>
      <vt:lpstr>Martwy kod</vt:lpstr>
      <vt:lpstr>Kontrola pracy kompilatora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</dc:title>
  <dc:creator>magdalena lazarek</dc:creator>
  <cp:lastModifiedBy>magdalena lazarek</cp:lastModifiedBy>
  <cp:revision>7</cp:revision>
  <dcterms:created xsi:type="dcterms:W3CDTF">2018-04-10T21:27:33Z</dcterms:created>
  <dcterms:modified xsi:type="dcterms:W3CDTF">2018-04-10T22:55:15Z</dcterms:modified>
</cp:coreProperties>
</file>