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91" r:id="rId2"/>
    <p:sldId id="293" r:id="rId3"/>
    <p:sldId id="304" r:id="rId4"/>
    <p:sldId id="311" r:id="rId5"/>
    <p:sldId id="301" r:id="rId6"/>
    <p:sldId id="310" r:id="rId7"/>
    <p:sldId id="303" r:id="rId8"/>
    <p:sldId id="309" r:id="rId9"/>
    <p:sldId id="300" r:id="rId10"/>
    <p:sldId id="312" r:id="rId11"/>
    <p:sldId id="29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 autoAdjust="0"/>
    <p:restoredTop sz="94444" autoAdjust="0"/>
  </p:normalViewPr>
  <p:slideViewPr>
    <p:cSldViewPr>
      <p:cViewPr varScale="1">
        <p:scale>
          <a:sx n="47" d="100"/>
          <a:sy n="47" d="100"/>
        </p:scale>
        <p:origin x="100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20A3E1-BBDA-4254-AD12-7D2B7F8F8EB5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C53DD05-A4AE-401C-A7C6-338E5434ED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80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9BD941-3EE6-4A37-933E-C1F35A8CC871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6629020-4ED0-4A59-9B4B-3DDAC3896E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9C3DC-ACE0-4034-A541-3420281EC7CD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9B703-0E0C-4235-B844-73D8EBBC71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C218C-AFBA-4B7F-B2C6-6F45F46ECA31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66E61-E46E-4851-B3B0-7FEDE2512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E52A0-4EEA-45D4-A245-6CF4C616F23D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08253-FDF6-488F-9349-99E866B57F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2114C-1F9A-4778-BE2F-ED037E746C6C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C633505-9161-42AF-819A-F274928D4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824B682-CA8D-4ED3-B50A-5A6D4FE0A6C1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452544-64F9-4368-8959-02C78CCD1F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57B272-62CF-4B1F-A9BF-87AE16670BD5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935A4B-685D-48FA-9E6E-67407A1ADE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1C3A-83B6-427F-97E6-458F9942AD71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BD05-E435-4CAE-BD80-50B32964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B8245-D77A-4379-998E-E494D8FF8B58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D3B9F8C-7F64-4627-B24B-26CC62914E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11327-207D-4190-8B9C-A2144A2FA3D5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276F6-44CB-4C94-A124-50FC0524BF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59BEDA8-851C-491B-B4E0-E819150A3530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3C160082-BE32-41FE-A926-A5CD56F6B2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AEF93-0C79-4051-AB98-8EEC9EA0ECAB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3CE8A24-5E20-4F28-9EF1-B37D3B1BC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696" r:id="rId3"/>
    <p:sldLayoutId id="2147483697" r:id="rId4"/>
    <p:sldLayoutId id="2147483698" r:id="rId5"/>
    <p:sldLayoutId id="2147483692" r:id="rId6"/>
    <p:sldLayoutId id="2147483699" r:id="rId7"/>
    <p:sldLayoutId id="2147483693" r:id="rId8"/>
    <p:sldLayoutId id="2147483700" r:id="rId9"/>
    <p:sldLayoutId id="2147483694" r:id="rId10"/>
    <p:sldLayoutId id="214748370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site.com/secretkey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PHP Frameworks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and analysis in Nepal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40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4958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		</a:t>
            </a:r>
            <a:r>
              <a:rPr lang="en-US" sz="2800" b="1" u="sng" dirty="0" smtClean="0">
                <a:latin typeface="+mj-lt"/>
                <a:cs typeface="Arial" panose="020B0604020202020204" pitchFamily="34" charset="0"/>
              </a:rPr>
              <a:t>Personal detail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Name: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Sinuna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Chaudhary 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IT Graduate (Computing), Islington College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Media &amp; Marketing Manager, </a:t>
            </a:r>
            <a:r>
              <a:rPr lang="en-US" sz="3200" b="1" dirty="0" smtClean="0">
                <a:latin typeface="+mj-lt"/>
                <a:cs typeface="Arial" panose="020B0604020202020204" pitchFamily="34" charset="0"/>
              </a:rPr>
              <a:t>Girls in Technology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Web Developer,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Softech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Foundation</a:t>
            </a:r>
          </a:p>
          <a:p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Follow Us: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www.facebook.com/girlsintechnology</a:t>
            </a:r>
          </a:p>
          <a:p>
            <a:r>
              <a:rPr lang="en-US" dirty="0"/>
              <a:t>info@gitechnology.org</a:t>
            </a:r>
          </a:p>
          <a:p>
            <a:r>
              <a:rPr lang="en-US" dirty="0"/>
              <a:t>https://twitter.com/sinunachaudhary</a:t>
            </a:r>
          </a:p>
          <a:p>
            <a:r>
              <a:rPr lang="en-US" dirty="0"/>
              <a:t>sinuna@gitechnology.org</a:t>
            </a:r>
          </a:p>
        </p:txBody>
      </p:sp>
    </p:spTree>
    <p:extLst>
      <p:ext uri="{BB962C8B-B14F-4D97-AF65-F5344CB8AC3E}">
        <p14:creationId xmlns:p14="http://schemas.microsoft.com/office/powerpoint/2010/main" val="398283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d-ID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r>
              <a:rPr lang="id-ID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...</a:t>
            </a:r>
            <a:endParaRPr lang="en-US" sz="96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0" indent="0" algn="ctr">
              <a:buNone/>
            </a:pP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05200"/>
            <a:ext cx="3762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Topics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PHP Framework </a:t>
            </a: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smtClean="0">
                <a:latin typeface="+mj-lt"/>
                <a:cs typeface="Arial" panose="020B0604020202020204" pitchFamily="34" charset="0"/>
              </a:rPr>
              <a:t>Benefits</a:t>
            </a:r>
            <a:endParaRPr lang="en-US" sz="2800" dirty="0" smtClean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Best PHP Framework for 2015</a:t>
            </a: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Most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exciting open source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software</a:t>
            </a: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Think for some security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concern</a:t>
            </a: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Demand of PHP in Nepal</a:t>
            </a:r>
            <a:endParaRPr lang="en-US" sz="2800" dirty="0" smtClean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References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PHP Framework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pPr lvl="0"/>
            <a:r>
              <a:rPr lang="en-US" sz="2400" b="1" dirty="0">
                <a:latin typeface="+mj-lt"/>
                <a:cs typeface="Arial" panose="020B0604020202020204" pitchFamily="34" charset="0"/>
              </a:rPr>
              <a:t>PHP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 is a powerful scripting language used to create dynamic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website.</a:t>
            </a:r>
            <a:endParaRPr lang="en-US" sz="2400" dirty="0" smtClean="0">
              <a:latin typeface="+mj-lt"/>
            </a:endParaRPr>
          </a:p>
          <a:p>
            <a:pPr lvl="0"/>
            <a:r>
              <a:rPr lang="en-US" sz="2400" dirty="0" smtClean="0"/>
              <a:t>A PHP framework </a:t>
            </a:r>
            <a:r>
              <a:rPr lang="en-US" sz="2400" dirty="0"/>
              <a:t>is just an extension of </a:t>
            </a:r>
            <a:r>
              <a:rPr lang="en-US" sz="2400" dirty="0" smtClean="0"/>
              <a:t>PHP that </a:t>
            </a:r>
            <a:r>
              <a:rPr lang="en-US" sz="2400" dirty="0"/>
              <a:t>someone has built. </a:t>
            </a:r>
            <a:endParaRPr lang="en-US" sz="2400" dirty="0" smtClean="0"/>
          </a:p>
          <a:p>
            <a:pPr lvl="0"/>
            <a:r>
              <a:rPr lang="en-US" sz="2400" dirty="0" smtClean="0"/>
              <a:t>We can create our </a:t>
            </a:r>
            <a:r>
              <a:rPr lang="en-US" sz="2400" dirty="0"/>
              <a:t>own system using a framework. </a:t>
            </a:r>
            <a:endParaRPr lang="en-US" sz="2400" dirty="0" smtClean="0"/>
          </a:p>
          <a:p>
            <a:pPr lvl="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+mj-lt"/>
              </a:rPr>
              <a:t>Clean </a:t>
            </a:r>
            <a:r>
              <a:rPr lang="en-US" sz="2400" dirty="0" err="1">
                <a:latin typeface="+mj-lt"/>
              </a:rPr>
              <a:t>urls</a:t>
            </a:r>
            <a:r>
              <a:rPr lang="en-US" sz="2400" dirty="0">
                <a:latin typeface="+mj-lt"/>
              </a:rPr>
              <a:t> ( SEO friendly </a:t>
            </a:r>
            <a:r>
              <a:rPr lang="en-US" sz="2400" dirty="0" err="1">
                <a:latin typeface="+mj-lt"/>
              </a:rPr>
              <a:t>urls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)</a:t>
            </a:r>
          </a:p>
          <a:p>
            <a:pPr lvl="0"/>
            <a:r>
              <a:rPr lang="en-US" sz="2400" dirty="0" smtClean="0">
                <a:latin typeface="+mj-lt"/>
              </a:rPr>
              <a:t>Coding </a:t>
            </a:r>
            <a:r>
              <a:rPr lang="en-US" sz="2400" dirty="0">
                <a:latin typeface="+mj-lt"/>
              </a:rPr>
              <a:t>standard, </a:t>
            </a:r>
            <a:r>
              <a:rPr lang="en-US" sz="2400" dirty="0" smtClean="0">
                <a:latin typeface="+mj-lt"/>
              </a:rPr>
              <a:t>Security</a:t>
            </a:r>
          </a:p>
          <a:p>
            <a:pPr lvl="0"/>
            <a:r>
              <a:rPr lang="en-US" sz="2400" dirty="0" smtClean="0">
                <a:latin typeface="+mj-lt"/>
              </a:rPr>
              <a:t>MVC Pattern</a:t>
            </a:r>
          </a:p>
          <a:p>
            <a:pPr lvl="0"/>
            <a:r>
              <a:rPr lang="en-US" sz="2400" dirty="0" smtClean="0">
                <a:latin typeface="+mj-lt"/>
              </a:rPr>
              <a:t>Reuse </a:t>
            </a:r>
            <a:r>
              <a:rPr lang="en-US" sz="2400" dirty="0">
                <a:latin typeface="+mj-lt"/>
              </a:rPr>
              <a:t>of </a:t>
            </a:r>
            <a:r>
              <a:rPr lang="en-US" sz="2400" dirty="0" smtClean="0">
                <a:latin typeface="+mj-lt"/>
              </a:rPr>
              <a:t>code</a:t>
            </a:r>
          </a:p>
          <a:p>
            <a:pPr lvl="0"/>
            <a:r>
              <a:rPr lang="en-US" sz="2400" dirty="0" smtClean="0">
                <a:latin typeface="+mj-lt"/>
              </a:rPr>
              <a:t>Flexible</a:t>
            </a:r>
          </a:p>
          <a:p>
            <a:pPr lvl="0"/>
            <a:r>
              <a:rPr lang="en-US" sz="2400" dirty="0" smtClean="0">
                <a:latin typeface="+mj-lt"/>
              </a:rPr>
              <a:t>Community </a:t>
            </a:r>
            <a:r>
              <a:rPr lang="en-US" sz="2400" dirty="0">
                <a:latin typeface="+mj-lt"/>
              </a:rPr>
              <a:t>Support</a:t>
            </a:r>
          </a:p>
          <a:p>
            <a:pPr lvl="0"/>
            <a:r>
              <a:rPr lang="en-US" sz="2400" dirty="0">
                <a:latin typeface="+mj-lt"/>
              </a:rPr>
              <a:t>Job Opportunity</a:t>
            </a:r>
          </a:p>
          <a:p>
            <a:pPr lvl="0"/>
            <a:r>
              <a:rPr lang="en-US" sz="2400" dirty="0">
                <a:latin typeface="+mj-lt"/>
              </a:rPr>
              <a:t> Suitable for Teamwork, and its fun!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157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PHP Framework for 2015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As you can see in following plot, </a:t>
            </a:r>
            <a:r>
              <a:rPr lang="en-US" sz="2000" b="1" dirty="0" err="1" smtClean="0">
                <a:solidFill>
                  <a:schemeClr val="tx1"/>
                </a:solidFill>
              </a:rPr>
              <a:t>Laravel</a:t>
            </a:r>
            <a:r>
              <a:rPr lang="en-US" sz="2000" b="1" dirty="0" smtClean="0">
                <a:solidFill>
                  <a:schemeClr val="tx1"/>
                </a:solidFill>
              </a:rPr>
              <a:t> has won the best </a:t>
            </a:r>
            <a:r>
              <a:rPr lang="en-US" sz="2000" b="1" dirty="0" err="1" smtClean="0">
                <a:solidFill>
                  <a:schemeClr val="tx1"/>
                </a:solidFill>
              </a:rPr>
              <a:t>php</a:t>
            </a:r>
            <a:r>
              <a:rPr lang="en-US" sz="2000" b="1" dirty="0" smtClean="0">
                <a:solidFill>
                  <a:schemeClr val="tx1"/>
                </a:solidFill>
              </a:rPr>
              <a:t> framework in 2015.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AutoShape 4" descr="PHP Framework Popularity in Personal Projects - SitePoint, 20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php_framework_popularity_at_work_-_sitepoint2c_201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4600"/>
            <a:ext cx="8153400" cy="49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Most exciting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PHP open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source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software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59177"/>
            <a:ext cx="8153400" cy="4495800"/>
          </a:xfrm>
        </p:spPr>
        <p:txBody>
          <a:bodyPr/>
          <a:lstStyle/>
          <a:p>
            <a:r>
              <a:rPr lang="en-US" dirty="0" smtClean="0"/>
              <a:t>Readymade CMS</a:t>
            </a:r>
          </a:p>
          <a:p>
            <a:endParaRPr lang="en-US" dirty="0"/>
          </a:p>
        </p:txBody>
      </p:sp>
      <p:pic>
        <p:nvPicPr>
          <p:cNvPr id="11268" name="Picture 4" descr="http://www.hostpirin.com/wp-content/uploads/2013/08/php-cms-drupal-joomla-wordpress-magento-zen-cart-joomla-oscommerce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" y="3276600"/>
            <a:ext cx="8858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2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Think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some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security concern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893972" y="2095500"/>
            <a:ext cx="3886200" cy="4572000"/>
          </a:xfrm>
        </p:spPr>
        <p:txBody>
          <a:bodyPr/>
          <a:lstStyle/>
          <a:p>
            <a:pPr lvl="0"/>
            <a:r>
              <a:rPr lang="en-US" sz="2000" dirty="0" smtClean="0"/>
              <a:t>Post method instead of Get method</a:t>
            </a:r>
          </a:p>
          <a:p>
            <a:pPr lvl="0"/>
            <a:r>
              <a:rPr lang="en-US" sz="2000" dirty="0" smtClean="0"/>
              <a:t>Prevent SQL injection </a:t>
            </a:r>
          </a:p>
          <a:p>
            <a:pPr lvl="0"/>
            <a:r>
              <a:rPr lang="en-US" sz="2000" dirty="0" smtClean="0"/>
              <a:t>Server side validation and form validation issue</a:t>
            </a:r>
            <a:endParaRPr lang="en-US" sz="2000" dirty="0"/>
          </a:p>
          <a:p>
            <a:pPr lvl="0"/>
            <a:r>
              <a:rPr lang="en-US" sz="2000" dirty="0" smtClean="0"/>
              <a:t>XSS clean data-Data sanitize </a:t>
            </a:r>
            <a:endParaRPr lang="en-US" sz="3200" dirty="0" smtClean="0"/>
          </a:p>
          <a:p>
            <a:r>
              <a:rPr lang="en-US" sz="2000" dirty="0" smtClean="0"/>
              <a:t>Trusted </a:t>
            </a:r>
            <a:r>
              <a:rPr lang="en-US" sz="2000" dirty="0"/>
              <a:t>source code, trusted plugin and </a:t>
            </a:r>
            <a:r>
              <a:rPr lang="en-US" sz="2000" dirty="0" smtClean="0"/>
              <a:t>libraries </a:t>
            </a:r>
          </a:p>
          <a:p>
            <a:r>
              <a:rPr lang="en-US" sz="2000" dirty="0" smtClean="0"/>
              <a:t>Password (Special characters)</a:t>
            </a:r>
          </a:p>
          <a:p>
            <a:r>
              <a:rPr lang="en-US" sz="2000" dirty="0" smtClean="0"/>
              <a:t>Add Secret Key to URLs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Eg</a:t>
            </a:r>
            <a:r>
              <a:rPr lang="en-US" sz="2000" dirty="0" smtClean="0"/>
              <a:t>: use </a:t>
            </a:r>
            <a:r>
              <a:rPr lang="en-US" sz="2000" dirty="0" smtClean="0">
                <a:hlinkClick r:id="rId2"/>
              </a:rPr>
              <a:t>www.site.com/secretkey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Instead of /admin</a:t>
            </a:r>
          </a:p>
          <a:p>
            <a:pPr marL="0" indent="0">
              <a:buNone/>
            </a:pP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3200" dirty="0"/>
          </a:p>
          <a:p>
            <a:endParaRPr lang="en-US" sz="2000" dirty="0"/>
          </a:p>
        </p:txBody>
      </p:sp>
      <p:pic>
        <p:nvPicPr>
          <p:cNvPr id="7" name="Picture 10" descr="http://www.biznews.com/wp-content/uploads/2014/12/hack-hacker-cybercrime-cyberattack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1" y="2895600"/>
            <a:ext cx="445422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Demand of PHP in Nepal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AutoShape 8" descr="data:image/jpeg;base64,/9j/4AAQSkZJRgABAQAAAQABAAD/2wCEAAkGBxQSEhQUExQWFhQXGRYVGBQXGRoWFhcXHBQcGBoYFBgaICggGxomHBUVITIhJSkrLi8uGh8zODMsNygtLisBCgoKDg0NGxAQGywfHyQsNCwrNCwsLC0rLCwsLCwsLCwsMSwsLC0sNCwrKywrLCssLCwsLDgrLCsrLCssLCwrK//AABEIAJAAxAMBIgACEQEDEQH/xAAcAAABBQEBAQAAAAAAAAAAAAAAAwQFBgcCAQj/xABJEAABBAADBAYFBwgHCQAAAAABAAIDEQQSIQUxQVEGFSJhcaETMlJikRQWJHKBsdEjM0JzgpKzwTRDU1SisuEHg5OjwuLj8PH/xAAZAQEBAQEBAQAAAAAAAAAAAAAAAQIDBAX/xAAgEQEBAAICAgIDAAAAAAAAAAAAAQIRAxIhQTFRE2Gh/9oADAMBAAIRAxEAPwDcUIQgEIQg8JTN+0mA1qUvjD2HeCqbJpnyPjhha/IGFznSejFusgAZTfqlBY+s28immM6TYeL848M3bzz7lEDAYoPL/k0eZwDSflGlC60yUN69+RYu7+TR3z9Pr/DQWHrRvIrzrRvIqA+T4z+7x/8AH/8AGoXFbXOHc7MyLM45nATmTWgNwZpu4KyW/AvPWrORSM23I21dC92Zwbfhe/eqQemUQ/QcfDd8TSh9tbXw+KdG6SOUGOyKLNbIOt/VC6/g5PpntGpdbD2fP/Rd9at5FZ9J0xjJv0ZvXea+4Fd4fpZmNejjb3vmyj45Fm8Wc9L2i/dat5Fe9aN5FVyNmKkbbYInNI0cMTYIPIhi9hwWLa1rRho6aABeIs0OZLFzVMT9JYGEB7g1xIbROtncKTrrNvIqvNweLBJGGivn6f8A7F5iMDi3tcx2GZThRrEEH4hloLD1o3kU7w84eLCqWMfioo3yOwzcrGlxqezlAs0CwWaHNT2xDeY8OyfiLQSiEIQCEIQCEIQCEIQCEIQI4z1HeBUD0aP0nFfVw58nqfxQ7DvA/cq50ZP0rEfq8OfORBYcXiWxMc95pjQXOPIDemeytuQYlpfFIHNBo8KPeCnuLw7ZGOY8W1wIIPEFUrD4KHAGWIxvlYwB7P0ndsnsjdyKnnbc6dLv5/iN6edKXmV2HhcWsZpI4HV7iLq+QFeNqlRR5iG7r8hvJ+wWVIdJsP6PFyjKWteRIwOFdlw4faCFXOkm0PQYV7gakl/Ix+BFyO+xpDfF4X08Ljx8W481lyyJ7K25NifSOiwYfG12UFsnonm7IAzWHOoWQBxTzB7Qjlc6NoeyZmjoJQBJfuEaO8NDuTPYmMwrMLFGMRE2gXyB1h3pHevpWtBrWjwUXFtY+nxW0Wtysa0wwk+25mRmvFwYC88l5/y5YyXttrrPpO4Ta7pMe6Bj4/QQMdbTkqaQb8rna3nNaHc1PpIXMOVzS08iK+HMd6hui2woTh4mvhjkfL23OfYLQdwBGrQGtJPikeiGJDG46QFzsFCc0bHk1ZkPowL3EtBB8VrDkyw85e0uMqx7OxsuHdmgkMTjvy0Wn67DofvWh9F/9oLZXCLFBsUh0ZID+SkPLX1Hdx38Csk2PisbNC2ZxwpEhcWskaY3FoNXmYAALsC+SWweNbiDNE+L0csdiSFxztLbq2nfoasHnYVyvHy/qklxfR69Wcf7Mukry75FO/MQ3Nh5HHtuY3R0bzxc22kHiDru10deTLG43VdJdonpUaweJ/VP/wApXuwtx8Gf5Un0wNYLE/q3JbYu53iPuWVSaEIQCEIQCEIQCEIQCEIQJz+q7wP3KsdGT9Lm74YPJ8itE3qnwP3Kq9Gz9Mk74I/KR34oLaqt0vi7THcDv8WusaftFWlQ/SiDND4OHn2f5oIHGYIPZJkDc2WN7MwsDUscPD1bVZn2Vh5pGemhb6SF2UNLdWu1fVA0bP2Kx4NrnNbq7UPZWYaEtzgHTm0rnF4VjyS7PeZkgOajqyxZHMtP2LUvpKq0/RnCSU8xj1WyXla71nUNCBxHNMtvdDG4lrInTgCNxprQIxrQrLqNK0I5lT+J2cWMpvbAZILG/R2eMZb37xpyTaQND3ae1vBsZm3/ACK7zVmmPMQu1Nh4l8UvydrLe0sZleKa09mm9+UUqftzYmKgwUODZBK55c6ed0cb3CzpGwkCtACfgr1Ewhzd/qDyfSfQuLHyZZH62KNOA1ANUAd1aG05McstVcfCsMfbRkwmMysa1jYDAWmmt3GS6AOtmr1KR6OdHsWDiMVPE4TYg0GbsrS7M4kcAaa0DkCrgZn2Nx18PVIHfwK7xs2WTJlokvpjac4gMBAaBqavzU3lub9HhB4PZs7J8PK1lGOZj7toptkP48WFwWu4PbsUhDRYcdACPwVG2ZhRkMsxo5HujabBa5wEZLzuJ1duVo2e8PxWhBAvcb0AoLny598ttSamj3pkfoWI+p/MJxsbc/638k16ZH6HL35R/janWxPVd9YrmqSQhCAQhCAQhCAQhCAQhCDx24qo9Hf6Ye/D/dL/AKq3qnbAP00fqHj4St/FBcU22jDnie0by0148PNOUIKJs/GNZZJoBzHj9/UD9lzkvNOGnQOPZI0af6qSx/hek/kwExjr1i+P42BXxYlpg0hjt2bITrwkiIO/340Cb37+w46ngBw8Vw9pdY9GKIlFF2h7AcNKO7VI/LGAWXiyAa038Ul12xhGpdTg6mg+wWHXhvCD3CbPzF/Zjr0jW5aPq5mluvLtcl7DswkuJjBtzrIdreV3l2Fzs3acbS+3DtGN1HQgtDQfH1bUnhMey3izq9xHEEFkm4jTir2ppCnZrCbdmA00p1HMwPPHuCkMGxheCJG5i5lkBoO67+AC56waK1O6PhW6GjvXQmvXKDVnUjhGfHmpvYc4OG42Ek6tg0vTtSOeRVbqCd9GcOPSvcBuG/xP+hUczB01ugbWQaWD2IM1n95THRCDK2Q2TZA1N7tf+pB300P0R3e6If8ANanew/UP1imfTX+jf7yH+K1PNhfm/wBooJJCEIBCEIBCEIBCEIBCEIBU3Y5+ns/VT/xI1clRsNiWR46Nz3BrcuIbmcQBZcwgWfqn4ILyEJh11h/7eL99v4pntbpHBHE5zZoi4DQB7TqftQRvSnDRZ7zP9Ia7DaIvQBxsXdCq4qs7Q2PJHr6PMSbykljiK4akE9ys+w5cM38tJiYXSHUXI3sg8d/rHmpfEbVwj2lr54SDwMjfx0QUvCdGXyMzxua4e6+6I4EOaCDqdE2xOx3xvDHA5iLAomwDruJ0pTWLmihk9JDiYrNAnO1xPJsrb7Q794R0f2mfluJficsQcyP0bi8ZXDUENJru+KCBlwbmggto8j2f0r4jkuGsIJ/lWvw8VpHXWGOnyiE93pG/imeKx+CYbcYi4eyA413UEFJhldoAXX2dL5abvgVJQbHxDxRi3iiXADhR5HvXXSHbOBkrQskA7Mgpp+G8j7F30b6W9pscji9pqpNOJoDffxAQSEPR6YjtOa31txdxAG7duaPip/ZOA9BGGZi7jZ3rl22sODRnisbxnb+KOu8N/bxfvt/FBHdNj9Hb3zQfxQn+w/zI8T96hOl20oZI4mMlY9xmi7LXBx0NnQeCnNhfmW/b96CQQhCAQhCAQhCAQhCAQhCAVG6QsEDyZCAxxJaXVR4keIV3e4AEncFQ+lWJkkOeFpJGhAN5qOgo6AoIOXacJLaljAF2Oyb5a8EuJGkWK8aCiJJ8d/d3fGNcbPwmLIOZpYRpTi03pv04IJPESRtFuygczQUccXFZJkjI0odnTnrxvRLjCzggkggc6XUjJuTfJAzdjYfaj+ITmHbURGSR7HMPFxBr/wB5pKRs3sjySJZL7LfJAtjssWpyhpNA00UeR7036wiO97filxtT8mYTRlcWEbjRAdqPEVfgkgJeQ8kWyz5JyYyPKQ17Aeeh+I4rzD41hsZm6g3Xhvoct6Vc2Q8G+SbOjIcMzM5Ic0EC8pIFeAOup5ISbTw2gyX8oKNgWa3uoZjfiuZNoRtcAZI2Ue0CGkkVu7uCr2yHSzxZ2NYwW5rWx6NIb2bBO+63pfDPxrf6h51vUsJ+KF1vwtez8bHI4NjcwuOgDSLPctD2dhyyNrTvA18VluxX4hzh6WMtaKJByjN4EblqGz8aJW2NDxG9EO0IQgEIQgEIQgEIQgEWhRm08XQLW68Pt5IGW2sddtBoAWXchz8eSh4sH+kW6kU1pB7LRwPCzdk+A4J42Auf2vVbTjY/OP4fst+8rxji5z7AaAQGEkkv0txPdqK+1BDswgYXNOhedJHWS9xBsNYBplACbv2e30YgPY4MJt0j2sAJcBWhtTgt/pGmmAHKx4JzEEauHLeQPBItgztkYewLyNfmPpHNDQC6+B8EETPhw9zQ4ZHtt4Y0lz3Mut9UGnRN3Ya3WBUrWgugad5I7Od1bhRpTTYM4kDvyXaoOaTnc1tdonvSmJwjHCs+XUElpIJo3RPJBXJMG23hrc+jWOhFhrSe0STW/X7aCaYzCgh5FSHMd+jYyG1Wu/hp3q0z4Njq7QbTg/skizydzGqZ47ZEb2tGcNDTdCwHaVThxGqCluxzvTwxNja1srT2nNqQZBXZFdltnyUjHhg+Ihp7BZmM/Em9TVbyASU9w/ReATNkMluArVznWK3a8FODZceZhzUGggNGjTfMIK7LgmubmPYiYWvD9SHCt1VoNQkcdsGNxzSDI0Wz1jTw6q1A014KzYLC58j30x2VzTFZLfW0Pl5ow0BeBI+muLadESS0EE0R+KCJ2dstkXaLcmao2xk9kubeWjWhI7lL4TAjLrHlJ1LdXUTvBNJXAQlzc7uy9zW3E4kta8XVcteK6fC6SAG/RyEB1WezINcp7r0+1Axw2FDHGB17s0btbLCfDew0P/qltmYkxuvcRWYbhrueB7LuPIpCaEyxtcAGSipGt10fxYT7JApOntLmNeG08NvJxII7Ubjy5d6C2QTBwsJVV7Z05jNa5aG/fXJ3eFPseCLG4oOkIQgEIQgEISWJlyjv3DxQJYyetBv+5R1JQ33ryu5Ak4JrI1PXNTPEShpoh32NcfMBBxSC1KNF6i/u8kFqBo9q5ypy5q4LEEdJiXA0HafYk34x/tfcpKOOgAdTxNDVelg9nyH4IIUYyS/W8glvlb/a+5P44q3izrrQHHThyXeQcvIfggbxai0qGrpjKvx00qhySjWoBjF3lXrAlMqBINTiNqbvxAaaId+64/cE8YEBSc4PEZTR3HySNIyoJtCYYGfXIfsT9AIQhAKF6Sm4y2t1OFcCFNJOSEO3i0GYy9JnR6OEunKz5pL55d03mtJfsmI72hc9TQ+wEGb/ADz92bzR88/dm81pHU0PsBA2ND7AQZuemXuzeaPnn7s3mtJ6mh9gI6mh9gIM3+efuzeaPnn7s3mtI6mh9gI6mh9gIM3+efuzea8+eXuzea0nqaH2AjqaH2Agzb55+7N5oHTP3ZvNaT1ND7AR1ND7AQZv88/dm80fPP3ZvNaR1ND7AR1ND7AQZv8APP3ZvNHzz92bzWkdTQ+wEdTQ+wEGb/PP3ZvNHzz92bzWkdTQ+wEdTQ+wEGbfPP3ZvNds6X3ubN5rRepofYC9Gx4vYCCudGcYXvzlpBqhe/XeriCkYcGxu5oCXQCEIQf/2Q=="/>
          <p:cNvSpPr>
            <a:spLocks noGrp="1" noChangeAspect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There </a:t>
            </a:r>
            <a:r>
              <a:rPr lang="en-US" dirty="0"/>
              <a:t>is very high demand of PHP developers in software companies of Nepal. </a:t>
            </a:r>
            <a:r>
              <a:rPr lang="en-US" dirty="0" smtClean="0"/>
              <a:t>As we can see many vacancy of PHP developers in job portal comparing to others.</a:t>
            </a:r>
          </a:p>
          <a:p>
            <a:r>
              <a:rPr lang="en-US" dirty="0" smtClean="0"/>
              <a:t>Code igniter is popular and mostly used framework in Nepal. Likewise Word press, Joomla are the popular CMS in Nepal.</a:t>
            </a:r>
          </a:p>
          <a:p>
            <a:r>
              <a:rPr lang="en-US" dirty="0" smtClean="0"/>
              <a:t>PHP developers are highly demanded in nationally and internationally.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http://www.sitepoint.com/best-php-framework-2015-sitepoint-survey-results/</a:t>
            </a:r>
          </a:p>
          <a:p>
            <a:r>
              <a:rPr lang="en-US" dirty="0" smtClean="0"/>
              <a:t>http</a:t>
            </a:r>
            <a:r>
              <a:rPr lang="en-US" dirty="0"/>
              <a:t>://html.net/</a:t>
            </a:r>
          </a:p>
        </p:txBody>
      </p:sp>
    </p:spTree>
    <p:extLst>
      <p:ext uri="{BB962C8B-B14F-4D97-AF65-F5344CB8AC3E}">
        <p14:creationId xmlns:p14="http://schemas.microsoft.com/office/powerpoint/2010/main" val="28420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3011</TotalTime>
  <Words>204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 PHP Frameworks and analysis in Nepal </vt:lpstr>
      <vt:lpstr>Topics</vt:lpstr>
      <vt:lpstr>PHP Framework</vt:lpstr>
      <vt:lpstr>Benefits</vt:lpstr>
      <vt:lpstr>   Best PHP Framework for 2015   As you can see in following plot, Laravel has won the best php framework in 2015.  </vt:lpstr>
      <vt:lpstr>Most exciting PHP open source software</vt:lpstr>
      <vt:lpstr> Think for some security concern </vt:lpstr>
      <vt:lpstr>Demand of PHP in Nepal</vt:lpstr>
      <vt:lpstr>Reference </vt:lpstr>
      <vt:lpstr>Follow Us:</vt:lpstr>
      <vt:lpstr>PowerPoint Presentation</vt:lpstr>
    </vt:vector>
  </TitlesOfParts>
  <Company>Student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Detail:</dc:title>
  <dc:creator>iDream</dc:creator>
  <cp:lastModifiedBy>Administrator</cp:lastModifiedBy>
  <cp:revision>1015</cp:revision>
  <dcterms:created xsi:type="dcterms:W3CDTF">2010-07-25T14:25:29Z</dcterms:created>
  <dcterms:modified xsi:type="dcterms:W3CDTF">2015-07-19T06:07:30Z</dcterms:modified>
</cp:coreProperties>
</file>