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902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7Qc00VJ9rG65Vibd+tuVc5XBm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9"/>
        <p:guide pos="21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33" name="Google Shape;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120" name="Google Shape;12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3" name="Google Shape;4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61" name="Google Shape;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69" name="Google Shape;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77" name="Google Shape;7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85" name="Google Shape;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101" name="Google Shape;1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Some examples of random experiments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+Flipping a coin.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+Rolling dices.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You will start with these simple examples and build a basis of probability.</a:t>
            </a:r>
            <a:endParaRPr/>
          </a:p>
        </p:txBody>
      </p:sp>
      <p:sp>
        <p:nvSpPr>
          <p:cNvPr id="112" name="Google Shape;1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193EB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7961228" y="403958"/>
            <a:ext cx="1360963" cy="210192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14"/>
          <p:cNvCxnSpPr/>
          <p:nvPr/>
        </p:nvCxnSpPr>
        <p:spPr>
          <a:xfrm>
            <a:off x="579206" y="6218954"/>
            <a:ext cx="877434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4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-1" y="0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15"/>
          <p:cNvCxnSpPr/>
          <p:nvPr/>
        </p:nvCxnSpPr>
        <p:spPr>
          <a:xfrm>
            <a:off x="569681" y="6209429"/>
            <a:ext cx="877434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5"/>
          <p:cNvSpPr txBox="1"/>
          <p:nvPr/>
        </p:nvSpPr>
        <p:spPr>
          <a:xfrm>
            <a:off x="8233367" y="6347704"/>
            <a:ext cx="841577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  <p:sp>
        <p:nvSpPr>
          <p:cNvPr id="21" name="Google Shape;21;p15"/>
          <p:cNvSpPr txBox="1"/>
          <p:nvPr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fld id="{00000000-1234-1234-1234-123412341234}" type="slidenum"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>
  <p:cSld name="Back Cover">
    <p:bg>
      <p:bgPr>
        <a:solidFill>
          <a:srgbClr val="193EB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>
            <a:off x="592977" y="5631041"/>
            <a:ext cx="9309848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sp>
        <p:nvSpPr>
          <p:cNvPr id="25" name="Google Shape;25;p16"/>
          <p:cNvSpPr/>
          <p:nvPr/>
        </p:nvSpPr>
        <p:spPr>
          <a:xfrm>
            <a:off x="8060081" y="403958"/>
            <a:ext cx="1360963" cy="210192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8115" y="2766611"/>
            <a:ext cx="4046594" cy="132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m Cover">
  <p:cSld name="Interim Cover">
    <p:bg>
      <p:bgPr>
        <a:solidFill>
          <a:srgbClr val="193EB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Time Slide">
  <p:cSld name="Break Tim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816">
          <p15:clr>
            <a:srgbClr val="F26B43"/>
          </p15:clr>
        </p15:guide>
        <p15:guide id="2" orient="horz" pos="3997">
          <p15:clr>
            <a:srgbClr val="F26B43"/>
          </p15:clr>
        </p15:guide>
        <p15:guide id="3" pos="352">
          <p15:clr>
            <a:srgbClr val="F26B43"/>
          </p15:clr>
        </p15:guide>
        <p15:guide id="4" pos="5886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875589" y="1955738"/>
            <a:ext cx="895689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 Governance using Chatbot System </a:t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945929" y="4425668"/>
            <a:ext cx="2355055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B3E3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100">
              <a:solidFill>
                <a:srgbClr val="00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"/>
          <p:cNvCxnSpPr/>
          <p:nvPr/>
        </p:nvCxnSpPr>
        <p:spPr>
          <a:xfrm flipH="1">
            <a:off x="645881" y="1871078"/>
            <a:ext cx="10510" cy="287775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No. 5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6324544" y="4234375"/>
            <a:ext cx="3507941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Guided by : Mr Shamaun Alam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 by : Sinurita Mahapatra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Members :   Aayush Kumar Poi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Debasmita 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Sahil Kumar Dhala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Abhishek Panda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3.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3.4. CHATBOT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294105" y="1482873"/>
            <a:ext cx="561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902" y="2129204"/>
            <a:ext cx="2774193" cy="349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6882714" y="4197685"/>
            <a:ext cx="254549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and visit our website for more information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"/>
          <p:cNvGrpSpPr/>
          <p:nvPr/>
        </p:nvGrpSpPr>
        <p:grpSpPr>
          <a:xfrm>
            <a:off x="597363" y="2331175"/>
            <a:ext cx="4379913" cy="924594"/>
            <a:chOff x="4181256" y="3224809"/>
            <a:chExt cx="4379913" cy="924594"/>
          </a:xfrm>
        </p:grpSpPr>
        <p:sp>
          <p:nvSpPr>
            <p:cNvPr id="46" name="Google Shape;46;p2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1. E - Governance</a:t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160752" y="364157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1.1.  Introduction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1.2. Objective</a:t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571499" y="3512710"/>
            <a:ext cx="4379913" cy="1216982"/>
            <a:chOff x="4181256" y="3224809"/>
            <a:chExt cx="4379913" cy="1216982"/>
          </a:xfrm>
        </p:grpSpPr>
        <p:sp>
          <p:nvSpPr>
            <p:cNvPr id="50" name="Google Shape;50;p2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Challenges and Solutions</a:t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2.1. Challenges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2.2. Solutions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579363" y="4552438"/>
            <a:ext cx="4379913" cy="1509370"/>
            <a:chOff x="4181256" y="3224809"/>
            <a:chExt cx="4379913" cy="1509370"/>
          </a:xfrm>
        </p:grpSpPr>
        <p:sp>
          <p:nvSpPr>
            <p:cNvPr id="54" name="Google Shape;54;p2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Chatbot System</a:t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3.1. What is a chatbot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3.2. Tools Used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3.3  Prototype model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3.4. Reference</a:t>
              </a:r>
              <a:endParaRPr/>
            </a:p>
          </p:txBody>
        </p:sp>
      </p:grpSp>
      <p:sp>
        <p:nvSpPr>
          <p:cNvPr id="57" name="Google Shape;57;p2"/>
          <p:cNvSpPr txBox="1"/>
          <p:nvPr/>
        </p:nvSpPr>
        <p:spPr>
          <a:xfrm>
            <a:off x="140677" y="975251"/>
            <a:ext cx="78357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 Governance using Chatbot System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1.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1.1. E Governance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85560" y="1636261"/>
            <a:ext cx="879713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126194" y="2497743"/>
            <a:ext cx="965043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governance or e-governance is the application of information technology for delivering government services where there is exchange of information, communication transactions, integration of various stand-alone systems between government to citizen (G2C), government-to-business (G2B), government-to-government (G2G), government-to-employees (G2E [Through e-governance, government services are made available to citizens through IT.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three main target groups that can be distinguished in governance concepts are government, citizens, and businesses/interest groups.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1.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1.2. E Governance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552847" y="1574706"/>
            <a:ext cx="879713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90098" y="2562802"/>
            <a:ext cx="965043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support and simplify governance for government, citizens, and businesses.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make government administration more transparent and accountable while addressing the society’s needs and expectations through efficient public services and effective interaction between the people, businesses, and government.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corruption in the government.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speedy administration of services and information.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difficulties for business, provide immediate information and enable digital  communication by e-business.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2.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2.1. CHALLENGES AND SOLUTIONS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126194" y="3238316"/>
            <a:ext cx="965043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Reaching to everyone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awareness about the scheme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channels for communication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management and administration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Bureaucracy and corruption</a:t>
            </a:r>
            <a:endParaRPr/>
          </a:p>
        </p:txBody>
      </p:sp>
      <p:sp>
        <p:nvSpPr>
          <p:cNvPr id="81" name="Google Shape;81;p5"/>
          <p:cNvSpPr txBox="1"/>
          <p:nvPr/>
        </p:nvSpPr>
        <p:spPr>
          <a:xfrm>
            <a:off x="270042" y="1879916"/>
            <a:ext cx="561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2.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2.2. CHALLENGES AND SOLUTIONS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126194" y="3238316"/>
            <a:ext cx="965043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 educate and awareness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 personalized messages and program announcements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media messaging formats (like text , video and pictures)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 co- ordination between government , employees and citizens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Stringent actions against bureaucracy and corruption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325797" y="1879916"/>
            <a:ext cx="561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3.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3.1. CHATBOT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96252" y="2896670"/>
            <a:ext cx="955418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chatbot is a computer program that simulates and processes human conversation (either written or spoken), allowing humans to interact with digital devices as if they were communicating with a real person.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Chatbots can be as simple as rudimentary programs that answer a simple query with a single-line response, or as sophisticated as digital assistants that learn and evolve to deliver increasing levels of personalization as they gather and process information.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270042" y="1879916"/>
            <a:ext cx="561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Chatbot?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3.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3.2 CHATBOT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294105" y="1482873"/>
            <a:ext cx="561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461370" y="2601463"/>
            <a:ext cx="4277895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905" y="1923349"/>
            <a:ext cx="3204816" cy="383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3023" y="4660311"/>
            <a:ext cx="2830881" cy="9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8563" y="2010448"/>
            <a:ext cx="1605959" cy="159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3.  </a:t>
            </a:r>
            <a:b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3.3. CHATBOT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294105" y="1482873"/>
            <a:ext cx="561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Model</a:t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35" y="2307245"/>
            <a:ext cx="9101509" cy="455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2019-07-06T14:12:49Z</dcterms:created>
  <dc:creator>Soon Yong Chang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