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0.png" ContentType="image/png"/>
  <Override PartName="/ppt/media/image9.png" ContentType="image/png"/>
  <Override PartName="/ppt/media/image15.png" ContentType="image/png"/>
  <Override PartName="/ppt/media/image5.jpeg" ContentType="image/jpe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200000"/>
            <a:ext cx="10078200" cy="35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78200" cy="161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270000" y="6894000"/>
            <a:ext cx="538200" cy="5382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005840" y="2468880"/>
            <a:ext cx="8107200" cy="30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erif"/>
                <a:ea typeface="DejaVu Sans"/>
              </a:rPr>
              <a:t>SEMINAR I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DejaVu Serif"/>
                <a:ea typeface="DejaVu Sans"/>
              </a:rPr>
              <a:t>ADIABATIC QUANTUM COMPUTATION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erif"/>
                <a:ea typeface="DejaVu Sans"/>
              </a:rPr>
              <a:t>Vid Eržen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erif"/>
                <a:ea typeface="DejaVu Sans"/>
              </a:rPr>
              <a:t>Advisor: Prof. Dr. Dragan Mihailović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erif"/>
                <a:ea typeface="DejaVu Sans"/>
              </a:rPr>
              <a:t>Co-advisor: Dr. Jaka Vodeb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erif"/>
                <a:ea typeface="DejaVu Sans"/>
              </a:rPr>
              <a:t>March 2022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360000" y="30132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DejaVu Serif"/>
                <a:ea typeface="DejaVu Sans"/>
              </a:rPr>
              <a:t>Complexity of AQC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360000" y="2011680"/>
            <a:ext cx="9331560" cy="50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System size – number of qubits:                             for most NP problems.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302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Time complexity: scaling of time it takes to run an algorithm with problem size    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Scaling of the gap:</a:t>
            </a:r>
            <a:endParaRPr b="0" lang="en-US" sz="20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en-US" sz="2200" spc="-1" strike="noStrike">
                <a:solidFill>
                  <a:srgbClr val="2c3e50"/>
                </a:solidFill>
                <a:latin typeface="Ubuntu Thin"/>
                <a:ea typeface="DejaVu Sans"/>
              </a:rPr>
              <a:t> </a:t>
            </a:r>
            <a:endParaRPr b="0" lang="en-US" sz="22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en-US" sz="2200" spc="-1" strike="noStrike">
                <a:solidFill>
                  <a:srgbClr val="2c3e50"/>
                </a:solidFill>
                <a:latin typeface="Ubuntu Thin"/>
                <a:ea typeface="DejaVu Sans"/>
              </a:rPr>
              <a:t> </a:t>
            </a:r>
            <a:endParaRPr b="0" lang="en-US" sz="2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For general optimization problems, there is no exponential speedup compared to classical algorithms → improved methods: diabatic, reverse adiabatic computation.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Polynomial speedup (e.g. Grover’s problem:               unordered list search)</a:t>
            </a:r>
            <a:r>
              <a:rPr b="1" lang="en-US" sz="2200" spc="-1" strike="noStrike">
                <a:solidFill>
                  <a:srgbClr val="2c3e50"/>
                </a:solidFill>
                <a:latin typeface="Ubuntu Thin"/>
                <a:ea typeface="DejaVu Sans"/>
              </a:rPr>
              <a:t>    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432" name="Group 3"/>
          <p:cNvGrpSpPr/>
          <p:nvPr/>
        </p:nvGrpSpPr>
        <p:grpSpPr>
          <a:xfrm>
            <a:off x="4314960" y="2068560"/>
            <a:ext cx="1470960" cy="239400"/>
            <a:chOff x="4314960" y="2068560"/>
            <a:chExt cx="1470960" cy="239400"/>
          </a:xfrm>
        </p:grpSpPr>
        <p:grpSp>
          <p:nvGrpSpPr>
            <p:cNvPr id="433" name="Group 4"/>
            <p:cNvGrpSpPr/>
            <p:nvPr/>
          </p:nvGrpSpPr>
          <p:grpSpPr>
            <a:xfrm>
              <a:off x="4314960" y="2068560"/>
              <a:ext cx="1470960" cy="239400"/>
              <a:chOff x="4314960" y="2068560"/>
              <a:chExt cx="1470960" cy="239400"/>
            </a:xfrm>
          </p:grpSpPr>
          <p:sp>
            <p:nvSpPr>
              <p:cNvPr id="434" name="CustomShape 5"/>
              <p:cNvSpPr/>
              <p:nvPr/>
            </p:nvSpPr>
            <p:spPr>
              <a:xfrm>
                <a:off x="4314960" y="2132640"/>
                <a:ext cx="158040" cy="124920"/>
              </a:xfrm>
              <a:custGeom>
                <a:avLst/>
                <a:gdLst/>
                <a:ahLst/>
                <a:rect l="l" t="t" r="r" b="b"/>
                <a:pathLst>
                  <a:path w="442" h="350">
                    <a:moveTo>
                      <a:pt x="48" y="294"/>
                    </a:moveTo>
                    <a:cubicBezTo>
                      <a:pt x="46" y="305"/>
                      <a:pt x="42" y="322"/>
                      <a:pt x="42" y="327"/>
                    </a:cubicBezTo>
                    <a:cubicBezTo>
                      <a:pt x="42" y="340"/>
                      <a:pt x="53" y="349"/>
                      <a:pt x="65" y="349"/>
                    </a:cubicBezTo>
                    <a:cubicBezTo>
                      <a:pt x="74" y="349"/>
                      <a:pt x="90" y="342"/>
                      <a:pt x="95" y="327"/>
                    </a:cubicBezTo>
                    <a:cubicBezTo>
                      <a:pt x="95" y="324"/>
                      <a:pt x="106" y="289"/>
                      <a:pt x="111" y="270"/>
                    </a:cubicBezTo>
                    <a:cubicBezTo>
                      <a:pt x="117" y="246"/>
                      <a:pt x="123" y="223"/>
                      <a:pt x="129" y="199"/>
                    </a:cubicBezTo>
                    <a:cubicBezTo>
                      <a:pt x="134" y="184"/>
                      <a:pt x="138" y="166"/>
                      <a:pt x="143" y="149"/>
                    </a:cubicBezTo>
                    <a:cubicBezTo>
                      <a:pt x="145" y="136"/>
                      <a:pt x="152" y="114"/>
                      <a:pt x="152" y="109"/>
                    </a:cubicBezTo>
                    <a:cubicBezTo>
                      <a:pt x="164" y="85"/>
                      <a:pt x="208" y="15"/>
                      <a:pt x="284" y="15"/>
                    </a:cubicBezTo>
                    <a:cubicBezTo>
                      <a:pt x="321" y="15"/>
                      <a:pt x="328" y="44"/>
                      <a:pt x="328" y="70"/>
                    </a:cubicBezTo>
                    <a:cubicBezTo>
                      <a:pt x="328" y="118"/>
                      <a:pt x="289" y="217"/>
                      <a:pt x="275" y="250"/>
                    </a:cubicBezTo>
                    <a:cubicBezTo>
                      <a:pt x="268" y="267"/>
                      <a:pt x="268" y="276"/>
                      <a:pt x="268" y="285"/>
                    </a:cubicBezTo>
                    <a:cubicBezTo>
                      <a:pt x="268" y="320"/>
                      <a:pt x="295" y="349"/>
                      <a:pt x="335" y="349"/>
                    </a:cubicBezTo>
                    <a:cubicBezTo>
                      <a:pt x="411" y="349"/>
                      <a:pt x="441" y="235"/>
                      <a:pt x="441" y="230"/>
                    </a:cubicBezTo>
                    <a:cubicBezTo>
                      <a:pt x="441" y="221"/>
                      <a:pt x="434" y="221"/>
                      <a:pt x="432" y="221"/>
                    </a:cubicBezTo>
                    <a:cubicBezTo>
                      <a:pt x="422" y="221"/>
                      <a:pt x="422" y="224"/>
                      <a:pt x="418" y="235"/>
                    </a:cubicBezTo>
                    <a:cubicBezTo>
                      <a:pt x="402" y="287"/>
                      <a:pt x="376" y="331"/>
                      <a:pt x="335" y="331"/>
                    </a:cubicBezTo>
                    <a:cubicBezTo>
                      <a:pt x="321" y="331"/>
                      <a:pt x="316" y="322"/>
                      <a:pt x="316" y="305"/>
                    </a:cubicBezTo>
                    <a:cubicBezTo>
                      <a:pt x="316" y="287"/>
                      <a:pt x="323" y="267"/>
                      <a:pt x="330" y="250"/>
                    </a:cubicBezTo>
                    <a:cubicBezTo>
                      <a:pt x="346" y="210"/>
                      <a:pt x="381" y="125"/>
                      <a:pt x="381" y="81"/>
                    </a:cubicBezTo>
                    <a:cubicBezTo>
                      <a:pt x="381" y="30"/>
                      <a:pt x="346" y="0"/>
                      <a:pt x="286" y="0"/>
                    </a:cubicBezTo>
                    <a:cubicBezTo>
                      <a:pt x="215" y="0"/>
                      <a:pt x="175" y="48"/>
                      <a:pt x="162" y="66"/>
                    </a:cubicBezTo>
                    <a:cubicBezTo>
                      <a:pt x="157" y="24"/>
                      <a:pt x="122" y="0"/>
                      <a:pt x="85" y="0"/>
                    </a:cubicBezTo>
                    <a:cubicBezTo>
                      <a:pt x="48" y="0"/>
                      <a:pt x="32" y="28"/>
                      <a:pt x="25" y="44"/>
                    </a:cubicBezTo>
                    <a:cubicBezTo>
                      <a:pt x="12" y="70"/>
                      <a:pt x="0" y="114"/>
                      <a:pt x="0" y="118"/>
                    </a:cubicBezTo>
                    <a:cubicBezTo>
                      <a:pt x="0" y="125"/>
                      <a:pt x="9" y="125"/>
                      <a:pt x="12" y="125"/>
                    </a:cubicBezTo>
                    <a:cubicBezTo>
                      <a:pt x="18" y="125"/>
                      <a:pt x="18" y="125"/>
                      <a:pt x="25" y="107"/>
                    </a:cubicBezTo>
                    <a:cubicBezTo>
                      <a:pt x="39" y="52"/>
                      <a:pt x="55" y="15"/>
                      <a:pt x="83" y="15"/>
                    </a:cubicBezTo>
                    <a:cubicBezTo>
                      <a:pt x="99" y="15"/>
                      <a:pt x="108" y="26"/>
                      <a:pt x="108" y="52"/>
                    </a:cubicBezTo>
                    <a:cubicBezTo>
                      <a:pt x="108" y="68"/>
                      <a:pt x="106" y="76"/>
                      <a:pt x="95" y="116"/>
                    </a:cubicBezTo>
                    <a:cubicBezTo>
                      <a:pt x="79" y="175"/>
                      <a:pt x="64" y="235"/>
                      <a:pt x="48" y="29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5" name="CustomShape 6"/>
              <p:cNvSpPr/>
              <p:nvPr/>
            </p:nvSpPr>
            <p:spPr>
              <a:xfrm>
                <a:off x="4482000" y="2068560"/>
                <a:ext cx="113040" cy="122400"/>
              </a:xfrm>
              <a:custGeom>
                <a:avLst/>
                <a:gdLst/>
                <a:ahLst/>
                <a:rect l="l" t="t" r="r" b="b"/>
                <a:pathLst>
                  <a:path w="317" h="343">
                    <a:moveTo>
                      <a:pt x="41" y="303"/>
                    </a:moveTo>
                    <a:cubicBezTo>
                      <a:pt x="39" y="318"/>
                      <a:pt x="37" y="323"/>
                      <a:pt x="14" y="323"/>
                    </a:cubicBezTo>
                    <a:cubicBezTo>
                      <a:pt x="7" y="323"/>
                      <a:pt x="0" y="323"/>
                      <a:pt x="0" y="334"/>
                    </a:cubicBezTo>
                    <a:cubicBezTo>
                      <a:pt x="0" y="340"/>
                      <a:pt x="5" y="342"/>
                      <a:pt x="7" y="342"/>
                    </a:cubicBezTo>
                    <a:cubicBezTo>
                      <a:pt x="23" y="342"/>
                      <a:pt x="41" y="340"/>
                      <a:pt x="55" y="340"/>
                    </a:cubicBezTo>
                    <a:cubicBezTo>
                      <a:pt x="76" y="340"/>
                      <a:pt x="97" y="342"/>
                      <a:pt x="115" y="342"/>
                    </a:cubicBezTo>
                    <a:cubicBezTo>
                      <a:pt x="120" y="342"/>
                      <a:pt x="127" y="340"/>
                      <a:pt x="127" y="331"/>
                    </a:cubicBezTo>
                    <a:cubicBezTo>
                      <a:pt x="127" y="323"/>
                      <a:pt x="120" y="323"/>
                      <a:pt x="113" y="323"/>
                    </a:cubicBezTo>
                    <a:cubicBezTo>
                      <a:pt x="99" y="323"/>
                      <a:pt x="85" y="323"/>
                      <a:pt x="85" y="316"/>
                    </a:cubicBezTo>
                    <a:cubicBezTo>
                      <a:pt x="85" y="314"/>
                      <a:pt x="88" y="301"/>
                      <a:pt x="90" y="292"/>
                    </a:cubicBezTo>
                    <a:cubicBezTo>
                      <a:pt x="97" y="263"/>
                      <a:pt x="106" y="235"/>
                      <a:pt x="111" y="211"/>
                    </a:cubicBezTo>
                    <a:cubicBezTo>
                      <a:pt x="118" y="222"/>
                      <a:pt x="136" y="244"/>
                      <a:pt x="171" y="244"/>
                    </a:cubicBezTo>
                    <a:cubicBezTo>
                      <a:pt x="240" y="244"/>
                      <a:pt x="316" y="171"/>
                      <a:pt x="316" y="90"/>
                    </a:cubicBezTo>
                    <a:cubicBezTo>
                      <a:pt x="316" y="26"/>
                      <a:pt x="270" y="0"/>
                      <a:pt x="231" y="0"/>
                    </a:cubicBezTo>
                    <a:cubicBezTo>
                      <a:pt x="196" y="0"/>
                      <a:pt x="166" y="24"/>
                      <a:pt x="150" y="37"/>
                    </a:cubicBezTo>
                    <a:cubicBezTo>
                      <a:pt x="141" y="6"/>
                      <a:pt x="108" y="0"/>
                      <a:pt x="92" y="0"/>
                    </a:cubicBezTo>
                    <a:cubicBezTo>
                      <a:pt x="69" y="0"/>
                      <a:pt x="55" y="15"/>
                      <a:pt x="46" y="28"/>
                    </a:cubicBezTo>
                    <a:cubicBezTo>
                      <a:pt x="37" y="48"/>
                      <a:pt x="28" y="79"/>
                      <a:pt x="28" y="83"/>
                    </a:cubicBezTo>
                    <a:cubicBezTo>
                      <a:pt x="28" y="90"/>
                      <a:pt x="35" y="90"/>
                      <a:pt x="37" y="90"/>
                    </a:cubicBezTo>
                    <a:cubicBezTo>
                      <a:pt x="44" y="90"/>
                      <a:pt x="44" y="88"/>
                      <a:pt x="48" y="75"/>
                    </a:cubicBezTo>
                    <a:cubicBezTo>
                      <a:pt x="58" y="42"/>
                      <a:pt x="69" y="15"/>
                      <a:pt x="90" y="15"/>
                    </a:cubicBezTo>
                    <a:cubicBezTo>
                      <a:pt x="104" y="15"/>
                      <a:pt x="108" y="26"/>
                      <a:pt x="108" y="42"/>
                    </a:cubicBezTo>
                    <a:cubicBezTo>
                      <a:pt x="108" y="48"/>
                      <a:pt x="108" y="55"/>
                      <a:pt x="106" y="57"/>
                    </a:cubicBezTo>
                    <a:cubicBezTo>
                      <a:pt x="85" y="139"/>
                      <a:pt x="63" y="221"/>
                      <a:pt x="41" y="303"/>
                    </a:cubicBezTo>
                    <a:moveTo>
                      <a:pt x="150" y="66"/>
                    </a:moveTo>
                    <a:cubicBezTo>
                      <a:pt x="182" y="24"/>
                      <a:pt x="210" y="15"/>
                      <a:pt x="228" y="15"/>
                    </a:cubicBezTo>
                    <a:cubicBezTo>
                      <a:pt x="252" y="15"/>
                      <a:pt x="270" y="31"/>
                      <a:pt x="270" y="68"/>
                    </a:cubicBezTo>
                    <a:cubicBezTo>
                      <a:pt x="270" y="90"/>
                      <a:pt x="258" y="145"/>
                      <a:pt x="240" y="175"/>
                    </a:cubicBezTo>
                    <a:cubicBezTo>
                      <a:pt x="226" y="202"/>
                      <a:pt x="198" y="228"/>
                      <a:pt x="171" y="228"/>
                    </a:cubicBezTo>
                    <a:cubicBezTo>
                      <a:pt x="129" y="228"/>
                      <a:pt x="120" y="186"/>
                      <a:pt x="120" y="182"/>
                    </a:cubicBezTo>
                    <a:cubicBezTo>
                      <a:pt x="120" y="180"/>
                      <a:pt x="120" y="175"/>
                      <a:pt x="122" y="173"/>
                    </a:cubicBezTo>
                    <a:cubicBezTo>
                      <a:pt x="132" y="137"/>
                      <a:pt x="141" y="102"/>
                      <a:pt x="150" y="66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6" name="CustomShape 7"/>
              <p:cNvSpPr/>
              <p:nvPr/>
            </p:nvSpPr>
            <p:spPr>
              <a:xfrm>
                <a:off x="4642200" y="2135520"/>
                <a:ext cx="30960" cy="171720"/>
              </a:xfrm>
              <a:custGeom>
                <a:avLst/>
                <a:gdLst/>
                <a:ahLst/>
                <a:rect l="l" t="t" r="r" b="b"/>
                <a:pathLst>
                  <a:path w="89" h="480">
                    <a:moveTo>
                      <a:pt x="86" y="40"/>
                    </a:moveTo>
                    <a:cubicBezTo>
                      <a:pt x="86" y="18"/>
                      <a:pt x="65" y="0"/>
                      <a:pt x="42" y="0"/>
                    </a:cubicBezTo>
                    <a:cubicBezTo>
                      <a:pt x="19" y="0"/>
                      <a:pt x="0" y="18"/>
                      <a:pt x="0" y="40"/>
                    </a:cubicBezTo>
                    <a:cubicBezTo>
                      <a:pt x="0" y="62"/>
                      <a:pt x="19" y="82"/>
                      <a:pt x="42" y="82"/>
                    </a:cubicBezTo>
                    <a:cubicBezTo>
                      <a:pt x="65" y="82"/>
                      <a:pt x="86" y="62"/>
                      <a:pt x="86" y="40"/>
                    </a:cubicBezTo>
                    <a:moveTo>
                      <a:pt x="70" y="323"/>
                    </a:moveTo>
                    <a:cubicBezTo>
                      <a:pt x="70" y="345"/>
                      <a:pt x="70" y="404"/>
                      <a:pt x="19" y="461"/>
                    </a:cubicBezTo>
                    <a:cubicBezTo>
                      <a:pt x="12" y="468"/>
                      <a:pt x="12" y="470"/>
                      <a:pt x="12" y="472"/>
                    </a:cubicBezTo>
                    <a:cubicBezTo>
                      <a:pt x="12" y="477"/>
                      <a:pt x="17" y="479"/>
                      <a:pt x="21" y="479"/>
                    </a:cubicBezTo>
                    <a:cubicBezTo>
                      <a:pt x="30" y="479"/>
                      <a:pt x="88" y="417"/>
                      <a:pt x="88" y="330"/>
                    </a:cubicBezTo>
                    <a:cubicBezTo>
                      <a:pt x="88" y="308"/>
                      <a:pt x="86" y="251"/>
                      <a:pt x="42" y="251"/>
                    </a:cubicBezTo>
                    <a:cubicBezTo>
                      <a:pt x="14" y="251"/>
                      <a:pt x="0" y="270"/>
                      <a:pt x="0" y="290"/>
                    </a:cubicBezTo>
                    <a:cubicBezTo>
                      <a:pt x="0" y="310"/>
                      <a:pt x="14" y="332"/>
                      <a:pt x="42" y="332"/>
                    </a:cubicBezTo>
                    <a:cubicBezTo>
                      <a:pt x="47" y="332"/>
                      <a:pt x="49" y="332"/>
                      <a:pt x="49" y="330"/>
                    </a:cubicBezTo>
                    <a:cubicBezTo>
                      <a:pt x="54" y="330"/>
                      <a:pt x="63" y="327"/>
                      <a:pt x="70" y="32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7" name="CustomShape 8"/>
              <p:cNvSpPr/>
              <p:nvPr/>
            </p:nvSpPr>
            <p:spPr>
              <a:xfrm>
                <a:off x="4834440" y="2132640"/>
                <a:ext cx="151920" cy="175320"/>
              </a:xfrm>
              <a:custGeom>
                <a:avLst/>
                <a:gdLst/>
                <a:ahLst/>
                <a:rect l="l" t="t" r="r" b="b"/>
                <a:pathLst>
                  <a:path w="425" h="490">
                    <a:moveTo>
                      <a:pt x="62" y="434"/>
                    </a:moveTo>
                    <a:cubicBezTo>
                      <a:pt x="55" y="458"/>
                      <a:pt x="55" y="465"/>
                      <a:pt x="18" y="465"/>
                    </a:cubicBezTo>
                    <a:cubicBezTo>
                      <a:pt x="9" y="465"/>
                      <a:pt x="0" y="465"/>
                      <a:pt x="0" y="480"/>
                    </a:cubicBezTo>
                    <a:cubicBezTo>
                      <a:pt x="0" y="485"/>
                      <a:pt x="4" y="489"/>
                      <a:pt x="11" y="489"/>
                    </a:cubicBezTo>
                    <a:cubicBezTo>
                      <a:pt x="32" y="489"/>
                      <a:pt x="55" y="487"/>
                      <a:pt x="78" y="487"/>
                    </a:cubicBezTo>
                    <a:cubicBezTo>
                      <a:pt x="106" y="487"/>
                      <a:pt x="134" y="489"/>
                      <a:pt x="159" y="489"/>
                    </a:cubicBezTo>
                    <a:cubicBezTo>
                      <a:pt x="164" y="489"/>
                      <a:pt x="173" y="489"/>
                      <a:pt x="173" y="474"/>
                    </a:cubicBezTo>
                    <a:cubicBezTo>
                      <a:pt x="173" y="465"/>
                      <a:pt x="166" y="465"/>
                      <a:pt x="154" y="465"/>
                    </a:cubicBezTo>
                    <a:cubicBezTo>
                      <a:pt x="113" y="465"/>
                      <a:pt x="113" y="458"/>
                      <a:pt x="113" y="452"/>
                    </a:cubicBezTo>
                    <a:cubicBezTo>
                      <a:pt x="113" y="443"/>
                      <a:pt x="147" y="318"/>
                      <a:pt x="154" y="298"/>
                    </a:cubicBezTo>
                    <a:cubicBezTo>
                      <a:pt x="164" y="320"/>
                      <a:pt x="187" y="349"/>
                      <a:pt x="228" y="349"/>
                    </a:cubicBezTo>
                    <a:cubicBezTo>
                      <a:pt x="323" y="349"/>
                      <a:pt x="424" y="235"/>
                      <a:pt x="424" y="123"/>
                    </a:cubicBezTo>
                    <a:cubicBezTo>
                      <a:pt x="424" y="50"/>
                      <a:pt x="378" y="0"/>
                      <a:pt x="316" y="0"/>
                    </a:cubicBezTo>
                    <a:cubicBezTo>
                      <a:pt x="274" y="0"/>
                      <a:pt x="235" y="26"/>
                      <a:pt x="210" y="57"/>
                    </a:cubicBezTo>
                    <a:cubicBezTo>
                      <a:pt x="200" y="15"/>
                      <a:pt x="166" y="0"/>
                      <a:pt x="136" y="0"/>
                    </a:cubicBezTo>
                    <a:cubicBezTo>
                      <a:pt x="99" y="0"/>
                      <a:pt x="83" y="28"/>
                      <a:pt x="76" y="44"/>
                    </a:cubicBezTo>
                    <a:cubicBezTo>
                      <a:pt x="62" y="70"/>
                      <a:pt x="50" y="116"/>
                      <a:pt x="50" y="118"/>
                    </a:cubicBezTo>
                    <a:cubicBezTo>
                      <a:pt x="50" y="125"/>
                      <a:pt x="60" y="125"/>
                      <a:pt x="62" y="125"/>
                    </a:cubicBezTo>
                    <a:cubicBezTo>
                      <a:pt x="69" y="125"/>
                      <a:pt x="69" y="125"/>
                      <a:pt x="76" y="107"/>
                    </a:cubicBezTo>
                    <a:cubicBezTo>
                      <a:pt x="90" y="52"/>
                      <a:pt x="106" y="15"/>
                      <a:pt x="134" y="15"/>
                    </a:cubicBezTo>
                    <a:cubicBezTo>
                      <a:pt x="147" y="15"/>
                      <a:pt x="159" y="22"/>
                      <a:pt x="159" y="52"/>
                    </a:cubicBezTo>
                    <a:cubicBezTo>
                      <a:pt x="159" y="70"/>
                      <a:pt x="157" y="79"/>
                      <a:pt x="154" y="90"/>
                    </a:cubicBezTo>
                    <a:cubicBezTo>
                      <a:pt x="124" y="205"/>
                      <a:pt x="93" y="319"/>
                      <a:pt x="62" y="434"/>
                    </a:cubicBezTo>
                    <a:moveTo>
                      <a:pt x="205" y="98"/>
                    </a:moveTo>
                    <a:cubicBezTo>
                      <a:pt x="212" y="79"/>
                      <a:pt x="233" y="57"/>
                      <a:pt x="247" y="46"/>
                    </a:cubicBezTo>
                    <a:cubicBezTo>
                      <a:pt x="277" y="22"/>
                      <a:pt x="300" y="15"/>
                      <a:pt x="314" y="15"/>
                    </a:cubicBezTo>
                    <a:cubicBezTo>
                      <a:pt x="346" y="15"/>
                      <a:pt x="364" y="42"/>
                      <a:pt x="364" y="87"/>
                    </a:cubicBezTo>
                    <a:cubicBezTo>
                      <a:pt x="364" y="132"/>
                      <a:pt x="339" y="221"/>
                      <a:pt x="323" y="252"/>
                    </a:cubicBezTo>
                    <a:cubicBezTo>
                      <a:pt x="295" y="305"/>
                      <a:pt x="258" y="331"/>
                      <a:pt x="228" y="331"/>
                    </a:cubicBezTo>
                    <a:cubicBezTo>
                      <a:pt x="173" y="331"/>
                      <a:pt x="164" y="267"/>
                      <a:pt x="164" y="263"/>
                    </a:cubicBezTo>
                    <a:cubicBezTo>
                      <a:pt x="164" y="261"/>
                      <a:pt x="164" y="259"/>
                      <a:pt x="166" y="250"/>
                    </a:cubicBezTo>
                    <a:cubicBezTo>
                      <a:pt x="179" y="199"/>
                      <a:pt x="192" y="149"/>
                      <a:pt x="205" y="9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8" name="CustomShape 9"/>
              <p:cNvSpPr/>
              <p:nvPr/>
            </p:nvSpPr>
            <p:spPr>
              <a:xfrm>
                <a:off x="5087880" y="2153160"/>
                <a:ext cx="193680" cy="64080"/>
              </a:xfrm>
              <a:custGeom>
                <a:avLst/>
                <a:gdLst/>
                <a:ahLst/>
                <a:rect l="l" t="t" r="r" b="b"/>
                <a:pathLst>
                  <a:path w="541" h="181">
                    <a:moveTo>
                      <a:pt x="512" y="30"/>
                    </a:moveTo>
                    <a:cubicBezTo>
                      <a:pt x="524" y="30"/>
                      <a:pt x="540" y="30"/>
                      <a:pt x="540" y="15"/>
                    </a:cubicBezTo>
                    <a:cubicBezTo>
                      <a:pt x="540" y="0"/>
                      <a:pt x="524" y="0"/>
                      <a:pt x="512" y="0"/>
                    </a:cubicBezTo>
                    <a:cubicBezTo>
                      <a:pt x="351" y="0"/>
                      <a:pt x="189" y="0"/>
                      <a:pt x="27" y="0"/>
                    </a:cubicBezTo>
                    <a:cubicBezTo>
                      <a:pt x="16" y="0"/>
                      <a:pt x="0" y="0"/>
                      <a:pt x="0" y="15"/>
                    </a:cubicBezTo>
                    <a:cubicBezTo>
                      <a:pt x="0" y="30"/>
                      <a:pt x="16" y="30"/>
                      <a:pt x="27" y="30"/>
                    </a:cubicBezTo>
                    <a:cubicBezTo>
                      <a:pt x="189" y="30"/>
                      <a:pt x="351" y="30"/>
                      <a:pt x="512" y="30"/>
                    </a:cubicBezTo>
                    <a:moveTo>
                      <a:pt x="512" y="180"/>
                    </a:moveTo>
                    <a:cubicBezTo>
                      <a:pt x="524" y="180"/>
                      <a:pt x="540" y="180"/>
                      <a:pt x="540" y="164"/>
                    </a:cubicBezTo>
                    <a:cubicBezTo>
                      <a:pt x="540" y="149"/>
                      <a:pt x="524" y="149"/>
                      <a:pt x="512" y="149"/>
                    </a:cubicBezTo>
                    <a:cubicBezTo>
                      <a:pt x="351" y="149"/>
                      <a:pt x="189" y="149"/>
                      <a:pt x="27" y="149"/>
                    </a:cubicBezTo>
                    <a:cubicBezTo>
                      <a:pt x="16" y="149"/>
                      <a:pt x="0" y="149"/>
                      <a:pt x="0" y="164"/>
                    </a:cubicBezTo>
                    <a:cubicBezTo>
                      <a:pt x="0" y="180"/>
                      <a:pt x="16" y="180"/>
                      <a:pt x="27" y="180"/>
                    </a:cubicBezTo>
                    <a:cubicBezTo>
                      <a:pt x="189" y="180"/>
                      <a:pt x="351" y="180"/>
                      <a:pt x="512" y="18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9" name="CustomShape 10"/>
              <p:cNvSpPr/>
              <p:nvPr/>
            </p:nvSpPr>
            <p:spPr>
              <a:xfrm>
                <a:off x="5406120" y="2070000"/>
                <a:ext cx="95760" cy="184320"/>
              </a:xfrm>
              <a:custGeom>
                <a:avLst/>
                <a:gdLst/>
                <a:ahLst/>
                <a:rect l="l" t="t" r="r" b="b"/>
                <a:pathLst>
                  <a:path w="269" h="515">
                    <a:moveTo>
                      <a:pt x="166" y="20"/>
                    </a:moveTo>
                    <a:cubicBezTo>
                      <a:pt x="166" y="2"/>
                      <a:pt x="166" y="0"/>
                      <a:pt x="148" y="0"/>
                    </a:cubicBezTo>
                    <a:cubicBezTo>
                      <a:pt x="97" y="51"/>
                      <a:pt x="25" y="51"/>
                      <a:pt x="0" y="51"/>
                    </a:cubicBezTo>
                    <a:cubicBezTo>
                      <a:pt x="0" y="58"/>
                      <a:pt x="0" y="65"/>
                      <a:pt x="0" y="73"/>
                    </a:cubicBezTo>
                    <a:cubicBezTo>
                      <a:pt x="16" y="73"/>
                      <a:pt x="62" y="73"/>
                      <a:pt x="106" y="53"/>
                    </a:cubicBezTo>
                    <a:cubicBezTo>
                      <a:pt x="106" y="186"/>
                      <a:pt x="106" y="319"/>
                      <a:pt x="106" y="452"/>
                    </a:cubicBezTo>
                    <a:cubicBezTo>
                      <a:pt x="106" y="481"/>
                      <a:pt x="104" y="490"/>
                      <a:pt x="30" y="490"/>
                    </a:cubicBezTo>
                    <a:cubicBezTo>
                      <a:pt x="21" y="490"/>
                      <a:pt x="13" y="490"/>
                      <a:pt x="4" y="490"/>
                    </a:cubicBezTo>
                    <a:cubicBezTo>
                      <a:pt x="4" y="498"/>
                      <a:pt x="4" y="506"/>
                      <a:pt x="4" y="514"/>
                    </a:cubicBezTo>
                    <a:cubicBezTo>
                      <a:pt x="32" y="512"/>
                      <a:pt x="104" y="512"/>
                      <a:pt x="136" y="512"/>
                    </a:cubicBezTo>
                    <a:cubicBezTo>
                      <a:pt x="168" y="512"/>
                      <a:pt x="238" y="512"/>
                      <a:pt x="268" y="514"/>
                    </a:cubicBezTo>
                    <a:cubicBezTo>
                      <a:pt x="268" y="506"/>
                      <a:pt x="268" y="498"/>
                      <a:pt x="268" y="490"/>
                    </a:cubicBezTo>
                    <a:cubicBezTo>
                      <a:pt x="258" y="490"/>
                      <a:pt x="249" y="490"/>
                      <a:pt x="240" y="490"/>
                    </a:cubicBezTo>
                    <a:cubicBezTo>
                      <a:pt x="168" y="490"/>
                      <a:pt x="166" y="481"/>
                      <a:pt x="166" y="452"/>
                    </a:cubicBezTo>
                    <a:cubicBezTo>
                      <a:pt x="166" y="308"/>
                      <a:pt x="166" y="164"/>
                      <a:pt x="166" y="2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0" name="CustomShape 11"/>
              <p:cNvSpPr/>
              <p:nvPr/>
            </p:nvSpPr>
            <p:spPr>
              <a:xfrm>
                <a:off x="5550480" y="2225880"/>
                <a:ext cx="33480" cy="81360"/>
              </a:xfrm>
              <a:custGeom>
                <a:avLst/>
                <a:gdLst/>
                <a:ahLst/>
                <a:rect l="l" t="t" r="r" b="b"/>
                <a:pathLst>
                  <a:path w="96" h="229">
                    <a:moveTo>
                      <a:pt x="95" y="79"/>
                    </a:moveTo>
                    <a:cubicBezTo>
                      <a:pt x="95" y="28"/>
                      <a:pt x="77" y="0"/>
                      <a:pt x="44" y="0"/>
                    </a:cubicBezTo>
                    <a:cubicBezTo>
                      <a:pt x="17" y="0"/>
                      <a:pt x="0" y="17"/>
                      <a:pt x="0" y="39"/>
                    </a:cubicBezTo>
                    <a:cubicBezTo>
                      <a:pt x="0" y="61"/>
                      <a:pt x="17" y="81"/>
                      <a:pt x="44" y="81"/>
                    </a:cubicBezTo>
                    <a:cubicBezTo>
                      <a:pt x="54" y="81"/>
                      <a:pt x="65" y="76"/>
                      <a:pt x="72" y="70"/>
                    </a:cubicBezTo>
                    <a:cubicBezTo>
                      <a:pt x="74" y="68"/>
                      <a:pt x="75" y="68"/>
                      <a:pt x="77" y="68"/>
                    </a:cubicBezTo>
                    <a:cubicBezTo>
                      <a:pt x="77" y="71"/>
                      <a:pt x="79" y="68"/>
                      <a:pt x="79" y="79"/>
                    </a:cubicBezTo>
                    <a:cubicBezTo>
                      <a:pt x="79" y="136"/>
                      <a:pt x="49" y="182"/>
                      <a:pt x="24" y="208"/>
                    </a:cubicBezTo>
                    <a:cubicBezTo>
                      <a:pt x="15" y="217"/>
                      <a:pt x="14" y="219"/>
                      <a:pt x="14" y="221"/>
                    </a:cubicBezTo>
                    <a:cubicBezTo>
                      <a:pt x="14" y="226"/>
                      <a:pt x="19" y="228"/>
                      <a:pt x="21" y="228"/>
                    </a:cubicBezTo>
                    <a:cubicBezTo>
                      <a:pt x="30" y="228"/>
                      <a:pt x="95" y="169"/>
                      <a:pt x="95" y="7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1" name="CustomShape 12"/>
              <p:cNvSpPr/>
              <p:nvPr/>
            </p:nvSpPr>
            <p:spPr>
              <a:xfrm>
                <a:off x="5670360" y="2070000"/>
                <a:ext cx="115560" cy="184320"/>
              </a:xfrm>
              <a:custGeom>
                <a:avLst/>
                <a:gdLst/>
                <a:ahLst/>
                <a:rect l="l" t="t" r="r" b="b"/>
                <a:pathLst>
                  <a:path w="324" h="515">
                    <a:moveTo>
                      <a:pt x="62" y="455"/>
                    </a:moveTo>
                    <a:cubicBezTo>
                      <a:pt x="91" y="428"/>
                      <a:pt x="119" y="402"/>
                      <a:pt x="148" y="376"/>
                    </a:cubicBezTo>
                    <a:cubicBezTo>
                      <a:pt x="275" y="268"/>
                      <a:pt x="323" y="226"/>
                      <a:pt x="323" y="150"/>
                    </a:cubicBezTo>
                    <a:cubicBezTo>
                      <a:pt x="323" y="62"/>
                      <a:pt x="249" y="0"/>
                      <a:pt x="150" y="0"/>
                    </a:cubicBezTo>
                    <a:cubicBezTo>
                      <a:pt x="60" y="0"/>
                      <a:pt x="0" y="71"/>
                      <a:pt x="0" y="141"/>
                    </a:cubicBezTo>
                    <a:cubicBezTo>
                      <a:pt x="0" y="182"/>
                      <a:pt x="39" y="182"/>
                      <a:pt x="41" y="182"/>
                    </a:cubicBezTo>
                    <a:cubicBezTo>
                      <a:pt x="55" y="182"/>
                      <a:pt x="85" y="174"/>
                      <a:pt x="85" y="143"/>
                    </a:cubicBezTo>
                    <a:cubicBezTo>
                      <a:pt x="85" y="123"/>
                      <a:pt x="69" y="101"/>
                      <a:pt x="41" y="101"/>
                    </a:cubicBezTo>
                    <a:cubicBezTo>
                      <a:pt x="34" y="101"/>
                      <a:pt x="32" y="101"/>
                      <a:pt x="30" y="103"/>
                    </a:cubicBezTo>
                    <a:cubicBezTo>
                      <a:pt x="48" y="53"/>
                      <a:pt x="92" y="24"/>
                      <a:pt x="141" y="24"/>
                    </a:cubicBezTo>
                    <a:cubicBezTo>
                      <a:pt x="215" y="24"/>
                      <a:pt x="249" y="86"/>
                      <a:pt x="249" y="150"/>
                    </a:cubicBezTo>
                    <a:cubicBezTo>
                      <a:pt x="249" y="211"/>
                      <a:pt x="208" y="272"/>
                      <a:pt x="164" y="321"/>
                    </a:cubicBezTo>
                    <a:cubicBezTo>
                      <a:pt x="112" y="376"/>
                      <a:pt x="61" y="430"/>
                      <a:pt x="9" y="485"/>
                    </a:cubicBezTo>
                    <a:cubicBezTo>
                      <a:pt x="0" y="494"/>
                      <a:pt x="0" y="494"/>
                      <a:pt x="0" y="514"/>
                    </a:cubicBezTo>
                    <a:cubicBezTo>
                      <a:pt x="100" y="514"/>
                      <a:pt x="200" y="514"/>
                      <a:pt x="300" y="514"/>
                    </a:cubicBezTo>
                    <a:cubicBezTo>
                      <a:pt x="308" y="469"/>
                      <a:pt x="315" y="425"/>
                      <a:pt x="323" y="380"/>
                    </a:cubicBezTo>
                    <a:cubicBezTo>
                      <a:pt x="316" y="380"/>
                      <a:pt x="309" y="380"/>
                      <a:pt x="302" y="380"/>
                    </a:cubicBezTo>
                    <a:cubicBezTo>
                      <a:pt x="298" y="402"/>
                      <a:pt x="293" y="437"/>
                      <a:pt x="284" y="448"/>
                    </a:cubicBezTo>
                    <a:cubicBezTo>
                      <a:pt x="279" y="455"/>
                      <a:pt x="226" y="455"/>
                      <a:pt x="208" y="455"/>
                    </a:cubicBezTo>
                    <a:cubicBezTo>
                      <a:pt x="159" y="455"/>
                      <a:pt x="111" y="455"/>
                      <a:pt x="62" y="45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42" name="Group 13"/>
          <p:cNvGrpSpPr/>
          <p:nvPr/>
        </p:nvGrpSpPr>
        <p:grpSpPr>
          <a:xfrm>
            <a:off x="9352800" y="2619000"/>
            <a:ext cx="182160" cy="123480"/>
            <a:chOff x="9352800" y="2619000"/>
            <a:chExt cx="182160" cy="123480"/>
          </a:xfrm>
        </p:grpSpPr>
        <p:grpSp>
          <p:nvGrpSpPr>
            <p:cNvPr id="443" name="Group 14"/>
            <p:cNvGrpSpPr/>
            <p:nvPr/>
          </p:nvGrpSpPr>
          <p:grpSpPr>
            <a:xfrm>
              <a:off x="9352800" y="2619000"/>
              <a:ext cx="182160" cy="123480"/>
              <a:chOff x="9352800" y="2619000"/>
              <a:chExt cx="182160" cy="123480"/>
            </a:xfrm>
          </p:grpSpPr>
          <p:sp>
            <p:nvSpPr>
              <p:cNvPr id="444" name="CustomShape 15"/>
              <p:cNvSpPr/>
              <p:nvPr/>
            </p:nvSpPr>
            <p:spPr>
              <a:xfrm>
                <a:off x="9352800" y="2619000"/>
                <a:ext cx="182160" cy="123480"/>
              </a:xfrm>
              <a:custGeom>
                <a:avLst/>
                <a:gdLst/>
                <a:ahLst/>
                <a:rect l="l" t="t" r="r" b="b"/>
                <a:pathLst>
                  <a:path w="509" h="346">
                    <a:moveTo>
                      <a:pt x="56" y="293"/>
                    </a:moveTo>
                    <a:cubicBezTo>
                      <a:pt x="53" y="304"/>
                      <a:pt x="48" y="321"/>
                      <a:pt x="48" y="325"/>
                    </a:cubicBezTo>
                    <a:cubicBezTo>
                      <a:pt x="48" y="338"/>
                      <a:pt x="61" y="345"/>
                      <a:pt x="75" y="345"/>
                    </a:cubicBezTo>
                    <a:cubicBezTo>
                      <a:pt x="85" y="345"/>
                      <a:pt x="101" y="338"/>
                      <a:pt x="110" y="323"/>
                    </a:cubicBezTo>
                    <a:cubicBezTo>
                      <a:pt x="115" y="304"/>
                      <a:pt x="120" y="286"/>
                      <a:pt x="126" y="266"/>
                    </a:cubicBezTo>
                    <a:cubicBezTo>
                      <a:pt x="133" y="244"/>
                      <a:pt x="140" y="221"/>
                      <a:pt x="147" y="199"/>
                    </a:cubicBezTo>
                    <a:cubicBezTo>
                      <a:pt x="152" y="181"/>
                      <a:pt x="158" y="166"/>
                      <a:pt x="163" y="148"/>
                    </a:cubicBezTo>
                    <a:cubicBezTo>
                      <a:pt x="168" y="135"/>
                      <a:pt x="174" y="114"/>
                      <a:pt x="176" y="109"/>
                    </a:cubicBezTo>
                    <a:cubicBezTo>
                      <a:pt x="190" y="85"/>
                      <a:pt x="238" y="17"/>
                      <a:pt x="329" y="17"/>
                    </a:cubicBezTo>
                    <a:cubicBezTo>
                      <a:pt x="372" y="17"/>
                      <a:pt x="380" y="46"/>
                      <a:pt x="380" y="70"/>
                    </a:cubicBezTo>
                    <a:cubicBezTo>
                      <a:pt x="380" y="118"/>
                      <a:pt x="334" y="214"/>
                      <a:pt x="318" y="247"/>
                    </a:cubicBezTo>
                    <a:cubicBezTo>
                      <a:pt x="310" y="264"/>
                      <a:pt x="307" y="275"/>
                      <a:pt x="307" y="282"/>
                    </a:cubicBezTo>
                    <a:cubicBezTo>
                      <a:pt x="307" y="319"/>
                      <a:pt x="342" y="345"/>
                      <a:pt x="385" y="345"/>
                    </a:cubicBezTo>
                    <a:cubicBezTo>
                      <a:pt x="473" y="345"/>
                      <a:pt x="508" y="234"/>
                      <a:pt x="508" y="227"/>
                    </a:cubicBezTo>
                    <a:cubicBezTo>
                      <a:pt x="508" y="221"/>
                      <a:pt x="500" y="221"/>
                      <a:pt x="497" y="221"/>
                    </a:cubicBezTo>
                    <a:cubicBezTo>
                      <a:pt x="487" y="221"/>
                      <a:pt x="487" y="223"/>
                      <a:pt x="484" y="234"/>
                    </a:cubicBezTo>
                    <a:cubicBezTo>
                      <a:pt x="465" y="286"/>
                      <a:pt x="433" y="328"/>
                      <a:pt x="388" y="328"/>
                    </a:cubicBezTo>
                    <a:cubicBezTo>
                      <a:pt x="372" y="328"/>
                      <a:pt x="364" y="321"/>
                      <a:pt x="364" y="304"/>
                    </a:cubicBezTo>
                    <a:cubicBezTo>
                      <a:pt x="364" y="284"/>
                      <a:pt x="374" y="266"/>
                      <a:pt x="382" y="249"/>
                    </a:cubicBezTo>
                    <a:cubicBezTo>
                      <a:pt x="398" y="210"/>
                      <a:pt x="438" y="124"/>
                      <a:pt x="438" y="81"/>
                    </a:cubicBezTo>
                    <a:cubicBezTo>
                      <a:pt x="438" y="31"/>
                      <a:pt x="398" y="0"/>
                      <a:pt x="331" y="0"/>
                    </a:cubicBezTo>
                    <a:cubicBezTo>
                      <a:pt x="246" y="0"/>
                      <a:pt x="200" y="48"/>
                      <a:pt x="184" y="66"/>
                    </a:cubicBezTo>
                    <a:cubicBezTo>
                      <a:pt x="179" y="24"/>
                      <a:pt x="142" y="0"/>
                      <a:pt x="99" y="0"/>
                    </a:cubicBezTo>
                    <a:cubicBezTo>
                      <a:pt x="56" y="0"/>
                      <a:pt x="37" y="31"/>
                      <a:pt x="29" y="44"/>
                    </a:cubicBezTo>
                    <a:cubicBezTo>
                      <a:pt x="13" y="70"/>
                      <a:pt x="0" y="114"/>
                      <a:pt x="0" y="118"/>
                    </a:cubicBezTo>
                    <a:cubicBezTo>
                      <a:pt x="0" y="124"/>
                      <a:pt x="7" y="122"/>
                      <a:pt x="11" y="124"/>
                    </a:cubicBezTo>
                    <a:cubicBezTo>
                      <a:pt x="21" y="124"/>
                      <a:pt x="21" y="124"/>
                      <a:pt x="27" y="107"/>
                    </a:cubicBezTo>
                    <a:cubicBezTo>
                      <a:pt x="43" y="52"/>
                      <a:pt x="61" y="17"/>
                      <a:pt x="96" y="17"/>
                    </a:cubicBezTo>
                    <a:cubicBezTo>
                      <a:pt x="115" y="17"/>
                      <a:pt x="126" y="26"/>
                      <a:pt x="126" y="52"/>
                    </a:cubicBezTo>
                    <a:cubicBezTo>
                      <a:pt x="126" y="68"/>
                      <a:pt x="123" y="76"/>
                      <a:pt x="110" y="116"/>
                    </a:cubicBezTo>
                    <a:cubicBezTo>
                      <a:pt x="92" y="175"/>
                      <a:pt x="74" y="234"/>
                      <a:pt x="56" y="29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45" name="Group 16"/>
          <p:cNvGrpSpPr/>
          <p:nvPr/>
        </p:nvGrpSpPr>
        <p:grpSpPr>
          <a:xfrm>
            <a:off x="2037960" y="2926080"/>
            <a:ext cx="3264840" cy="548280"/>
            <a:chOff x="2037960" y="2926080"/>
            <a:chExt cx="3264840" cy="548280"/>
          </a:xfrm>
        </p:grpSpPr>
        <p:grpSp>
          <p:nvGrpSpPr>
            <p:cNvPr id="446" name="Group 17"/>
            <p:cNvGrpSpPr/>
            <p:nvPr/>
          </p:nvGrpSpPr>
          <p:grpSpPr>
            <a:xfrm>
              <a:off x="2037960" y="2926080"/>
              <a:ext cx="3264840" cy="548280"/>
              <a:chOff x="2037960" y="2926080"/>
              <a:chExt cx="3264840" cy="548280"/>
            </a:xfrm>
          </p:grpSpPr>
          <p:sp>
            <p:nvSpPr>
              <p:cNvPr id="447" name="CustomShape 18"/>
              <p:cNvSpPr/>
              <p:nvPr/>
            </p:nvSpPr>
            <p:spPr>
              <a:xfrm>
                <a:off x="2037960" y="3107160"/>
                <a:ext cx="188640" cy="193680"/>
              </a:xfrm>
              <a:custGeom>
                <a:avLst/>
                <a:gdLst/>
                <a:ahLst/>
                <a:rect l="l" t="t" r="r" b="b"/>
                <a:pathLst>
                  <a:path w="527" h="523">
                    <a:moveTo>
                      <a:pt x="312" y="54"/>
                    </a:moveTo>
                    <a:cubicBezTo>
                      <a:pt x="319" y="32"/>
                      <a:pt x="321" y="28"/>
                      <a:pt x="330" y="26"/>
                    </a:cubicBezTo>
                    <a:cubicBezTo>
                      <a:pt x="337" y="24"/>
                      <a:pt x="363" y="24"/>
                      <a:pt x="378" y="24"/>
                    </a:cubicBezTo>
                    <a:cubicBezTo>
                      <a:pt x="458" y="24"/>
                      <a:pt x="493" y="28"/>
                      <a:pt x="493" y="87"/>
                    </a:cubicBezTo>
                    <a:cubicBezTo>
                      <a:pt x="493" y="98"/>
                      <a:pt x="488" y="129"/>
                      <a:pt x="486" y="149"/>
                    </a:cubicBezTo>
                    <a:cubicBezTo>
                      <a:pt x="484" y="151"/>
                      <a:pt x="484" y="162"/>
                      <a:pt x="484" y="164"/>
                    </a:cubicBezTo>
                    <a:cubicBezTo>
                      <a:pt x="484" y="169"/>
                      <a:pt x="486" y="173"/>
                      <a:pt x="493" y="173"/>
                    </a:cubicBezTo>
                    <a:cubicBezTo>
                      <a:pt x="501" y="173"/>
                      <a:pt x="501" y="166"/>
                      <a:pt x="504" y="155"/>
                    </a:cubicBezTo>
                    <a:cubicBezTo>
                      <a:pt x="511" y="111"/>
                      <a:pt x="518" y="66"/>
                      <a:pt x="526" y="22"/>
                    </a:cubicBezTo>
                    <a:cubicBezTo>
                      <a:pt x="526" y="19"/>
                      <a:pt x="526" y="11"/>
                      <a:pt x="526" y="8"/>
                    </a:cubicBezTo>
                    <a:cubicBezTo>
                      <a:pt x="526" y="0"/>
                      <a:pt x="519" y="0"/>
                      <a:pt x="506" y="0"/>
                    </a:cubicBezTo>
                    <a:cubicBezTo>
                      <a:pt x="363" y="0"/>
                      <a:pt x="220" y="0"/>
                      <a:pt x="77" y="0"/>
                    </a:cubicBezTo>
                    <a:cubicBezTo>
                      <a:pt x="57" y="0"/>
                      <a:pt x="57" y="2"/>
                      <a:pt x="53" y="15"/>
                    </a:cubicBezTo>
                    <a:cubicBezTo>
                      <a:pt x="37" y="60"/>
                      <a:pt x="22" y="106"/>
                      <a:pt x="7" y="151"/>
                    </a:cubicBezTo>
                    <a:cubicBezTo>
                      <a:pt x="4" y="153"/>
                      <a:pt x="2" y="160"/>
                      <a:pt x="0" y="164"/>
                    </a:cubicBezTo>
                    <a:cubicBezTo>
                      <a:pt x="0" y="169"/>
                      <a:pt x="4" y="173"/>
                      <a:pt x="11" y="173"/>
                    </a:cubicBezTo>
                    <a:cubicBezTo>
                      <a:pt x="18" y="173"/>
                      <a:pt x="20" y="169"/>
                      <a:pt x="24" y="158"/>
                    </a:cubicBezTo>
                    <a:cubicBezTo>
                      <a:pt x="66" y="37"/>
                      <a:pt x="86" y="24"/>
                      <a:pt x="200" y="24"/>
                    </a:cubicBezTo>
                    <a:cubicBezTo>
                      <a:pt x="210" y="24"/>
                      <a:pt x="219" y="24"/>
                      <a:pt x="229" y="24"/>
                    </a:cubicBezTo>
                    <a:cubicBezTo>
                      <a:pt x="251" y="24"/>
                      <a:pt x="251" y="28"/>
                      <a:pt x="251" y="32"/>
                    </a:cubicBezTo>
                    <a:cubicBezTo>
                      <a:pt x="251" y="37"/>
                      <a:pt x="249" y="48"/>
                      <a:pt x="249" y="50"/>
                    </a:cubicBezTo>
                    <a:cubicBezTo>
                      <a:pt x="214" y="187"/>
                      <a:pt x="180" y="324"/>
                      <a:pt x="145" y="461"/>
                    </a:cubicBezTo>
                    <a:cubicBezTo>
                      <a:pt x="139" y="489"/>
                      <a:pt x="136" y="498"/>
                      <a:pt x="53" y="498"/>
                    </a:cubicBezTo>
                    <a:cubicBezTo>
                      <a:pt x="24" y="498"/>
                      <a:pt x="20" y="498"/>
                      <a:pt x="20" y="513"/>
                    </a:cubicBezTo>
                    <a:cubicBezTo>
                      <a:pt x="20" y="522"/>
                      <a:pt x="29" y="522"/>
                      <a:pt x="33" y="522"/>
                    </a:cubicBezTo>
                    <a:cubicBezTo>
                      <a:pt x="55" y="522"/>
                      <a:pt x="77" y="520"/>
                      <a:pt x="97" y="520"/>
                    </a:cubicBezTo>
                    <a:cubicBezTo>
                      <a:pt x="119" y="520"/>
                      <a:pt x="141" y="520"/>
                      <a:pt x="163" y="520"/>
                    </a:cubicBezTo>
                    <a:cubicBezTo>
                      <a:pt x="185" y="520"/>
                      <a:pt x="207" y="520"/>
                      <a:pt x="227" y="520"/>
                    </a:cubicBezTo>
                    <a:cubicBezTo>
                      <a:pt x="249" y="520"/>
                      <a:pt x="273" y="522"/>
                      <a:pt x="295" y="522"/>
                    </a:cubicBezTo>
                    <a:cubicBezTo>
                      <a:pt x="301" y="522"/>
                      <a:pt x="310" y="522"/>
                      <a:pt x="310" y="507"/>
                    </a:cubicBezTo>
                    <a:cubicBezTo>
                      <a:pt x="310" y="498"/>
                      <a:pt x="306" y="498"/>
                      <a:pt x="284" y="498"/>
                    </a:cubicBezTo>
                    <a:cubicBezTo>
                      <a:pt x="266" y="498"/>
                      <a:pt x="255" y="498"/>
                      <a:pt x="235" y="496"/>
                    </a:cubicBezTo>
                    <a:cubicBezTo>
                      <a:pt x="213" y="494"/>
                      <a:pt x="207" y="491"/>
                      <a:pt x="207" y="480"/>
                    </a:cubicBezTo>
                    <a:cubicBezTo>
                      <a:pt x="207" y="478"/>
                      <a:pt x="207" y="474"/>
                      <a:pt x="209" y="463"/>
                    </a:cubicBezTo>
                    <a:cubicBezTo>
                      <a:pt x="243" y="327"/>
                      <a:pt x="278" y="191"/>
                      <a:pt x="312" y="5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8" name="CustomShape 19"/>
              <p:cNvSpPr/>
              <p:nvPr/>
            </p:nvSpPr>
            <p:spPr>
              <a:xfrm>
                <a:off x="2325240" y="3139200"/>
                <a:ext cx="246600" cy="180000"/>
              </a:xfrm>
              <a:custGeom>
                <a:avLst/>
                <a:gdLst/>
                <a:ahLst/>
                <a:rect l="l" t="t" r="r" b="b"/>
                <a:pathLst>
                  <a:path w="688" h="489">
                    <a:moveTo>
                      <a:pt x="438" y="262"/>
                    </a:moveTo>
                    <a:cubicBezTo>
                      <a:pt x="447" y="255"/>
                      <a:pt x="451" y="253"/>
                      <a:pt x="451" y="244"/>
                    </a:cubicBezTo>
                    <a:cubicBezTo>
                      <a:pt x="451" y="235"/>
                      <a:pt x="447" y="233"/>
                      <a:pt x="438" y="226"/>
                    </a:cubicBezTo>
                    <a:cubicBezTo>
                      <a:pt x="302" y="152"/>
                      <a:pt x="165" y="79"/>
                      <a:pt x="29" y="5"/>
                    </a:cubicBezTo>
                    <a:cubicBezTo>
                      <a:pt x="27" y="5"/>
                      <a:pt x="22" y="0"/>
                      <a:pt x="16" y="0"/>
                    </a:cubicBezTo>
                    <a:cubicBezTo>
                      <a:pt x="9" y="0"/>
                      <a:pt x="0" y="5"/>
                      <a:pt x="0" y="16"/>
                    </a:cubicBezTo>
                    <a:cubicBezTo>
                      <a:pt x="0" y="24"/>
                      <a:pt x="7" y="27"/>
                      <a:pt x="16" y="33"/>
                    </a:cubicBezTo>
                    <a:cubicBezTo>
                      <a:pt x="146" y="103"/>
                      <a:pt x="275" y="174"/>
                      <a:pt x="405" y="244"/>
                    </a:cubicBezTo>
                    <a:cubicBezTo>
                      <a:pt x="275" y="314"/>
                      <a:pt x="146" y="385"/>
                      <a:pt x="16" y="455"/>
                    </a:cubicBezTo>
                    <a:cubicBezTo>
                      <a:pt x="7" y="461"/>
                      <a:pt x="0" y="464"/>
                      <a:pt x="0" y="472"/>
                    </a:cubicBezTo>
                    <a:cubicBezTo>
                      <a:pt x="0" y="488"/>
                      <a:pt x="16" y="488"/>
                      <a:pt x="20" y="488"/>
                    </a:cubicBezTo>
                    <a:cubicBezTo>
                      <a:pt x="160" y="412"/>
                      <a:pt x="299" y="337"/>
                      <a:pt x="438" y="262"/>
                    </a:cubicBezTo>
                    <a:moveTo>
                      <a:pt x="674" y="262"/>
                    </a:moveTo>
                    <a:cubicBezTo>
                      <a:pt x="682" y="255"/>
                      <a:pt x="687" y="253"/>
                      <a:pt x="687" y="244"/>
                    </a:cubicBezTo>
                    <a:cubicBezTo>
                      <a:pt x="687" y="235"/>
                      <a:pt x="682" y="233"/>
                      <a:pt x="674" y="226"/>
                    </a:cubicBezTo>
                    <a:cubicBezTo>
                      <a:pt x="538" y="152"/>
                      <a:pt x="402" y="79"/>
                      <a:pt x="267" y="5"/>
                    </a:cubicBezTo>
                    <a:cubicBezTo>
                      <a:pt x="262" y="5"/>
                      <a:pt x="258" y="0"/>
                      <a:pt x="251" y="0"/>
                    </a:cubicBezTo>
                    <a:cubicBezTo>
                      <a:pt x="245" y="0"/>
                      <a:pt x="236" y="5"/>
                      <a:pt x="236" y="16"/>
                    </a:cubicBezTo>
                    <a:cubicBezTo>
                      <a:pt x="236" y="24"/>
                      <a:pt x="242" y="27"/>
                      <a:pt x="251" y="33"/>
                    </a:cubicBezTo>
                    <a:cubicBezTo>
                      <a:pt x="381" y="103"/>
                      <a:pt x="511" y="174"/>
                      <a:pt x="641" y="244"/>
                    </a:cubicBezTo>
                    <a:cubicBezTo>
                      <a:pt x="511" y="314"/>
                      <a:pt x="381" y="385"/>
                      <a:pt x="251" y="455"/>
                    </a:cubicBezTo>
                    <a:cubicBezTo>
                      <a:pt x="242" y="461"/>
                      <a:pt x="236" y="464"/>
                      <a:pt x="236" y="472"/>
                    </a:cubicBezTo>
                    <a:cubicBezTo>
                      <a:pt x="236" y="488"/>
                      <a:pt x="251" y="488"/>
                      <a:pt x="256" y="488"/>
                    </a:cubicBezTo>
                    <a:cubicBezTo>
                      <a:pt x="395" y="412"/>
                      <a:pt x="534" y="337"/>
                      <a:pt x="674" y="26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9" name="CustomShape 20"/>
              <p:cNvSpPr/>
              <p:nvPr/>
            </p:nvSpPr>
            <p:spPr>
              <a:xfrm>
                <a:off x="2680920" y="3102480"/>
                <a:ext cx="136440" cy="201240"/>
              </a:xfrm>
              <a:custGeom>
                <a:avLst/>
                <a:gdLst/>
                <a:ahLst/>
                <a:rect l="l" t="t" r="r" b="b"/>
                <a:pathLst>
                  <a:path w="382" h="546">
                    <a:moveTo>
                      <a:pt x="180" y="9"/>
                    </a:moveTo>
                    <a:cubicBezTo>
                      <a:pt x="177" y="6"/>
                      <a:pt x="180" y="0"/>
                      <a:pt x="169" y="0"/>
                    </a:cubicBezTo>
                    <a:cubicBezTo>
                      <a:pt x="152" y="0"/>
                      <a:pt x="95" y="7"/>
                      <a:pt x="75" y="9"/>
                    </a:cubicBezTo>
                    <a:cubicBezTo>
                      <a:pt x="68" y="9"/>
                      <a:pt x="59" y="9"/>
                      <a:pt x="59" y="25"/>
                    </a:cubicBezTo>
                    <a:cubicBezTo>
                      <a:pt x="59" y="33"/>
                      <a:pt x="68" y="33"/>
                      <a:pt x="79" y="33"/>
                    </a:cubicBezTo>
                    <a:cubicBezTo>
                      <a:pt x="117" y="33"/>
                      <a:pt x="117" y="38"/>
                      <a:pt x="117" y="46"/>
                    </a:cubicBezTo>
                    <a:cubicBezTo>
                      <a:pt x="116" y="52"/>
                      <a:pt x="115" y="57"/>
                      <a:pt x="114" y="62"/>
                    </a:cubicBezTo>
                    <a:cubicBezTo>
                      <a:pt x="77" y="210"/>
                      <a:pt x="40" y="358"/>
                      <a:pt x="2" y="505"/>
                    </a:cubicBezTo>
                    <a:cubicBezTo>
                      <a:pt x="0" y="516"/>
                      <a:pt x="0" y="519"/>
                      <a:pt x="0" y="523"/>
                    </a:cubicBezTo>
                    <a:cubicBezTo>
                      <a:pt x="0" y="541"/>
                      <a:pt x="15" y="545"/>
                      <a:pt x="22" y="545"/>
                    </a:cubicBezTo>
                    <a:cubicBezTo>
                      <a:pt x="35" y="545"/>
                      <a:pt x="48" y="536"/>
                      <a:pt x="51" y="525"/>
                    </a:cubicBezTo>
                    <a:cubicBezTo>
                      <a:pt x="56" y="505"/>
                      <a:pt x="61" y="486"/>
                      <a:pt x="66" y="466"/>
                    </a:cubicBezTo>
                    <a:cubicBezTo>
                      <a:pt x="72" y="443"/>
                      <a:pt x="78" y="419"/>
                      <a:pt x="84" y="396"/>
                    </a:cubicBezTo>
                    <a:cubicBezTo>
                      <a:pt x="88" y="380"/>
                      <a:pt x="92" y="363"/>
                      <a:pt x="97" y="345"/>
                    </a:cubicBezTo>
                    <a:cubicBezTo>
                      <a:pt x="97" y="341"/>
                      <a:pt x="103" y="314"/>
                      <a:pt x="106" y="310"/>
                    </a:cubicBezTo>
                    <a:cubicBezTo>
                      <a:pt x="108" y="303"/>
                      <a:pt x="130" y="260"/>
                      <a:pt x="156" y="240"/>
                    </a:cubicBezTo>
                    <a:cubicBezTo>
                      <a:pt x="174" y="227"/>
                      <a:pt x="198" y="211"/>
                      <a:pt x="231" y="211"/>
                    </a:cubicBezTo>
                    <a:cubicBezTo>
                      <a:pt x="264" y="211"/>
                      <a:pt x="273" y="238"/>
                      <a:pt x="273" y="266"/>
                    </a:cubicBezTo>
                    <a:cubicBezTo>
                      <a:pt x="273" y="308"/>
                      <a:pt x="244" y="391"/>
                      <a:pt x="224" y="440"/>
                    </a:cubicBezTo>
                    <a:cubicBezTo>
                      <a:pt x="220" y="457"/>
                      <a:pt x="216" y="466"/>
                      <a:pt x="216" y="481"/>
                    </a:cubicBezTo>
                    <a:cubicBezTo>
                      <a:pt x="216" y="516"/>
                      <a:pt x="242" y="545"/>
                      <a:pt x="279" y="545"/>
                    </a:cubicBezTo>
                    <a:cubicBezTo>
                      <a:pt x="352" y="545"/>
                      <a:pt x="381" y="433"/>
                      <a:pt x="381" y="426"/>
                    </a:cubicBezTo>
                    <a:cubicBezTo>
                      <a:pt x="381" y="418"/>
                      <a:pt x="372" y="418"/>
                      <a:pt x="370" y="418"/>
                    </a:cubicBezTo>
                    <a:cubicBezTo>
                      <a:pt x="363" y="418"/>
                      <a:pt x="363" y="420"/>
                      <a:pt x="359" y="433"/>
                    </a:cubicBezTo>
                    <a:cubicBezTo>
                      <a:pt x="348" y="473"/>
                      <a:pt x="323" y="527"/>
                      <a:pt x="279" y="527"/>
                    </a:cubicBezTo>
                    <a:cubicBezTo>
                      <a:pt x="266" y="527"/>
                      <a:pt x="262" y="521"/>
                      <a:pt x="262" y="501"/>
                    </a:cubicBezTo>
                    <a:cubicBezTo>
                      <a:pt x="262" y="484"/>
                      <a:pt x="268" y="464"/>
                      <a:pt x="275" y="448"/>
                    </a:cubicBezTo>
                    <a:cubicBezTo>
                      <a:pt x="288" y="413"/>
                      <a:pt x="323" y="323"/>
                      <a:pt x="323" y="277"/>
                    </a:cubicBezTo>
                    <a:cubicBezTo>
                      <a:pt x="323" y="227"/>
                      <a:pt x="293" y="196"/>
                      <a:pt x="233" y="196"/>
                    </a:cubicBezTo>
                    <a:cubicBezTo>
                      <a:pt x="185" y="196"/>
                      <a:pt x="147" y="220"/>
                      <a:pt x="119" y="255"/>
                    </a:cubicBezTo>
                    <a:cubicBezTo>
                      <a:pt x="139" y="173"/>
                      <a:pt x="160" y="91"/>
                      <a:pt x="180" y="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0" name="CustomShape 21"/>
              <p:cNvSpPr/>
              <p:nvPr/>
            </p:nvSpPr>
            <p:spPr>
              <a:xfrm>
                <a:off x="2881440" y="3174840"/>
                <a:ext cx="216000" cy="126000"/>
              </a:xfrm>
              <a:custGeom>
                <a:avLst/>
                <a:gdLst/>
                <a:ahLst/>
                <a:rect l="l" t="t" r="r" b="b"/>
                <a:pathLst>
                  <a:path w="603" h="341">
                    <a:moveTo>
                      <a:pt x="59" y="74"/>
                    </a:moveTo>
                    <a:cubicBezTo>
                      <a:pt x="59" y="143"/>
                      <a:pt x="59" y="212"/>
                      <a:pt x="59" y="281"/>
                    </a:cubicBezTo>
                    <a:cubicBezTo>
                      <a:pt x="59" y="316"/>
                      <a:pt x="52" y="316"/>
                      <a:pt x="0" y="316"/>
                    </a:cubicBezTo>
                    <a:cubicBezTo>
                      <a:pt x="0" y="324"/>
                      <a:pt x="0" y="332"/>
                      <a:pt x="0" y="340"/>
                    </a:cubicBezTo>
                    <a:cubicBezTo>
                      <a:pt x="26" y="340"/>
                      <a:pt x="66" y="338"/>
                      <a:pt x="88" y="338"/>
                    </a:cubicBezTo>
                    <a:cubicBezTo>
                      <a:pt x="107" y="338"/>
                      <a:pt x="147" y="340"/>
                      <a:pt x="173" y="340"/>
                    </a:cubicBezTo>
                    <a:cubicBezTo>
                      <a:pt x="173" y="332"/>
                      <a:pt x="173" y="324"/>
                      <a:pt x="173" y="316"/>
                    </a:cubicBezTo>
                    <a:cubicBezTo>
                      <a:pt x="123" y="316"/>
                      <a:pt x="114" y="316"/>
                      <a:pt x="114" y="281"/>
                    </a:cubicBezTo>
                    <a:cubicBezTo>
                      <a:pt x="114" y="234"/>
                      <a:pt x="114" y="187"/>
                      <a:pt x="114" y="140"/>
                    </a:cubicBezTo>
                    <a:cubicBezTo>
                      <a:pt x="114" y="59"/>
                      <a:pt x="169" y="15"/>
                      <a:pt x="217" y="15"/>
                    </a:cubicBezTo>
                    <a:cubicBezTo>
                      <a:pt x="266" y="15"/>
                      <a:pt x="274" y="57"/>
                      <a:pt x="274" y="101"/>
                    </a:cubicBezTo>
                    <a:cubicBezTo>
                      <a:pt x="274" y="161"/>
                      <a:pt x="274" y="221"/>
                      <a:pt x="274" y="281"/>
                    </a:cubicBezTo>
                    <a:cubicBezTo>
                      <a:pt x="274" y="316"/>
                      <a:pt x="266" y="316"/>
                      <a:pt x="215" y="316"/>
                    </a:cubicBezTo>
                    <a:cubicBezTo>
                      <a:pt x="215" y="324"/>
                      <a:pt x="215" y="332"/>
                      <a:pt x="215" y="340"/>
                    </a:cubicBezTo>
                    <a:cubicBezTo>
                      <a:pt x="241" y="340"/>
                      <a:pt x="281" y="338"/>
                      <a:pt x="301" y="338"/>
                    </a:cubicBezTo>
                    <a:cubicBezTo>
                      <a:pt x="323" y="338"/>
                      <a:pt x="362" y="340"/>
                      <a:pt x="389" y="340"/>
                    </a:cubicBezTo>
                    <a:cubicBezTo>
                      <a:pt x="389" y="332"/>
                      <a:pt x="389" y="324"/>
                      <a:pt x="389" y="316"/>
                    </a:cubicBezTo>
                    <a:cubicBezTo>
                      <a:pt x="336" y="316"/>
                      <a:pt x="327" y="316"/>
                      <a:pt x="327" y="281"/>
                    </a:cubicBezTo>
                    <a:cubicBezTo>
                      <a:pt x="327" y="234"/>
                      <a:pt x="327" y="187"/>
                      <a:pt x="327" y="140"/>
                    </a:cubicBezTo>
                    <a:cubicBezTo>
                      <a:pt x="327" y="59"/>
                      <a:pt x="382" y="15"/>
                      <a:pt x="433" y="15"/>
                    </a:cubicBezTo>
                    <a:cubicBezTo>
                      <a:pt x="481" y="15"/>
                      <a:pt x="490" y="57"/>
                      <a:pt x="490" y="101"/>
                    </a:cubicBezTo>
                    <a:cubicBezTo>
                      <a:pt x="490" y="161"/>
                      <a:pt x="490" y="221"/>
                      <a:pt x="490" y="281"/>
                    </a:cubicBezTo>
                    <a:cubicBezTo>
                      <a:pt x="490" y="316"/>
                      <a:pt x="481" y="316"/>
                      <a:pt x="428" y="316"/>
                    </a:cubicBezTo>
                    <a:cubicBezTo>
                      <a:pt x="428" y="324"/>
                      <a:pt x="428" y="332"/>
                      <a:pt x="428" y="340"/>
                    </a:cubicBezTo>
                    <a:cubicBezTo>
                      <a:pt x="457" y="340"/>
                      <a:pt x="497" y="338"/>
                      <a:pt x="516" y="338"/>
                    </a:cubicBezTo>
                    <a:cubicBezTo>
                      <a:pt x="536" y="338"/>
                      <a:pt x="576" y="340"/>
                      <a:pt x="602" y="340"/>
                    </a:cubicBezTo>
                    <a:cubicBezTo>
                      <a:pt x="602" y="332"/>
                      <a:pt x="602" y="324"/>
                      <a:pt x="602" y="316"/>
                    </a:cubicBezTo>
                    <a:cubicBezTo>
                      <a:pt x="563" y="316"/>
                      <a:pt x="543" y="316"/>
                      <a:pt x="543" y="292"/>
                    </a:cubicBezTo>
                    <a:cubicBezTo>
                      <a:pt x="543" y="243"/>
                      <a:pt x="543" y="194"/>
                      <a:pt x="543" y="145"/>
                    </a:cubicBezTo>
                    <a:cubicBezTo>
                      <a:pt x="543" y="79"/>
                      <a:pt x="543" y="55"/>
                      <a:pt x="519" y="28"/>
                    </a:cubicBezTo>
                    <a:cubicBezTo>
                      <a:pt x="508" y="15"/>
                      <a:pt x="483" y="0"/>
                      <a:pt x="437" y="0"/>
                    </a:cubicBezTo>
                    <a:cubicBezTo>
                      <a:pt x="373" y="0"/>
                      <a:pt x="338" y="46"/>
                      <a:pt x="325" y="74"/>
                    </a:cubicBezTo>
                    <a:cubicBezTo>
                      <a:pt x="314" y="9"/>
                      <a:pt x="257" y="0"/>
                      <a:pt x="224" y="0"/>
                    </a:cubicBezTo>
                    <a:cubicBezTo>
                      <a:pt x="167" y="0"/>
                      <a:pt x="129" y="33"/>
                      <a:pt x="110" y="81"/>
                    </a:cubicBezTo>
                    <a:cubicBezTo>
                      <a:pt x="110" y="54"/>
                      <a:pt x="110" y="27"/>
                      <a:pt x="110" y="0"/>
                    </a:cubicBezTo>
                    <a:cubicBezTo>
                      <a:pt x="73" y="3"/>
                      <a:pt x="36" y="6"/>
                      <a:pt x="0" y="9"/>
                    </a:cubicBezTo>
                    <a:cubicBezTo>
                      <a:pt x="0" y="16"/>
                      <a:pt x="0" y="23"/>
                      <a:pt x="0" y="31"/>
                    </a:cubicBezTo>
                    <a:cubicBezTo>
                      <a:pt x="55" y="31"/>
                      <a:pt x="59" y="37"/>
                      <a:pt x="59" y="7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1" name="CustomShape 22"/>
              <p:cNvSpPr/>
              <p:nvPr/>
            </p:nvSpPr>
            <p:spPr>
              <a:xfrm>
                <a:off x="3115800" y="3173040"/>
                <a:ext cx="124920" cy="130680"/>
              </a:xfrm>
              <a:custGeom>
                <a:avLst/>
                <a:gdLst/>
                <a:ahLst/>
                <a:rect l="l" t="t" r="r" b="b"/>
                <a:pathLst>
                  <a:path w="350" h="355">
                    <a:moveTo>
                      <a:pt x="226" y="286"/>
                    </a:moveTo>
                    <a:cubicBezTo>
                      <a:pt x="228" y="317"/>
                      <a:pt x="248" y="350"/>
                      <a:pt x="286" y="350"/>
                    </a:cubicBezTo>
                    <a:cubicBezTo>
                      <a:pt x="301" y="350"/>
                      <a:pt x="349" y="339"/>
                      <a:pt x="349" y="277"/>
                    </a:cubicBezTo>
                    <a:cubicBezTo>
                      <a:pt x="349" y="263"/>
                      <a:pt x="349" y="248"/>
                      <a:pt x="349" y="233"/>
                    </a:cubicBezTo>
                    <a:cubicBezTo>
                      <a:pt x="343" y="233"/>
                      <a:pt x="336" y="233"/>
                      <a:pt x="330" y="233"/>
                    </a:cubicBezTo>
                    <a:cubicBezTo>
                      <a:pt x="330" y="248"/>
                      <a:pt x="330" y="263"/>
                      <a:pt x="330" y="277"/>
                    </a:cubicBezTo>
                    <a:cubicBezTo>
                      <a:pt x="330" y="321"/>
                      <a:pt x="310" y="325"/>
                      <a:pt x="301" y="325"/>
                    </a:cubicBezTo>
                    <a:cubicBezTo>
                      <a:pt x="277" y="325"/>
                      <a:pt x="272" y="290"/>
                      <a:pt x="272" y="288"/>
                    </a:cubicBezTo>
                    <a:cubicBezTo>
                      <a:pt x="272" y="236"/>
                      <a:pt x="272" y="184"/>
                      <a:pt x="272" y="132"/>
                    </a:cubicBezTo>
                    <a:cubicBezTo>
                      <a:pt x="272" y="101"/>
                      <a:pt x="272" y="71"/>
                      <a:pt x="246" y="42"/>
                    </a:cubicBezTo>
                    <a:cubicBezTo>
                      <a:pt x="215" y="11"/>
                      <a:pt x="176" y="0"/>
                      <a:pt x="140" y="0"/>
                    </a:cubicBezTo>
                    <a:cubicBezTo>
                      <a:pt x="77" y="0"/>
                      <a:pt x="24" y="36"/>
                      <a:pt x="24" y="86"/>
                    </a:cubicBezTo>
                    <a:cubicBezTo>
                      <a:pt x="24" y="110"/>
                      <a:pt x="39" y="123"/>
                      <a:pt x="59" y="123"/>
                    </a:cubicBezTo>
                    <a:cubicBezTo>
                      <a:pt x="81" y="123"/>
                      <a:pt x="94" y="108"/>
                      <a:pt x="94" y="88"/>
                    </a:cubicBezTo>
                    <a:cubicBezTo>
                      <a:pt x="94" y="77"/>
                      <a:pt x="90" y="53"/>
                      <a:pt x="55" y="53"/>
                    </a:cubicBezTo>
                    <a:cubicBezTo>
                      <a:pt x="74" y="25"/>
                      <a:pt x="114" y="16"/>
                      <a:pt x="138" y="16"/>
                    </a:cubicBezTo>
                    <a:cubicBezTo>
                      <a:pt x="176" y="16"/>
                      <a:pt x="220" y="47"/>
                      <a:pt x="220" y="115"/>
                    </a:cubicBezTo>
                    <a:cubicBezTo>
                      <a:pt x="220" y="124"/>
                      <a:pt x="220" y="134"/>
                      <a:pt x="220" y="143"/>
                    </a:cubicBezTo>
                    <a:cubicBezTo>
                      <a:pt x="180" y="145"/>
                      <a:pt x="127" y="148"/>
                      <a:pt x="77" y="172"/>
                    </a:cubicBezTo>
                    <a:cubicBezTo>
                      <a:pt x="19" y="198"/>
                      <a:pt x="0" y="238"/>
                      <a:pt x="0" y="273"/>
                    </a:cubicBezTo>
                    <a:cubicBezTo>
                      <a:pt x="0" y="334"/>
                      <a:pt x="74" y="354"/>
                      <a:pt x="125" y="354"/>
                    </a:cubicBezTo>
                    <a:cubicBezTo>
                      <a:pt x="176" y="354"/>
                      <a:pt x="211" y="323"/>
                      <a:pt x="226" y="286"/>
                    </a:cubicBezTo>
                    <a:moveTo>
                      <a:pt x="220" y="161"/>
                    </a:moveTo>
                    <a:cubicBezTo>
                      <a:pt x="220" y="186"/>
                      <a:pt x="220" y="212"/>
                      <a:pt x="220" y="238"/>
                    </a:cubicBezTo>
                    <a:cubicBezTo>
                      <a:pt x="220" y="310"/>
                      <a:pt x="165" y="336"/>
                      <a:pt x="129" y="336"/>
                    </a:cubicBezTo>
                    <a:cubicBezTo>
                      <a:pt x="92" y="336"/>
                      <a:pt x="59" y="310"/>
                      <a:pt x="59" y="271"/>
                    </a:cubicBezTo>
                    <a:cubicBezTo>
                      <a:pt x="59" y="229"/>
                      <a:pt x="92" y="165"/>
                      <a:pt x="220" y="16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2" name="CustomShape 23"/>
              <p:cNvSpPr/>
              <p:nvPr/>
            </p:nvSpPr>
            <p:spPr>
              <a:xfrm>
                <a:off x="3246480" y="3178440"/>
                <a:ext cx="140040" cy="122400"/>
              </a:xfrm>
              <a:custGeom>
                <a:avLst/>
                <a:gdLst/>
                <a:ahLst/>
                <a:rect l="l" t="t" r="r" b="b"/>
                <a:pathLst>
                  <a:path w="392" h="332">
                    <a:moveTo>
                      <a:pt x="213" y="149"/>
                    </a:moveTo>
                    <a:cubicBezTo>
                      <a:pt x="237" y="120"/>
                      <a:pt x="266" y="83"/>
                      <a:pt x="283" y="63"/>
                    </a:cubicBezTo>
                    <a:cubicBezTo>
                      <a:pt x="307" y="35"/>
                      <a:pt x="340" y="24"/>
                      <a:pt x="376" y="22"/>
                    </a:cubicBezTo>
                    <a:cubicBezTo>
                      <a:pt x="376" y="14"/>
                      <a:pt x="376" y="7"/>
                      <a:pt x="376" y="0"/>
                    </a:cubicBezTo>
                    <a:cubicBezTo>
                      <a:pt x="356" y="0"/>
                      <a:pt x="334" y="2"/>
                      <a:pt x="312" y="2"/>
                    </a:cubicBezTo>
                    <a:cubicBezTo>
                      <a:pt x="290" y="2"/>
                      <a:pt x="248" y="0"/>
                      <a:pt x="239" y="0"/>
                    </a:cubicBezTo>
                    <a:cubicBezTo>
                      <a:pt x="239" y="7"/>
                      <a:pt x="239" y="14"/>
                      <a:pt x="239" y="22"/>
                    </a:cubicBezTo>
                    <a:cubicBezTo>
                      <a:pt x="255" y="24"/>
                      <a:pt x="261" y="34"/>
                      <a:pt x="261" y="46"/>
                    </a:cubicBezTo>
                    <a:cubicBezTo>
                      <a:pt x="261" y="58"/>
                      <a:pt x="252" y="70"/>
                      <a:pt x="250" y="74"/>
                    </a:cubicBezTo>
                    <a:cubicBezTo>
                      <a:pt x="234" y="94"/>
                      <a:pt x="218" y="114"/>
                      <a:pt x="202" y="134"/>
                    </a:cubicBezTo>
                    <a:cubicBezTo>
                      <a:pt x="181" y="108"/>
                      <a:pt x="161" y="82"/>
                      <a:pt x="140" y="57"/>
                    </a:cubicBezTo>
                    <a:cubicBezTo>
                      <a:pt x="134" y="48"/>
                      <a:pt x="134" y="46"/>
                      <a:pt x="134" y="41"/>
                    </a:cubicBezTo>
                    <a:cubicBezTo>
                      <a:pt x="134" y="30"/>
                      <a:pt x="147" y="24"/>
                      <a:pt x="162" y="22"/>
                    </a:cubicBezTo>
                    <a:cubicBezTo>
                      <a:pt x="162" y="14"/>
                      <a:pt x="162" y="7"/>
                      <a:pt x="162" y="0"/>
                    </a:cubicBezTo>
                    <a:cubicBezTo>
                      <a:pt x="140" y="0"/>
                      <a:pt x="90" y="2"/>
                      <a:pt x="79" y="2"/>
                    </a:cubicBezTo>
                    <a:cubicBezTo>
                      <a:pt x="61" y="2"/>
                      <a:pt x="26" y="0"/>
                      <a:pt x="4" y="0"/>
                    </a:cubicBezTo>
                    <a:cubicBezTo>
                      <a:pt x="4" y="7"/>
                      <a:pt x="4" y="14"/>
                      <a:pt x="4" y="22"/>
                    </a:cubicBezTo>
                    <a:cubicBezTo>
                      <a:pt x="59" y="22"/>
                      <a:pt x="59" y="24"/>
                      <a:pt x="96" y="70"/>
                    </a:cubicBezTo>
                    <a:cubicBezTo>
                      <a:pt x="122" y="103"/>
                      <a:pt x="148" y="136"/>
                      <a:pt x="173" y="169"/>
                    </a:cubicBezTo>
                    <a:cubicBezTo>
                      <a:pt x="148" y="199"/>
                      <a:pt x="123" y="230"/>
                      <a:pt x="99" y="261"/>
                    </a:cubicBezTo>
                    <a:cubicBezTo>
                      <a:pt x="63" y="305"/>
                      <a:pt x="17" y="307"/>
                      <a:pt x="0" y="307"/>
                    </a:cubicBezTo>
                    <a:cubicBezTo>
                      <a:pt x="0" y="315"/>
                      <a:pt x="0" y="323"/>
                      <a:pt x="0" y="331"/>
                    </a:cubicBezTo>
                    <a:cubicBezTo>
                      <a:pt x="22" y="329"/>
                      <a:pt x="46" y="329"/>
                      <a:pt x="66" y="329"/>
                    </a:cubicBezTo>
                    <a:cubicBezTo>
                      <a:pt x="88" y="329"/>
                      <a:pt x="121" y="331"/>
                      <a:pt x="138" y="331"/>
                    </a:cubicBezTo>
                    <a:cubicBezTo>
                      <a:pt x="138" y="323"/>
                      <a:pt x="138" y="315"/>
                      <a:pt x="138" y="307"/>
                    </a:cubicBezTo>
                    <a:cubicBezTo>
                      <a:pt x="121" y="305"/>
                      <a:pt x="116" y="294"/>
                      <a:pt x="116" y="283"/>
                    </a:cubicBezTo>
                    <a:cubicBezTo>
                      <a:pt x="116" y="265"/>
                      <a:pt x="138" y="241"/>
                      <a:pt x="184" y="186"/>
                    </a:cubicBezTo>
                    <a:cubicBezTo>
                      <a:pt x="204" y="212"/>
                      <a:pt x="224" y="238"/>
                      <a:pt x="244" y="263"/>
                    </a:cubicBezTo>
                    <a:cubicBezTo>
                      <a:pt x="250" y="272"/>
                      <a:pt x="261" y="283"/>
                      <a:pt x="261" y="287"/>
                    </a:cubicBezTo>
                    <a:cubicBezTo>
                      <a:pt x="261" y="294"/>
                      <a:pt x="252" y="307"/>
                      <a:pt x="233" y="307"/>
                    </a:cubicBezTo>
                    <a:cubicBezTo>
                      <a:pt x="233" y="315"/>
                      <a:pt x="233" y="323"/>
                      <a:pt x="233" y="331"/>
                    </a:cubicBezTo>
                    <a:cubicBezTo>
                      <a:pt x="255" y="331"/>
                      <a:pt x="299" y="329"/>
                      <a:pt x="316" y="329"/>
                    </a:cubicBezTo>
                    <a:cubicBezTo>
                      <a:pt x="336" y="329"/>
                      <a:pt x="367" y="329"/>
                      <a:pt x="391" y="331"/>
                    </a:cubicBezTo>
                    <a:cubicBezTo>
                      <a:pt x="391" y="323"/>
                      <a:pt x="391" y="315"/>
                      <a:pt x="391" y="307"/>
                    </a:cubicBezTo>
                    <a:cubicBezTo>
                      <a:pt x="349" y="307"/>
                      <a:pt x="334" y="305"/>
                      <a:pt x="316" y="283"/>
                    </a:cubicBezTo>
                    <a:cubicBezTo>
                      <a:pt x="282" y="238"/>
                      <a:pt x="247" y="194"/>
                      <a:pt x="213" y="14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3" name="CustomShape 24"/>
              <p:cNvSpPr/>
              <p:nvPr/>
            </p:nvSpPr>
            <p:spPr>
              <a:xfrm>
                <a:off x="3403800" y="3255840"/>
                <a:ext cx="77040" cy="89280"/>
              </a:xfrm>
              <a:custGeom>
                <a:avLst/>
                <a:gdLst/>
                <a:ahLst/>
                <a:rect l="l" t="t" r="r" b="b"/>
                <a:pathLst>
                  <a:path w="217" h="245">
                    <a:moveTo>
                      <a:pt x="196" y="35"/>
                    </a:moveTo>
                    <a:cubicBezTo>
                      <a:pt x="181" y="40"/>
                      <a:pt x="172" y="51"/>
                      <a:pt x="172" y="62"/>
                    </a:cubicBezTo>
                    <a:cubicBezTo>
                      <a:pt x="172" y="73"/>
                      <a:pt x="183" y="79"/>
                      <a:pt x="192" y="79"/>
                    </a:cubicBezTo>
                    <a:cubicBezTo>
                      <a:pt x="196" y="79"/>
                      <a:pt x="216" y="75"/>
                      <a:pt x="216" y="49"/>
                    </a:cubicBezTo>
                    <a:cubicBezTo>
                      <a:pt x="216" y="13"/>
                      <a:pt x="178" y="0"/>
                      <a:pt x="145" y="0"/>
                    </a:cubicBezTo>
                    <a:cubicBezTo>
                      <a:pt x="60" y="0"/>
                      <a:pt x="44" y="62"/>
                      <a:pt x="44" y="79"/>
                    </a:cubicBezTo>
                    <a:cubicBezTo>
                      <a:pt x="44" y="99"/>
                      <a:pt x="57" y="112"/>
                      <a:pt x="64" y="119"/>
                    </a:cubicBezTo>
                    <a:cubicBezTo>
                      <a:pt x="77" y="130"/>
                      <a:pt x="88" y="132"/>
                      <a:pt x="126" y="139"/>
                    </a:cubicBezTo>
                    <a:cubicBezTo>
                      <a:pt x="137" y="141"/>
                      <a:pt x="172" y="147"/>
                      <a:pt x="172" y="174"/>
                    </a:cubicBezTo>
                    <a:cubicBezTo>
                      <a:pt x="172" y="183"/>
                      <a:pt x="165" y="204"/>
                      <a:pt x="143" y="218"/>
                    </a:cubicBezTo>
                    <a:cubicBezTo>
                      <a:pt x="121" y="229"/>
                      <a:pt x="95" y="229"/>
                      <a:pt x="88" y="229"/>
                    </a:cubicBezTo>
                    <a:cubicBezTo>
                      <a:pt x="66" y="229"/>
                      <a:pt x="35" y="224"/>
                      <a:pt x="24" y="207"/>
                    </a:cubicBezTo>
                    <a:cubicBezTo>
                      <a:pt x="42" y="204"/>
                      <a:pt x="53" y="191"/>
                      <a:pt x="53" y="176"/>
                    </a:cubicBezTo>
                    <a:cubicBezTo>
                      <a:pt x="53" y="163"/>
                      <a:pt x="44" y="156"/>
                      <a:pt x="31" y="156"/>
                    </a:cubicBezTo>
                    <a:cubicBezTo>
                      <a:pt x="16" y="156"/>
                      <a:pt x="0" y="167"/>
                      <a:pt x="0" y="191"/>
                    </a:cubicBezTo>
                    <a:cubicBezTo>
                      <a:pt x="0" y="224"/>
                      <a:pt x="35" y="244"/>
                      <a:pt x="88" y="244"/>
                    </a:cubicBezTo>
                    <a:cubicBezTo>
                      <a:pt x="187" y="244"/>
                      <a:pt x="205" y="176"/>
                      <a:pt x="205" y="154"/>
                    </a:cubicBezTo>
                    <a:cubicBezTo>
                      <a:pt x="205" y="106"/>
                      <a:pt x="152" y="95"/>
                      <a:pt x="130" y="92"/>
                    </a:cubicBezTo>
                    <a:cubicBezTo>
                      <a:pt x="126" y="90"/>
                      <a:pt x="112" y="88"/>
                      <a:pt x="110" y="88"/>
                    </a:cubicBezTo>
                    <a:cubicBezTo>
                      <a:pt x="90" y="84"/>
                      <a:pt x="79" y="73"/>
                      <a:pt x="79" y="60"/>
                    </a:cubicBezTo>
                    <a:cubicBezTo>
                      <a:pt x="79" y="49"/>
                      <a:pt x="90" y="33"/>
                      <a:pt x="101" y="27"/>
                    </a:cubicBezTo>
                    <a:cubicBezTo>
                      <a:pt x="117" y="18"/>
                      <a:pt x="134" y="16"/>
                      <a:pt x="143" y="16"/>
                    </a:cubicBezTo>
                    <a:cubicBezTo>
                      <a:pt x="156" y="16"/>
                      <a:pt x="183" y="18"/>
                      <a:pt x="196" y="3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4" name="CustomShape 25"/>
              <p:cNvSpPr/>
              <p:nvPr/>
            </p:nvSpPr>
            <p:spPr>
              <a:xfrm>
                <a:off x="3621240" y="2926080"/>
                <a:ext cx="11520" cy="285480"/>
              </a:xfrm>
              <a:custGeom>
                <a:avLst/>
                <a:gdLst/>
                <a:ahLst/>
                <a:rect l="l" t="t" r="r" b="b"/>
                <a:pathLst>
                  <a:path w="35" h="772">
                    <a:moveTo>
                      <a:pt x="34" y="29"/>
                    </a:moveTo>
                    <a:cubicBezTo>
                      <a:pt x="34" y="13"/>
                      <a:pt x="33" y="0"/>
                      <a:pt x="17" y="0"/>
                    </a:cubicBezTo>
                    <a:cubicBezTo>
                      <a:pt x="0" y="0"/>
                      <a:pt x="1" y="13"/>
                      <a:pt x="1" y="29"/>
                    </a:cubicBezTo>
                    <a:cubicBezTo>
                      <a:pt x="1" y="266"/>
                      <a:pt x="1" y="504"/>
                      <a:pt x="1" y="742"/>
                    </a:cubicBezTo>
                    <a:cubicBezTo>
                      <a:pt x="1" y="758"/>
                      <a:pt x="0" y="771"/>
                      <a:pt x="17" y="771"/>
                    </a:cubicBezTo>
                    <a:cubicBezTo>
                      <a:pt x="33" y="771"/>
                      <a:pt x="34" y="758"/>
                      <a:pt x="34" y="742"/>
                    </a:cubicBezTo>
                    <a:cubicBezTo>
                      <a:pt x="34" y="504"/>
                      <a:pt x="34" y="266"/>
                      <a:pt x="34" y="2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5" name="CustomShape 26"/>
              <p:cNvSpPr/>
              <p:nvPr/>
            </p:nvSpPr>
            <p:spPr>
              <a:xfrm>
                <a:off x="3692880" y="2969280"/>
                <a:ext cx="47520" cy="198720"/>
              </a:xfrm>
              <a:custGeom>
                <a:avLst/>
                <a:gdLst/>
                <a:ahLst/>
                <a:rect l="l" t="t" r="r" b="b"/>
                <a:pathLst>
                  <a:path w="135" h="539">
                    <a:moveTo>
                      <a:pt x="130" y="22"/>
                    </a:moveTo>
                    <a:cubicBezTo>
                      <a:pt x="134" y="16"/>
                      <a:pt x="134" y="16"/>
                      <a:pt x="134" y="14"/>
                    </a:cubicBezTo>
                    <a:cubicBezTo>
                      <a:pt x="134" y="5"/>
                      <a:pt x="128" y="0"/>
                      <a:pt x="121" y="0"/>
                    </a:cubicBezTo>
                    <a:cubicBezTo>
                      <a:pt x="112" y="0"/>
                      <a:pt x="110" y="5"/>
                      <a:pt x="106" y="14"/>
                    </a:cubicBezTo>
                    <a:cubicBezTo>
                      <a:pt x="72" y="96"/>
                      <a:pt x="38" y="178"/>
                      <a:pt x="4" y="260"/>
                    </a:cubicBezTo>
                    <a:cubicBezTo>
                      <a:pt x="0" y="266"/>
                      <a:pt x="2" y="265"/>
                      <a:pt x="0" y="268"/>
                    </a:cubicBezTo>
                    <a:cubicBezTo>
                      <a:pt x="0" y="273"/>
                      <a:pt x="0" y="273"/>
                      <a:pt x="4" y="279"/>
                    </a:cubicBezTo>
                    <a:cubicBezTo>
                      <a:pt x="38" y="361"/>
                      <a:pt x="72" y="443"/>
                      <a:pt x="106" y="525"/>
                    </a:cubicBezTo>
                    <a:cubicBezTo>
                      <a:pt x="108" y="532"/>
                      <a:pt x="112" y="538"/>
                      <a:pt x="121" y="538"/>
                    </a:cubicBezTo>
                    <a:cubicBezTo>
                      <a:pt x="128" y="538"/>
                      <a:pt x="134" y="534"/>
                      <a:pt x="134" y="525"/>
                    </a:cubicBezTo>
                    <a:cubicBezTo>
                      <a:pt x="134" y="523"/>
                      <a:pt x="134" y="523"/>
                      <a:pt x="130" y="514"/>
                    </a:cubicBezTo>
                    <a:cubicBezTo>
                      <a:pt x="96" y="433"/>
                      <a:pt x="62" y="352"/>
                      <a:pt x="29" y="271"/>
                    </a:cubicBezTo>
                    <a:cubicBezTo>
                      <a:pt x="62" y="188"/>
                      <a:pt x="96" y="105"/>
                      <a:pt x="130" y="2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6" name="CustomShape 27"/>
              <p:cNvSpPr/>
              <p:nvPr/>
            </p:nvSpPr>
            <p:spPr>
              <a:xfrm>
                <a:off x="3769560" y="2982960"/>
                <a:ext cx="150840" cy="135360"/>
              </a:xfrm>
              <a:custGeom>
                <a:avLst/>
                <a:gdLst/>
                <a:ahLst/>
                <a:rect l="l" t="t" r="r" b="b"/>
                <a:pathLst>
                  <a:path w="422" h="367">
                    <a:moveTo>
                      <a:pt x="392" y="241"/>
                    </a:moveTo>
                    <a:cubicBezTo>
                      <a:pt x="394" y="235"/>
                      <a:pt x="393" y="235"/>
                      <a:pt x="394" y="233"/>
                    </a:cubicBezTo>
                    <a:cubicBezTo>
                      <a:pt x="394" y="228"/>
                      <a:pt x="392" y="224"/>
                      <a:pt x="385" y="224"/>
                    </a:cubicBezTo>
                    <a:cubicBezTo>
                      <a:pt x="383" y="224"/>
                      <a:pt x="380" y="223"/>
                      <a:pt x="379" y="226"/>
                    </a:cubicBezTo>
                    <a:cubicBezTo>
                      <a:pt x="378" y="228"/>
                      <a:pt x="379" y="228"/>
                      <a:pt x="372" y="241"/>
                    </a:cubicBezTo>
                    <a:cubicBezTo>
                      <a:pt x="337" y="320"/>
                      <a:pt x="308" y="347"/>
                      <a:pt x="220" y="347"/>
                    </a:cubicBezTo>
                    <a:cubicBezTo>
                      <a:pt x="190" y="347"/>
                      <a:pt x="159" y="347"/>
                      <a:pt x="128" y="347"/>
                    </a:cubicBezTo>
                    <a:cubicBezTo>
                      <a:pt x="113" y="347"/>
                      <a:pt x="110" y="347"/>
                      <a:pt x="110" y="342"/>
                    </a:cubicBezTo>
                    <a:cubicBezTo>
                      <a:pt x="110" y="340"/>
                      <a:pt x="110" y="338"/>
                      <a:pt x="113" y="331"/>
                    </a:cubicBezTo>
                    <a:cubicBezTo>
                      <a:pt x="125" y="283"/>
                      <a:pt x="138" y="235"/>
                      <a:pt x="150" y="186"/>
                    </a:cubicBezTo>
                    <a:cubicBezTo>
                      <a:pt x="170" y="186"/>
                      <a:pt x="190" y="186"/>
                      <a:pt x="209" y="186"/>
                    </a:cubicBezTo>
                    <a:cubicBezTo>
                      <a:pt x="253" y="186"/>
                      <a:pt x="260" y="193"/>
                      <a:pt x="260" y="211"/>
                    </a:cubicBezTo>
                    <a:cubicBezTo>
                      <a:pt x="260" y="217"/>
                      <a:pt x="258" y="226"/>
                      <a:pt x="256" y="235"/>
                    </a:cubicBezTo>
                    <a:cubicBezTo>
                      <a:pt x="253" y="239"/>
                      <a:pt x="253" y="239"/>
                      <a:pt x="253" y="241"/>
                    </a:cubicBezTo>
                    <a:cubicBezTo>
                      <a:pt x="256" y="244"/>
                      <a:pt x="256" y="248"/>
                      <a:pt x="262" y="248"/>
                    </a:cubicBezTo>
                    <a:cubicBezTo>
                      <a:pt x="271" y="248"/>
                      <a:pt x="271" y="246"/>
                      <a:pt x="273" y="237"/>
                    </a:cubicBezTo>
                    <a:cubicBezTo>
                      <a:pt x="283" y="197"/>
                      <a:pt x="294" y="158"/>
                      <a:pt x="304" y="118"/>
                    </a:cubicBezTo>
                    <a:cubicBezTo>
                      <a:pt x="304" y="112"/>
                      <a:pt x="304" y="112"/>
                      <a:pt x="304" y="110"/>
                    </a:cubicBezTo>
                    <a:cubicBezTo>
                      <a:pt x="304" y="105"/>
                      <a:pt x="300" y="103"/>
                      <a:pt x="295" y="103"/>
                    </a:cubicBezTo>
                    <a:cubicBezTo>
                      <a:pt x="289" y="103"/>
                      <a:pt x="289" y="105"/>
                      <a:pt x="284" y="116"/>
                    </a:cubicBezTo>
                    <a:cubicBezTo>
                      <a:pt x="273" y="160"/>
                      <a:pt x="258" y="167"/>
                      <a:pt x="212" y="167"/>
                    </a:cubicBezTo>
                    <a:cubicBezTo>
                      <a:pt x="193" y="167"/>
                      <a:pt x="173" y="167"/>
                      <a:pt x="154" y="167"/>
                    </a:cubicBezTo>
                    <a:cubicBezTo>
                      <a:pt x="165" y="123"/>
                      <a:pt x="176" y="80"/>
                      <a:pt x="187" y="37"/>
                    </a:cubicBezTo>
                    <a:cubicBezTo>
                      <a:pt x="192" y="22"/>
                      <a:pt x="192" y="19"/>
                      <a:pt x="214" y="19"/>
                    </a:cubicBezTo>
                    <a:cubicBezTo>
                      <a:pt x="243" y="19"/>
                      <a:pt x="272" y="19"/>
                      <a:pt x="302" y="19"/>
                    </a:cubicBezTo>
                    <a:cubicBezTo>
                      <a:pt x="374" y="19"/>
                      <a:pt x="392" y="35"/>
                      <a:pt x="392" y="81"/>
                    </a:cubicBezTo>
                    <a:cubicBezTo>
                      <a:pt x="392" y="96"/>
                      <a:pt x="390" y="112"/>
                      <a:pt x="390" y="114"/>
                    </a:cubicBezTo>
                    <a:cubicBezTo>
                      <a:pt x="390" y="118"/>
                      <a:pt x="392" y="125"/>
                      <a:pt x="399" y="125"/>
                    </a:cubicBezTo>
                    <a:cubicBezTo>
                      <a:pt x="407" y="125"/>
                      <a:pt x="407" y="118"/>
                      <a:pt x="407" y="110"/>
                    </a:cubicBezTo>
                    <a:cubicBezTo>
                      <a:pt x="411" y="78"/>
                      <a:pt x="415" y="47"/>
                      <a:pt x="418" y="15"/>
                    </a:cubicBezTo>
                    <a:cubicBezTo>
                      <a:pt x="421" y="0"/>
                      <a:pt x="416" y="0"/>
                      <a:pt x="403" y="0"/>
                    </a:cubicBezTo>
                    <a:cubicBezTo>
                      <a:pt x="303" y="0"/>
                      <a:pt x="204" y="0"/>
                      <a:pt x="104" y="0"/>
                    </a:cubicBezTo>
                    <a:cubicBezTo>
                      <a:pt x="95" y="0"/>
                      <a:pt x="88" y="0"/>
                      <a:pt x="88" y="13"/>
                    </a:cubicBezTo>
                    <a:cubicBezTo>
                      <a:pt x="88" y="19"/>
                      <a:pt x="93" y="19"/>
                      <a:pt x="106" y="19"/>
                    </a:cubicBezTo>
                    <a:cubicBezTo>
                      <a:pt x="115" y="19"/>
                      <a:pt x="117" y="19"/>
                      <a:pt x="126" y="19"/>
                    </a:cubicBezTo>
                    <a:cubicBezTo>
                      <a:pt x="137" y="22"/>
                      <a:pt x="137" y="22"/>
                      <a:pt x="137" y="28"/>
                    </a:cubicBezTo>
                    <a:cubicBezTo>
                      <a:pt x="137" y="33"/>
                      <a:pt x="137" y="37"/>
                      <a:pt x="135" y="39"/>
                    </a:cubicBezTo>
                    <a:cubicBezTo>
                      <a:pt x="111" y="134"/>
                      <a:pt x="88" y="228"/>
                      <a:pt x="64" y="323"/>
                    </a:cubicBezTo>
                    <a:cubicBezTo>
                      <a:pt x="60" y="342"/>
                      <a:pt x="60" y="347"/>
                      <a:pt x="16" y="347"/>
                    </a:cubicBezTo>
                    <a:cubicBezTo>
                      <a:pt x="7" y="347"/>
                      <a:pt x="0" y="347"/>
                      <a:pt x="0" y="360"/>
                    </a:cubicBezTo>
                    <a:cubicBezTo>
                      <a:pt x="0" y="366"/>
                      <a:pt x="7" y="366"/>
                      <a:pt x="16" y="366"/>
                    </a:cubicBezTo>
                    <a:cubicBezTo>
                      <a:pt x="118" y="366"/>
                      <a:pt x="220" y="366"/>
                      <a:pt x="322" y="366"/>
                    </a:cubicBezTo>
                    <a:cubicBezTo>
                      <a:pt x="335" y="366"/>
                      <a:pt x="337" y="366"/>
                      <a:pt x="341" y="358"/>
                    </a:cubicBezTo>
                    <a:cubicBezTo>
                      <a:pt x="358" y="319"/>
                      <a:pt x="375" y="280"/>
                      <a:pt x="392" y="24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7" name="CustomShape 28"/>
              <p:cNvSpPr/>
              <p:nvPr/>
            </p:nvSpPr>
            <p:spPr>
              <a:xfrm>
                <a:off x="3939120" y="3052080"/>
                <a:ext cx="57240" cy="94680"/>
              </a:xfrm>
              <a:custGeom>
                <a:avLst/>
                <a:gdLst/>
                <a:ahLst/>
                <a:rect l="l" t="t" r="r" b="b"/>
                <a:pathLst>
                  <a:path w="162" h="258">
                    <a:moveTo>
                      <a:pt x="99" y="11"/>
                    </a:moveTo>
                    <a:cubicBezTo>
                      <a:pt x="99" y="0"/>
                      <a:pt x="99" y="0"/>
                      <a:pt x="86" y="0"/>
                    </a:cubicBezTo>
                    <a:cubicBezTo>
                      <a:pt x="57" y="25"/>
                      <a:pt x="16" y="25"/>
                      <a:pt x="7" y="25"/>
                    </a:cubicBezTo>
                    <a:cubicBezTo>
                      <a:pt x="5" y="25"/>
                      <a:pt x="2" y="25"/>
                      <a:pt x="0" y="25"/>
                    </a:cubicBezTo>
                    <a:cubicBezTo>
                      <a:pt x="0" y="30"/>
                      <a:pt x="0" y="36"/>
                      <a:pt x="0" y="42"/>
                    </a:cubicBezTo>
                    <a:cubicBezTo>
                      <a:pt x="2" y="42"/>
                      <a:pt x="5" y="42"/>
                      <a:pt x="7" y="42"/>
                    </a:cubicBezTo>
                    <a:cubicBezTo>
                      <a:pt x="16" y="42"/>
                      <a:pt x="42" y="42"/>
                      <a:pt x="64" y="31"/>
                    </a:cubicBezTo>
                    <a:cubicBezTo>
                      <a:pt x="64" y="96"/>
                      <a:pt x="64" y="160"/>
                      <a:pt x="64" y="224"/>
                    </a:cubicBezTo>
                    <a:cubicBezTo>
                      <a:pt x="64" y="235"/>
                      <a:pt x="64" y="240"/>
                      <a:pt x="22" y="240"/>
                    </a:cubicBezTo>
                    <a:cubicBezTo>
                      <a:pt x="16" y="240"/>
                      <a:pt x="10" y="240"/>
                      <a:pt x="5" y="240"/>
                    </a:cubicBezTo>
                    <a:cubicBezTo>
                      <a:pt x="5" y="246"/>
                      <a:pt x="5" y="251"/>
                      <a:pt x="5" y="257"/>
                    </a:cubicBezTo>
                    <a:cubicBezTo>
                      <a:pt x="24" y="255"/>
                      <a:pt x="60" y="255"/>
                      <a:pt x="82" y="255"/>
                    </a:cubicBezTo>
                    <a:cubicBezTo>
                      <a:pt x="104" y="255"/>
                      <a:pt x="139" y="255"/>
                      <a:pt x="161" y="257"/>
                    </a:cubicBezTo>
                    <a:cubicBezTo>
                      <a:pt x="161" y="251"/>
                      <a:pt x="161" y="246"/>
                      <a:pt x="161" y="240"/>
                    </a:cubicBezTo>
                    <a:cubicBezTo>
                      <a:pt x="154" y="240"/>
                      <a:pt x="148" y="240"/>
                      <a:pt x="141" y="240"/>
                    </a:cubicBezTo>
                    <a:cubicBezTo>
                      <a:pt x="99" y="240"/>
                      <a:pt x="99" y="235"/>
                      <a:pt x="99" y="224"/>
                    </a:cubicBezTo>
                    <a:cubicBezTo>
                      <a:pt x="99" y="153"/>
                      <a:pt x="99" y="82"/>
                      <a:pt x="99" y="1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8" name="CustomShape 29"/>
              <p:cNvSpPr/>
              <p:nvPr/>
            </p:nvSpPr>
            <p:spPr>
              <a:xfrm>
                <a:off x="4048560" y="3033360"/>
                <a:ext cx="21960" cy="124200"/>
              </a:xfrm>
              <a:custGeom>
                <a:avLst/>
                <a:gdLst/>
                <a:ahLst/>
                <a:rect l="l" t="t" r="r" b="b"/>
                <a:pathLst>
                  <a:path w="64" h="339">
                    <a:moveTo>
                      <a:pt x="61" y="30"/>
                    </a:moveTo>
                    <a:cubicBezTo>
                      <a:pt x="61" y="13"/>
                      <a:pt x="46" y="0"/>
                      <a:pt x="30" y="0"/>
                    </a:cubicBezTo>
                    <a:cubicBezTo>
                      <a:pt x="13" y="0"/>
                      <a:pt x="0" y="15"/>
                      <a:pt x="0" y="30"/>
                    </a:cubicBezTo>
                    <a:cubicBezTo>
                      <a:pt x="0" y="50"/>
                      <a:pt x="15" y="61"/>
                      <a:pt x="30" y="61"/>
                    </a:cubicBezTo>
                    <a:cubicBezTo>
                      <a:pt x="50" y="61"/>
                      <a:pt x="61" y="46"/>
                      <a:pt x="61" y="30"/>
                    </a:cubicBezTo>
                    <a:moveTo>
                      <a:pt x="48" y="228"/>
                    </a:moveTo>
                    <a:cubicBezTo>
                      <a:pt x="48" y="265"/>
                      <a:pt x="35" y="296"/>
                      <a:pt x="11" y="323"/>
                    </a:cubicBezTo>
                    <a:cubicBezTo>
                      <a:pt x="8" y="325"/>
                      <a:pt x="6" y="327"/>
                      <a:pt x="6" y="329"/>
                    </a:cubicBezTo>
                    <a:cubicBezTo>
                      <a:pt x="6" y="331"/>
                      <a:pt x="11" y="338"/>
                      <a:pt x="15" y="338"/>
                    </a:cubicBezTo>
                    <a:cubicBezTo>
                      <a:pt x="22" y="338"/>
                      <a:pt x="63" y="294"/>
                      <a:pt x="63" y="228"/>
                    </a:cubicBezTo>
                    <a:cubicBezTo>
                      <a:pt x="63" y="211"/>
                      <a:pt x="61" y="171"/>
                      <a:pt x="30" y="171"/>
                    </a:cubicBezTo>
                    <a:cubicBezTo>
                      <a:pt x="11" y="171"/>
                      <a:pt x="0" y="186"/>
                      <a:pt x="0" y="202"/>
                    </a:cubicBezTo>
                    <a:cubicBezTo>
                      <a:pt x="0" y="217"/>
                      <a:pt x="8" y="232"/>
                      <a:pt x="30" y="232"/>
                    </a:cubicBezTo>
                    <a:cubicBezTo>
                      <a:pt x="39" y="232"/>
                      <a:pt x="46" y="228"/>
                      <a:pt x="48" y="22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9" name="CustomShape 30"/>
              <p:cNvSpPr/>
              <p:nvPr/>
            </p:nvSpPr>
            <p:spPr>
              <a:xfrm>
                <a:off x="4104720" y="3031560"/>
                <a:ext cx="77760" cy="88920"/>
              </a:xfrm>
              <a:custGeom>
                <a:avLst/>
                <a:gdLst/>
                <a:ahLst/>
                <a:rect l="l" t="t" r="r" b="b"/>
                <a:pathLst>
                  <a:path w="219" h="243">
                    <a:moveTo>
                      <a:pt x="196" y="35"/>
                    </a:moveTo>
                    <a:cubicBezTo>
                      <a:pt x="182" y="38"/>
                      <a:pt x="174" y="49"/>
                      <a:pt x="174" y="60"/>
                    </a:cubicBezTo>
                    <a:cubicBezTo>
                      <a:pt x="174" y="73"/>
                      <a:pt x="185" y="77"/>
                      <a:pt x="191" y="77"/>
                    </a:cubicBezTo>
                    <a:cubicBezTo>
                      <a:pt x="196" y="77"/>
                      <a:pt x="218" y="75"/>
                      <a:pt x="218" y="46"/>
                    </a:cubicBezTo>
                    <a:cubicBezTo>
                      <a:pt x="218" y="11"/>
                      <a:pt x="178" y="0"/>
                      <a:pt x="145" y="0"/>
                    </a:cubicBezTo>
                    <a:cubicBezTo>
                      <a:pt x="59" y="0"/>
                      <a:pt x="46" y="62"/>
                      <a:pt x="46" y="77"/>
                    </a:cubicBezTo>
                    <a:cubicBezTo>
                      <a:pt x="46" y="99"/>
                      <a:pt x="57" y="110"/>
                      <a:pt x="64" y="117"/>
                    </a:cubicBezTo>
                    <a:cubicBezTo>
                      <a:pt x="79" y="128"/>
                      <a:pt x="88" y="130"/>
                      <a:pt x="125" y="136"/>
                    </a:cubicBezTo>
                    <a:cubicBezTo>
                      <a:pt x="136" y="139"/>
                      <a:pt x="171" y="145"/>
                      <a:pt x="171" y="172"/>
                    </a:cubicBezTo>
                    <a:cubicBezTo>
                      <a:pt x="171" y="183"/>
                      <a:pt x="165" y="202"/>
                      <a:pt x="143" y="216"/>
                    </a:cubicBezTo>
                    <a:cubicBezTo>
                      <a:pt x="121" y="229"/>
                      <a:pt x="94" y="229"/>
                      <a:pt x="88" y="229"/>
                    </a:cubicBezTo>
                    <a:cubicBezTo>
                      <a:pt x="66" y="229"/>
                      <a:pt x="35" y="222"/>
                      <a:pt x="24" y="205"/>
                    </a:cubicBezTo>
                    <a:cubicBezTo>
                      <a:pt x="42" y="202"/>
                      <a:pt x="53" y="189"/>
                      <a:pt x="53" y="174"/>
                    </a:cubicBezTo>
                    <a:cubicBezTo>
                      <a:pt x="53" y="161"/>
                      <a:pt x="44" y="154"/>
                      <a:pt x="33" y="154"/>
                    </a:cubicBezTo>
                    <a:cubicBezTo>
                      <a:pt x="17" y="154"/>
                      <a:pt x="0" y="167"/>
                      <a:pt x="0" y="191"/>
                    </a:cubicBezTo>
                    <a:cubicBezTo>
                      <a:pt x="0" y="222"/>
                      <a:pt x="35" y="242"/>
                      <a:pt x="88" y="242"/>
                    </a:cubicBezTo>
                    <a:cubicBezTo>
                      <a:pt x="187" y="242"/>
                      <a:pt x="207" y="174"/>
                      <a:pt x="207" y="154"/>
                    </a:cubicBezTo>
                    <a:cubicBezTo>
                      <a:pt x="207" y="104"/>
                      <a:pt x="152" y="95"/>
                      <a:pt x="132" y="90"/>
                    </a:cubicBezTo>
                    <a:cubicBezTo>
                      <a:pt x="125" y="90"/>
                      <a:pt x="112" y="88"/>
                      <a:pt x="110" y="86"/>
                    </a:cubicBezTo>
                    <a:cubicBezTo>
                      <a:pt x="90" y="82"/>
                      <a:pt x="79" y="71"/>
                      <a:pt x="79" y="60"/>
                    </a:cubicBezTo>
                    <a:cubicBezTo>
                      <a:pt x="79" y="46"/>
                      <a:pt x="90" y="33"/>
                      <a:pt x="101" y="24"/>
                    </a:cubicBezTo>
                    <a:cubicBezTo>
                      <a:pt x="116" y="16"/>
                      <a:pt x="134" y="13"/>
                      <a:pt x="145" y="13"/>
                    </a:cubicBezTo>
                    <a:cubicBezTo>
                      <a:pt x="156" y="13"/>
                      <a:pt x="185" y="16"/>
                      <a:pt x="196" y="3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0" name="CustomShape 31"/>
              <p:cNvSpPr/>
              <p:nvPr/>
            </p:nvSpPr>
            <p:spPr>
              <a:xfrm>
                <a:off x="4228920" y="2926080"/>
                <a:ext cx="10440" cy="285480"/>
              </a:xfrm>
              <a:custGeom>
                <a:avLst/>
                <a:gdLst/>
                <a:ahLst/>
                <a:rect l="l" t="t" r="r" b="b"/>
                <a:pathLst>
                  <a:path w="32" h="772">
                    <a:moveTo>
                      <a:pt x="31" y="29"/>
                    </a:moveTo>
                    <a:cubicBezTo>
                      <a:pt x="31" y="13"/>
                      <a:pt x="31" y="0"/>
                      <a:pt x="16" y="0"/>
                    </a:cubicBezTo>
                    <a:cubicBezTo>
                      <a:pt x="0" y="0"/>
                      <a:pt x="0" y="13"/>
                      <a:pt x="0" y="29"/>
                    </a:cubicBezTo>
                    <a:cubicBezTo>
                      <a:pt x="0" y="266"/>
                      <a:pt x="0" y="504"/>
                      <a:pt x="0" y="742"/>
                    </a:cubicBezTo>
                    <a:cubicBezTo>
                      <a:pt x="0" y="758"/>
                      <a:pt x="0" y="771"/>
                      <a:pt x="16" y="771"/>
                    </a:cubicBezTo>
                    <a:cubicBezTo>
                      <a:pt x="31" y="771"/>
                      <a:pt x="31" y="758"/>
                      <a:pt x="31" y="742"/>
                    </a:cubicBezTo>
                    <a:cubicBezTo>
                      <a:pt x="31" y="504"/>
                      <a:pt x="31" y="266"/>
                      <a:pt x="31" y="2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1" name="CustomShape 32"/>
              <p:cNvSpPr/>
              <p:nvPr/>
            </p:nvSpPr>
            <p:spPr>
              <a:xfrm>
                <a:off x="4321800" y="2939760"/>
                <a:ext cx="87840" cy="104760"/>
              </a:xfrm>
              <a:custGeom>
                <a:avLst/>
                <a:gdLst/>
                <a:ahLst/>
                <a:rect l="l" t="t" r="r" b="b"/>
                <a:pathLst>
                  <a:path w="247" h="285">
                    <a:moveTo>
                      <a:pt x="72" y="40"/>
                    </a:moveTo>
                    <a:cubicBezTo>
                      <a:pt x="81" y="29"/>
                      <a:pt x="99" y="16"/>
                      <a:pt x="134" y="16"/>
                    </a:cubicBezTo>
                    <a:cubicBezTo>
                      <a:pt x="162" y="16"/>
                      <a:pt x="208" y="29"/>
                      <a:pt x="208" y="90"/>
                    </a:cubicBezTo>
                    <a:cubicBezTo>
                      <a:pt x="208" y="110"/>
                      <a:pt x="204" y="128"/>
                      <a:pt x="200" y="145"/>
                    </a:cubicBezTo>
                    <a:cubicBezTo>
                      <a:pt x="195" y="128"/>
                      <a:pt x="176" y="99"/>
                      <a:pt x="132" y="99"/>
                    </a:cubicBezTo>
                    <a:cubicBezTo>
                      <a:pt x="103" y="99"/>
                      <a:pt x="74" y="106"/>
                      <a:pt x="37" y="134"/>
                    </a:cubicBezTo>
                    <a:cubicBezTo>
                      <a:pt x="2" y="165"/>
                      <a:pt x="0" y="200"/>
                      <a:pt x="0" y="211"/>
                    </a:cubicBezTo>
                    <a:cubicBezTo>
                      <a:pt x="0" y="231"/>
                      <a:pt x="6" y="246"/>
                      <a:pt x="26" y="264"/>
                    </a:cubicBezTo>
                    <a:cubicBezTo>
                      <a:pt x="46" y="281"/>
                      <a:pt x="68" y="284"/>
                      <a:pt x="92" y="284"/>
                    </a:cubicBezTo>
                    <a:cubicBezTo>
                      <a:pt x="206" y="284"/>
                      <a:pt x="246" y="156"/>
                      <a:pt x="246" y="108"/>
                    </a:cubicBezTo>
                    <a:cubicBezTo>
                      <a:pt x="246" y="44"/>
                      <a:pt x="200" y="0"/>
                      <a:pt x="134" y="0"/>
                    </a:cubicBezTo>
                    <a:cubicBezTo>
                      <a:pt x="63" y="0"/>
                      <a:pt x="46" y="51"/>
                      <a:pt x="46" y="64"/>
                    </a:cubicBezTo>
                    <a:cubicBezTo>
                      <a:pt x="46" y="73"/>
                      <a:pt x="52" y="79"/>
                      <a:pt x="61" y="79"/>
                    </a:cubicBezTo>
                    <a:cubicBezTo>
                      <a:pt x="77" y="79"/>
                      <a:pt x="85" y="68"/>
                      <a:pt x="85" y="57"/>
                    </a:cubicBezTo>
                    <a:cubicBezTo>
                      <a:pt x="85" y="42"/>
                      <a:pt x="77" y="46"/>
                      <a:pt x="72" y="40"/>
                    </a:cubicBezTo>
                    <a:moveTo>
                      <a:pt x="94" y="268"/>
                    </a:moveTo>
                    <a:cubicBezTo>
                      <a:pt x="48" y="268"/>
                      <a:pt x="37" y="244"/>
                      <a:pt x="37" y="222"/>
                    </a:cubicBezTo>
                    <a:cubicBezTo>
                      <a:pt x="37" y="218"/>
                      <a:pt x="41" y="167"/>
                      <a:pt x="66" y="141"/>
                    </a:cubicBezTo>
                    <a:cubicBezTo>
                      <a:pt x="94" y="112"/>
                      <a:pt x="123" y="112"/>
                      <a:pt x="132" y="112"/>
                    </a:cubicBezTo>
                    <a:cubicBezTo>
                      <a:pt x="173" y="112"/>
                      <a:pt x="191" y="141"/>
                      <a:pt x="191" y="165"/>
                    </a:cubicBezTo>
                    <a:cubicBezTo>
                      <a:pt x="191" y="185"/>
                      <a:pt x="171" y="268"/>
                      <a:pt x="94" y="26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2" name="CustomShape 33"/>
              <p:cNvSpPr/>
              <p:nvPr/>
            </p:nvSpPr>
            <p:spPr>
              <a:xfrm>
                <a:off x="4437360" y="2945160"/>
                <a:ext cx="133920" cy="96840"/>
              </a:xfrm>
              <a:custGeom>
                <a:avLst/>
                <a:gdLst/>
                <a:ahLst/>
                <a:rect l="l" t="t" r="r" b="b"/>
                <a:pathLst>
                  <a:path w="375" h="264">
                    <a:moveTo>
                      <a:pt x="325" y="32"/>
                    </a:moveTo>
                    <a:cubicBezTo>
                      <a:pt x="330" y="19"/>
                      <a:pt x="330" y="17"/>
                      <a:pt x="358" y="17"/>
                    </a:cubicBezTo>
                    <a:cubicBezTo>
                      <a:pt x="369" y="17"/>
                      <a:pt x="369" y="17"/>
                      <a:pt x="371" y="15"/>
                    </a:cubicBezTo>
                    <a:cubicBezTo>
                      <a:pt x="374" y="13"/>
                      <a:pt x="374" y="8"/>
                      <a:pt x="374" y="6"/>
                    </a:cubicBezTo>
                    <a:cubicBezTo>
                      <a:pt x="374" y="4"/>
                      <a:pt x="374" y="0"/>
                      <a:pt x="367" y="0"/>
                    </a:cubicBezTo>
                    <a:cubicBezTo>
                      <a:pt x="360" y="0"/>
                      <a:pt x="349" y="0"/>
                      <a:pt x="343" y="0"/>
                    </a:cubicBezTo>
                    <a:cubicBezTo>
                      <a:pt x="332" y="0"/>
                      <a:pt x="323" y="0"/>
                      <a:pt x="314" y="0"/>
                    </a:cubicBezTo>
                    <a:cubicBezTo>
                      <a:pt x="303" y="0"/>
                      <a:pt x="294" y="0"/>
                      <a:pt x="286" y="0"/>
                    </a:cubicBezTo>
                    <a:cubicBezTo>
                      <a:pt x="277" y="0"/>
                      <a:pt x="266" y="0"/>
                      <a:pt x="257" y="0"/>
                    </a:cubicBezTo>
                    <a:cubicBezTo>
                      <a:pt x="255" y="0"/>
                      <a:pt x="248" y="0"/>
                      <a:pt x="248" y="10"/>
                    </a:cubicBezTo>
                    <a:cubicBezTo>
                      <a:pt x="248" y="17"/>
                      <a:pt x="253" y="17"/>
                      <a:pt x="264" y="17"/>
                    </a:cubicBezTo>
                    <a:cubicBezTo>
                      <a:pt x="266" y="17"/>
                      <a:pt x="279" y="17"/>
                      <a:pt x="288" y="19"/>
                    </a:cubicBezTo>
                    <a:cubicBezTo>
                      <a:pt x="288" y="24"/>
                      <a:pt x="288" y="24"/>
                      <a:pt x="286" y="28"/>
                    </a:cubicBezTo>
                    <a:cubicBezTo>
                      <a:pt x="278" y="57"/>
                      <a:pt x="271" y="87"/>
                      <a:pt x="264" y="116"/>
                    </a:cubicBezTo>
                    <a:cubicBezTo>
                      <a:pt x="215" y="116"/>
                      <a:pt x="165" y="116"/>
                      <a:pt x="116" y="116"/>
                    </a:cubicBezTo>
                    <a:cubicBezTo>
                      <a:pt x="124" y="88"/>
                      <a:pt x="131" y="60"/>
                      <a:pt x="138" y="32"/>
                    </a:cubicBezTo>
                    <a:cubicBezTo>
                      <a:pt x="140" y="19"/>
                      <a:pt x="143" y="17"/>
                      <a:pt x="171" y="17"/>
                    </a:cubicBezTo>
                    <a:cubicBezTo>
                      <a:pt x="182" y="17"/>
                      <a:pt x="182" y="17"/>
                      <a:pt x="184" y="15"/>
                    </a:cubicBezTo>
                    <a:cubicBezTo>
                      <a:pt x="187" y="13"/>
                      <a:pt x="187" y="8"/>
                      <a:pt x="187" y="6"/>
                    </a:cubicBezTo>
                    <a:cubicBezTo>
                      <a:pt x="187" y="4"/>
                      <a:pt x="187" y="0"/>
                      <a:pt x="180" y="0"/>
                    </a:cubicBezTo>
                    <a:cubicBezTo>
                      <a:pt x="171" y="0"/>
                      <a:pt x="162" y="0"/>
                      <a:pt x="154" y="0"/>
                    </a:cubicBezTo>
                    <a:cubicBezTo>
                      <a:pt x="145" y="0"/>
                      <a:pt x="136" y="0"/>
                      <a:pt x="127" y="0"/>
                    </a:cubicBezTo>
                    <a:cubicBezTo>
                      <a:pt x="116" y="0"/>
                      <a:pt x="107" y="0"/>
                      <a:pt x="99" y="0"/>
                    </a:cubicBezTo>
                    <a:cubicBezTo>
                      <a:pt x="88" y="0"/>
                      <a:pt x="79" y="0"/>
                      <a:pt x="70" y="0"/>
                    </a:cubicBezTo>
                    <a:cubicBezTo>
                      <a:pt x="68" y="0"/>
                      <a:pt x="61" y="0"/>
                      <a:pt x="61" y="10"/>
                    </a:cubicBezTo>
                    <a:cubicBezTo>
                      <a:pt x="61" y="17"/>
                      <a:pt x="66" y="17"/>
                      <a:pt x="74" y="17"/>
                    </a:cubicBezTo>
                    <a:cubicBezTo>
                      <a:pt x="79" y="17"/>
                      <a:pt x="92" y="17"/>
                      <a:pt x="101" y="19"/>
                    </a:cubicBezTo>
                    <a:cubicBezTo>
                      <a:pt x="101" y="24"/>
                      <a:pt x="101" y="24"/>
                      <a:pt x="99" y="28"/>
                    </a:cubicBezTo>
                    <a:cubicBezTo>
                      <a:pt x="82" y="95"/>
                      <a:pt x="65" y="163"/>
                      <a:pt x="48" y="230"/>
                    </a:cubicBezTo>
                    <a:cubicBezTo>
                      <a:pt x="46" y="241"/>
                      <a:pt x="44" y="245"/>
                      <a:pt x="15" y="245"/>
                    </a:cubicBezTo>
                    <a:cubicBezTo>
                      <a:pt x="6" y="245"/>
                      <a:pt x="0" y="245"/>
                      <a:pt x="0" y="256"/>
                    </a:cubicBezTo>
                    <a:cubicBezTo>
                      <a:pt x="0" y="259"/>
                      <a:pt x="2" y="263"/>
                      <a:pt x="6" y="263"/>
                    </a:cubicBezTo>
                    <a:cubicBezTo>
                      <a:pt x="15" y="263"/>
                      <a:pt x="24" y="261"/>
                      <a:pt x="33" y="261"/>
                    </a:cubicBezTo>
                    <a:cubicBezTo>
                      <a:pt x="41" y="261"/>
                      <a:pt x="51" y="261"/>
                      <a:pt x="61" y="261"/>
                    </a:cubicBezTo>
                    <a:cubicBezTo>
                      <a:pt x="71" y="261"/>
                      <a:pt x="79" y="261"/>
                      <a:pt x="90" y="261"/>
                    </a:cubicBezTo>
                    <a:cubicBezTo>
                      <a:pt x="99" y="261"/>
                      <a:pt x="107" y="263"/>
                      <a:pt x="116" y="263"/>
                    </a:cubicBezTo>
                    <a:cubicBezTo>
                      <a:pt x="118" y="263"/>
                      <a:pt x="125" y="263"/>
                      <a:pt x="125" y="252"/>
                    </a:cubicBezTo>
                    <a:cubicBezTo>
                      <a:pt x="125" y="245"/>
                      <a:pt x="121" y="245"/>
                      <a:pt x="114" y="245"/>
                    </a:cubicBezTo>
                    <a:cubicBezTo>
                      <a:pt x="112" y="245"/>
                      <a:pt x="103" y="245"/>
                      <a:pt x="96" y="243"/>
                    </a:cubicBezTo>
                    <a:cubicBezTo>
                      <a:pt x="88" y="243"/>
                      <a:pt x="85" y="243"/>
                      <a:pt x="85" y="239"/>
                    </a:cubicBezTo>
                    <a:cubicBezTo>
                      <a:pt x="86" y="237"/>
                      <a:pt x="85" y="239"/>
                      <a:pt x="88" y="234"/>
                    </a:cubicBezTo>
                    <a:cubicBezTo>
                      <a:pt x="96" y="201"/>
                      <a:pt x="104" y="167"/>
                      <a:pt x="112" y="133"/>
                    </a:cubicBezTo>
                    <a:cubicBezTo>
                      <a:pt x="161" y="133"/>
                      <a:pt x="210" y="133"/>
                      <a:pt x="259" y="133"/>
                    </a:cubicBezTo>
                    <a:cubicBezTo>
                      <a:pt x="251" y="166"/>
                      <a:pt x="243" y="198"/>
                      <a:pt x="235" y="230"/>
                    </a:cubicBezTo>
                    <a:cubicBezTo>
                      <a:pt x="233" y="241"/>
                      <a:pt x="231" y="245"/>
                      <a:pt x="202" y="245"/>
                    </a:cubicBezTo>
                    <a:cubicBezTo>
                      <a:pt x="193" y="245"/>
                      <a:pt x="187" y="245"/>
                      <a:pt x="187" y="256"/>
                    </a:cubicBezTo>
                    <a:cubicBezTo>
                      <a:pt x="187" y="259"/>
                      <a:pt x="189" y="263"/>
                      <a:pt x="193" y="263"/>
                    </a:cubicBezTo>
                    <a:cubicBezTo>
                      <a:pt x="202" y="263"/>
                      <a:pt x="211" y="261"/>
                      <a:pt x="220" y="261"/>
                    </a:cubicBezTo>
                    <a:cubicBezTo>
                      <a:pt x="228" y="261"/>
                      <a:pt x="238" y="261"/>
                      <a:pt x="248" y="261"/>
                    </a:cubicBezTo>
                    <a:cubicBezTo>
                      <a:pt x="258" y="261"/>
                      <a:pt x="266" y="261"/>
                      <a:pt x="277" y="261"/>
                    </a:cubicBezTo>
                    <a:cubicBezTo>
                      <a:pt x="286" y="261"/>
                      <a:pt x="294" y="263"/>
                      <a:pt x="303" y="263"/>
                    </a:cubicBezTo>
                    <a:cubicBezTo>
                      <a:pt x="305" y="263"/>
                      <a:pt x="314" y="263"/>
                      <a:pt x="314" y="252"/>
                    </a:cubicBezTo>
                    <a:cubicBezTo>
                      <a:pt x="314" y="245"/>
                      <a:pt x="308" y="245"/>
                      <a:pt x="301" y="245"/>
                    </a:cubicBezTo>
                    <a:cubicBezTo>
                      <a:pt x="299" y="245"/>
                      <a:pt x="290" y="245"/>
                      <a:pt x="283" y="243"/>
                    </a:cubicBezTo>
                    <a:cubicBezTo>
                      <a:pt x="275" y="243"/>
                      <a:pt x="275" y="243"/>
                      <a:pt x="275" y="239"/>
                    </a:cubicBezTo>
                    <a:cubicBezTo>
                      <a:pt x="275" y="237"/>
                      <a:pt x="275" y="239"/>
                      <a:pt x="275" y="234"/>
                    </a:cubicBezTo>
                    <a:cubicBezTo>
                      <a:pt x="291" y="167"/>
                      <a:pt x="308" y="100"/>
                      <a:pt x="325" y="3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3" name="CustomShape 34"/>
              <p:cNvSpPr/>
              <p:nvPr/>
            </p:nvSpPr>
            <p:spPr>
              <a:xfrm>
                <a:off x="4306680" y="3064680"/>
                <a:ext cx="277920" cy="9360"/>
              </a:xfrm>
              <a:custGeom>
                <a:avLst/>
                <a:gdLst/>
                <a:ahLst/>
                <a:rect l="l" t="t" r="r" b="b"/>
                <a:pathLst>
                  <a:path w="775" h="28">
                    <a:moveTo>
                      <a:pt x="0" y="0"/>
                    </a:moveTo>
                    <a:cubicBezTo>
                      <a:pt x="258" y="0"/>
                      <a:pt x="516" y="0"/>
                      <a:pt x="774" y="0"/>
                    </a:cubicBezTo>
                    <a:cubicBezTo>
                      <a:pt x="774" y="9"/>
                      <a:pt x="774" y="18"/>
                      <a:pt x="774" y="27"/>
                    </a:cubicBezTo>
                    <a:cubicBezTo>
                      <a:pt x="516" y="27"/>
                      <a:pt x="258" y="27"/>
                      <a:pt x="0" y="27"/>
                    </a:cubicBezTo>
                    <a:cubicBezTo>
                      <a:pt x="0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4" name="CustomShape 35"/>
              <p:cNvSpPr/>
              <p:nvPr/>
            </p:nvSpPr>
            <p:spPr>
              <a:xfrm>
                <a:off x="4357440" y="3085920"/>
                <a:ext cx="87840" cy="104760"/>
              </a:xfrm>
              <a:custGeom>
                <a:avLst/>
                <a:gdLst/>
                <a:ahLst/>
                <a:rect l="l" t="t" r="r" b="b"/>
                <a:pathLst>
                  <a:path w="247" h="285">
                    <a:moveTo>
                      <a:pt x="72" y="40"/>
                    </a:moveTo>
                    <a:cubicBezTo>
                      <a:pt x="81" y="29"/>
                      <a:pt x="101" y="16"/>
                      <a:pt x="134" y="16"/>
                    </a:cubicBezTo>
                    <a:cubicBezTo>
                      <a:pt x="164" y="16"/>
                      <a:pt x="208" y="29"/>
                      <a:pt x="208" y="90"/>
                    </a:cubicBezTo>
                    <a:cubicBezTo>
                      <a:pt x="208" y="110"/>
                      <a:pt x="204" y="128"/>
                      <a:pt x="200" y="145"/>
                    </a:cubicBezTo>
                    <a:cubicBezTo>
                      <a:pt x="195" y="128"/>
                      <a:pt x="175" y="99"/>
                      <a:pt x="131" y="99"/>
                    </a:cubicBezTo>
                    <a:cubicBezTo>
                      <a:pt x="103" y="99"/>
                      <a:pt x="74" y="106"/>
                      <a:pt x="37" y="134"/>
                    </a:cubicBezTo>
                    <a:cubicBezTo>
                      <a:pt x="2" y="163"/>
                      <a:pt x="0" y="200"/>
                      <a:pt x="0" y="211"/>
                    </a:cubicBezTo>
                    <a:cubicBezTo>
                      <a:pt x="0" y="231"/>
                      <a:pt x="8" y="246"/>
                      <a:pt x="26" y="264"/>
                    </a:cubicBezTo>
                    <a:cubicBezTo>
                      <a:pt x="46" y="282"/>
                      <a:pt x="68" y="284"/>
                      <a:pt x="92" y="284"/>
                    </a:cubicBezTo>
                    <a:cubicBezTo>
                      <a:pt x="208" y="284"/>
                      <a:pt x="246" y="156"/>
                      <a:pt x="246" y="108"/>
                    </a:cubicBezTo>
                    <a:cubicBezTo>
                      <a:pt x="246" y="44"/>
                      <a:pt x="200" y="0"/>
                      <a:pt x="136" y="0"/>
                    </a:cubicBezTo>
                    <a:cubicBezTo>
                      <a:pt x="63" y="0"/>
                      <a:pt x="46" y="51"/>
                      <a:pt x="46" y="64"/>
                    </a:cubicBezTo>
                    <a:cubicBezTo>
                      <a:pt x="46" y="73"/>
                      <a:pt x="52" y="80"/>
                      <a:pt x="63" y="80"/>
                    </a:cubicBezTo>
                    <a:cubicBezTo>
                      <a:pt x="77" y="80"/>
                      <a:pt x="88" y="69"/>
                      <a:pt x="88" y="58"/>
                    </a:cubicBezTo>
                    <a:cubicBezTo>
                      <a:pt x="88" y="42"/>
                      <a:pt x="74" y="40"/>
                      <a:pt x="72" y="40"/>
                    </a:cubicBezTo>
                    <a:moveTo>
                      <a:pt x="94" y="268"/>
                    </a:moveTo>
                    <a:cubicBezTo>
                      <a:pt x="50" y="268"/>
                      <a:pt x="37" y="244"/>
                      <a:pt x="37" y="222"/>
                    </a:cubicBezTo>
                    <a:cubicBezTo>
                      <a:pt x="37" y="218"/>
                      <a:pt x="41" y="167"/>
                      <a:pt x="66" y="141"/>
                    </a:cubicBezTo>
                    <a:cubicBezTo>
                      <a:pt x="94" y="112"/>
                      <a:pt x="123" y="112"/>
                      <a:pt x="134" y="112"/>
                    </a:cubicBezTo>
                    <a:cubicBezTo>
                      <a:pt x="175" y="112"/>
                      <a:pt x="193" y="141"/>
                      <a:pt x="193" y="165"/>
                    </a:cubicBezTo>
                    <a:cubicBezTo>
                      <a:pt x="193" y="185"/>
                      <a:pt x="171" y="268"/>
                      <a:pt x="94" y="26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5" name="CustomShape 36"/>
              <p:cNvSpPr/>
              <p:nvPr/>
            </p:nvSpPr>
            <p:spPr>
              <a:xfrm>
                <a:off x="4473000" y="3125160"/>
                <a:ext cx="60120" cy="64440"/>
              </a:xfrm>
              <a:custGeom>
                <a:avLst/>
                <a:gdLst/>
                <a:ahLst/>
                <a:rect l="l" t="t" r="r" b="b"/>
                <a:pathLst>
                  <a:path w="170" h="177">
                    <a:moveTo>
                      <a:pt x="149" y="24"/>
                    </a:moveTo>
                    <a:cubicBezTo>
                      <a:pt x="136" y="28"/>
                      <a:pt x="134" y="39"/>
                      <a:pt x="134" y="44"/>
                    </a:cubicBezTo>
                    <a:cubicBezTo>
                      <a:pt x="134" y="53"/>
                      <a:pt x="143" y="57"/>
                      <a:pt x="149" y="57"/>
                    </a:cubicBezTo>
                    <a:cubicBezTo>
                      <a:pt x="154" y="57"/>
                      <a:pt x="169" y="55"/>
                      <a:pt x="169" y="33"/>
                    </a:cubicBezTo>
                    <a:cubicBezTo>
                      <a:pt x="169" y="9"/>
                      <a:pt x="140" y="0"/>
                      <a:pt x="110" y="0"/>
                    </a:cubicBezTo>
                    <a:cubicBezTo>
                      <a:pt x="46" y="0"/>
                      <a:pt x="33" y="38"/>
                      <a:pt x="33" y="53"/>
                    </a:cubicBezTo>
                    <a:cubicBezTo>
                      <a:pt x="33" y="67"/>
                      <a:pt x="41" y="75"/>
                      <a:pt x="48" y="81"/>
                    </a:cubicBezTo>
                    <a:cubicBezTo>
                      <a:pt x="59" y="88"/>
                      <a:pt x="70" y="90"/>
                      <a:pt x="90" y="94"/>
                    </a:cubicBezTo>
                    <a:cubicBezTo>
                      <a:pt x="114" y="96"/>
                      <a:pt x="143" y="101"/>
                      <a:pt x="143" y="121"/>
                    </a:cubicBezTo>
                    <a:cubicBezTo>
                      <a:pt x="118" y="135"/>
                      <a:pt x="143" y="162"/>
                      <a:pt x="70" y="162"/>
                    </a:cubicBezTo>
                    <a:cubicBezTo>
                      <a:pt x="57" y="162"/>
                      <a:pt x="33" y="160"/>
                      <a:pt x="19" y="149"/>
                    </a:cubicBezTo>
                    <a:cubicBezTo>
                      <a:pt x="35" y="145"/>
                      <a:pt x="39" y="134"/>
                      <a:pt x="39" y="125"/>
                    </a:cubicBezTo>
                    <a:cubicBezTo>
                      <a:pt x="39" y="114"/>
                      <a:pt x="33" y="110"/>
                      <a:pt x="24" y="110"/>
                    </a:cubicBezTo>
                    <a:cubicBezTo>
                      <a:pt x="11" y="110"/>
                      <a:pt x="0" y="118"/>
                      <a:pt x="0" y="136"/>
                    </a:cubicBezTo>
                    <a:cubicBezTo>
                      <a:pt x="0" y="176"/>
                      <a:pt x="59" y="176"/>
                      <a:pt x="70" y="176"/>
                    </a:cubicBezTo>
                    <a:cubicBezTo>
                      <a:pt x="149" y="176"/>
                      <a:pt x="162" y="129"/>
                      <a:pt x="162" y="114"/>
                    </a:cubicBezTo>
                    <a:cubicBezTo>
                      <a:pt x="162" y="79"/>
                      <a:pt x="121" y="72"/>
                      <a:pt x="101" y="68"/>
                    </a:cubicBezTo>
                    <a:cubicBezTo>
                      <a:pt x="72" y="64"/>
                      <a:pt x="55" y="61"/>
                      <a:pt x="55" y="46"/>
                    </a:cubicBezTo>
                    <a:cubicBezTo>
                      <a:pt x="73" y="35"/>
                      <a:pt x="55" y="13"/>
                      <a:pt x="110" y="13"/>
                    </a:cubicBezTo>
                    <a:cubicBezTo>
                      <a:pt x="121" y="13"/>
                      <a:pt x="140" y="13"/>
                      <a:pt x="149" y="2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6" name="CustomShape 37"/>
              <p:cNvSpPr/>
              <p:nvPr/>
            </p:nvSpPr>
            <p:spPr>
              <a:xfrm>
                <a:off x="4651920" y="2926080"/>
                <a:ext cx="10440" cy="285480"/>
              </a:xfrm>
              <a:custGeom>
                <a:avLst/>
                <a:gdLst/>
                <a:ahLst/>
                <a:rect l="l" t="t" r="r" b="b"/>
                <a:pathLst>
                  <a:path w="32" h="772">
                    <a:moveTo>
                      <a:pt x="31" y="29"/>
                    </a:moveTo>
                    <a:cubicBezTo>
                      <a:pt x="31" y="13"/>
                      <a:pt x="31" y="0"/>
                      <a:pt x="15" y="0"/>
                    </a:cubicBezTo>
                    <a:cubicBezTo>
                      <a:pt x="0" y="0"/>
                      <a:pt x="0" y="13"/>
                      <a:pt x="0" y="29"/>
                    </a:cubicBezTo>
                    <a:cubicBezTo>
                      <a:pt x="0" y="266"/>
                      <a:pt x="0" y="504"/>
                      <a:pt x="0" y="742"/>
                    </a:cubicBezTo>
                    <a:cubicBezTo>
                      <a:pt x="0" y="758"/>
                      <a:pt x="0" y="771"/>
                      <a:pt x="15" y="771"/>
                    </a:cubicBezTo>
                    <a:cubicBezTo>
                      <a:pt x="31" y="771"/>
                      <a:pt x="31" y="758"/>
                      <a:pt x="31" y="742"/>
                    </a:cubicBezTo>
                    <a:cubicBezTo>
                      <a:pt x="31" y="504"/>
                      <a:pt x="31" y="266"/>
                      <a:pt x="31" y="2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7" name="CustomShape 38"/>
              <p:cNvSpPr/>
              <p:nvPr/>
            </p:nvSpPr>
            <p:spPr>
              <a:xfrm>
                <a:off x="4709520" y="2982960"/>
                <a:ext cx="150480" cy="135360"/>
              </a:xfrm>
              <a:custGeom>
                <a:avLst/>
                <a:gdLst/>
                <a:ahLst/>
                <a:rect l="l" t="t" r="r" b="b"/>
                <a:pathLst>
                  <a:path w="421" h="367">
                    <a:moveTo>
                      <a:pt x="392" y="241"/>
                    </a:moveTo>
                    <a:cubicBezTo>
                      <a:pt x="394" y="235"/>
                      <a:pt x="393" y="235"/>
                      <a:pt x="394" y="233"/>
                    </a:cubicBezTo>
                    <a:cubicBezTo>
                      <a:pt x="394" y="228"/>
                      <a:pt x="392" y="224"/>
                      <a:pt x="385" y="224"/>
                    </a:cubicBezTo>
                    <a:cubicBezTo>
                      <a:pt x="383" y="224"/>
                      <a:pt x="380" y="223"/>
                      <a:pt x="379" y="226"/>
                    </a:cubicBezTo>
                    <a:cubicBezTo>
                      <a:pt x="378" y="228"/>
                      <a:pt x="379" y="228"/>
                      <a:pt x="372" y="241"/>
                    </a:cubicBezTo>
                    <a:cubicBezTo>
                      <a:pt x="337" y="320"/>
                      <a:pt x="308" y="347"/>
                      <a:pt x="220" y="347"/>
                    </a:cubicBezTo>
                    <a:cubicBezTo>
                      <a:pt x="189" y="347"/>
                      <a:pt x="159" y="347"/>
                      <a:pt x="128" y="347"/>
                    </a:cubicBezTo>
                    <a:cubicBezTo>
                      <a:pt x="113" y="347"/>
                      <a:pt x="110" y="347"/>
                      <a:pt x="110" y="342"/>
                    </a:cubicBezTo>
                    <a:cubicBezTo>
                      <a:pt x="110" y="340"/>
                      <a:pt x="110" y="338"/>
                      <a:pt x="113" y="331"/>
                    </a:cubicBezTo>
                    <a:cubicBezTo>
                      <a:pt x="125" y="283"/>
                      <a:pt x="137" y="235"/>
                      <a:pt x="150" y="186"/>
                    </a:cubicBezTo>
                    <a:cubicBezTo>
                      <a:pt x="170" y="186"/>
                      <a:pt x="189" y="186"/>
                      <a:pt x="209" y="186"/>
                    </a:cubicBezTo>
                    <a:cubicBezTo>
                      <a:pt x="253" y="186"/>
                      <a:pt x="260" y="193"/>
                      <a:pt x="260" y="211"/>
                    </a:cubicBezTo>
                    <a:cubicBezTo>
                      <a:pt x="260" y="217"/>
                      <a:pt x="258" y="226"/>
                      <a:pt x="255" y="235"/>
                    </a:cubicBezTo>
                    <a:cubicBezTo>
                      <a:pt x="253" y="239"/>
                      <a:pt x="253" y="239"/>
                      <a:pt x="253" y="241"/>
                    </a:cubicBezTo>
                    <a:cubicBezTo>
                      <a:pt x="257" y="244"/>
                      <a:pt x="255" y="248"/>
                      <a:pt x="264" y="248"/>
                    </a:cubicBezTo>
                    <a:cubicBezTo>
                      <a:pt x="271" y="248"/>
                      <a:pt x="271" y="246"/>
                      <a:pt x="273" y="237"/>
                    </a:cubicBezTo>
                    <a:cubicBezTo>
                      <a:pt x="283" y="197"/>
                      <a:pt x="294" y="158"/>
                      <a:pt x="304" y="118"/>
                    </a:cubicBezTo>
                    <a:cubicBezTo>
                      <a:pt x="306" y="112"/>
                      <a:pt x="306" y="112"/>
                      <a:pt x="306" y="110"/>
                    </a:cubicBezTo>
                    <a:cubicBezTo>
                      <a:pt x="306" y="105"/>
                      <a:pt x="302" y="103"/>
                      <a:pt x="295" y="103"/>
                    </a:cubicBezTo>
                    <a:cubicBezTo>
                      <a:pt x="288" y="103"/>
                      <a:pt x="288" y="105"/>
                      <a:pt x="284" y="116"/>
                    </a:cubicBezTo>
                    <a:cubicBezTo>
                      <a:pt x="273" y="160"/>
                      <a:pt x="258" y="167"/>
                      <a:pt x="211" y="167"/>
                    </a:cubicBezTo>
                    <a:cubicBezTo>
                      <a:pt x="192" y="167"/>
                      <a:pt x="173" y="167"/>
                      <a:pt x="154" y="167"/>
                    </a:cubicBezTo>
                    <a:cubicBezTo>
                      <a:pt x="165" y="123"/>
                      <a:pt x="176" y="80"/>
                      <a:pt x="187" y="37"/>
                    </a:cubicBezTo>
                    <a:cubicBezTo>
                      <a:pt x="192" y="22"/>
                      <a:pt x="192" y="19"/>
                      <a:pt x="214" y="19"/>
                    </a:cubicBezTo>
                    <a:cubicBezTo>
                      <a:pt x="244" y="19"/>
                      <a:pt x="274" y="19"/>
                      <a:pt x="304" y="19"/>
                    </a:cubicBezTo>
                    <a:cubicBezTo>
                      <a:pt x="374" y="19"/>
                      <a:pt x="392" y="35"/>
                      <a:pt x="392" y="81"/>
                    </a:cubicBezTo>
                    <a:cubicBezTo>
                      <a:pt x="392" y="96"/>
                      <a:pt x="390" y="112"/>
                      <a:pt x="390" y="114"/>
                    </a:cubicBezTo>
                    <a:cubicBezTo>
                      <a:pt x="390" y="118"/>
                      <a:pt x="392" y="125"/>
                      <a:pt x="398" y="125"/>
                    </a:cubicBezTo>
                    <a:cubicBezTo>
                      <a:pt x="407" y="125"/>
                      <a:pt x="407" y="118"/>
                      <a:pt x="409" y="110"/>
                    </a:cubicBezTo>
                    <a:cubicBezTo>
                      <a:pt x="412" y="78"/>
                      <a:pt x="415" y="47"/>
                      <a:pt x="418" y="15"/>
                    </a:cubicBezTo>
                    <a:cubicBezTo>
                      <a:pt x="420" y="0"/>
                      <a:pt x="416" y="0"/>
                      <a:pt x="403" y="0"/>
                    </a:cubicBezTo>
                    <a:cubicBezTo>
                      <a:pt x="304" y="0"/>
                      <a:pt x="205" y="0"/>
                      <a:pt x="106" y="0"/>
                    </a:cubicBezTo>
                    <a:cubicBezTo>
                      <a:pt x="95" y="0"/>
                      <a:pt x="88" y="0"/>
                      <a:pt x="88" y="13"/>
                    </a:cubicBezTo>
                    <a:cubicBezTo>
                      <a:pt x="88" y="19"/>
                      <a:pt x="93" y="19"/>
                      <a:pt x="106" y="19"/>
                    </a:cubicBezTo>
                    <a:cubicBezTo>
                      <a:pt x="115" y="19"/>
                      <a:pt x="117" y="19"/>
                      <a:pt x="126" y="19"/>
                    </a:cubicBezTo>
                    <a:cubicBezTo>
                      <a:pt x="137" y="22"/>
                      <a:pt x="139" y="22"/>
                      <a:pt x="139" y="28"/>
                    </a:cubicBezTo>
                    <a:cubicBezTo>
                      <a:pt x="139" y="33"/>
                      <a:pt x="137" y="37"/>
                      <a:pt x="137" y="39"/>
                    </a:cubicBezTo>
                    <a:cubicBezTo>
                      <a:pt x="113" y="134"/>
                      <a:pt x="88" y="228"/>
                      <a:pt x="64" y="323"/>
                    </a:cubicBezTo>
                    <a:cubicBezTo>
                      <a:pt x="60" y="342"/>
                      <a:pt x="60" y="347"/>
                      <a:pt x="16" y="347"/>
                    </a:cubicBezTo>
                    <a:cubicBezTo>
                      <a:pt x="7" y="347"/>
                      <a:pt x="0" y="347"/>
                      <a:pt x="0" y="360"/>
                    </a:cubicBezTo>
                    <a:cubicBezTo>
                      <a:pt x="0" y="366"/>
                      <a:pt x="7" y="366"/>
                      <a:pt x="16" y="366"/>
                    </a:cubicBezTo>
                    <a:cubicBezTo>
                      <a:pt x="118" y="366"/>
                      <a:pt x="220" y="366"/>
                      <a:pt x="321" y="366"/>
                    </a:cubicBezTo>
                    <a:cubicBezTo>
                      <a:pt x="337" y="366"/>
                      <a:pt x="337" y="366"/>
                      <a:pt x="341" y="358"/>
                    </a:cubicBezTo>
                    <a:cubicBezTo>
                      <a:pt x="358" y="319"/>
                      <a:pt x="375" y="280"/>
                      <a:pt x="392" y="24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8" name="CustomShape 39"/>
              <p:cNvSpPr/>
              <p:nvPr/>
            </p:nvSpPr>
            <p:spPr>
              <a:xfrm>
                <a:off x="4870440" y="3052080"/>
                <a:ext cx="72000" cy="98280"/>
              </a:xfrm>
              <a:custGeom>
                <a:avLst/>
                <a:gdLst/>
                <a:ahLst/>
                <a:rect l="l" t="t" r="r" b="b"/>
                <a:pathLst>
                  <a:path w="203" h="267">
                    <a:moveTo>
                      <a:pt x="202" y="134"/>
                    </a:moveTo>
                    <a:cubicBezTo>
                      <a:pt x="202" y="106"/>
                      <a:pt x="202" y="0"/>
                      <a:pt x="101" y="0"/>
                    </a:cubicBezTo>
                    <a:cubicBezTo>
                      <a:pt x="0" y="0"/>
                      <a:pt x="0" y="106"/>
                      <a:pt x="0" y="134"/>
                    </a:cubicBezTo>
                    <a:cubicBezTo>
                      <a:pt x="0" y="163"/>
                      <a:pt x="0" y="266"/>
                      <a:pt x="101" y="266"/>
                    </a:cubicBezTo>
                    <a:cubicBezTo>
                      <a:pt x="202" y="266"/>
                      <a:pt x="202" y="163"/>
                      <a:pt x="202" y="134"/>
                    </a:cubicBezTo>
                    <a:moveTo>
                      <a:pt x="101" y="253"/>
                    </a:moveTo>
                    <a:cubicBezTo>
                      <a:pt x="88" y="253"/>
                      <a:pt x="55" y="249"/>
                      <a:pt x="44" y="209"/>
                    </a:cubicBezTo>
                    <a:cubicBezTo>
                      <a:pt x="39" y="189"/>
                      <a:pt x="39" y="161"/>
                      <a:pt x="39" y="130"/>
                    </a:cubicBezTo>
                    <a:cubicBezTo>
                      <a:pt x="39" y="101"/>
                      <a:pt x="39" y="75"/>
                      <a:pt x="46" y="53"/>
                    </a:cubicBezTo>
                    <a:cubicBezTo>
                      <a:pt x="55" y="20"/>
                      <a:pt x="86" y="14"/>
                      <a:pt x="101" y="14"/>
                    </a:cubicBezTo>
                    <a:cubicBezTo>
                      <a:pt x="130" y="14"/>
                      <a:pt x="149" y="29"/>
                      <a:pt x="158" y="55"/>
                    </a:cubicBezTo>
                    <a:cubicBezTo>
                      <a:pt x="163" y="75"/>
                      <a:pt x="163" y="106"/>
                      <a:pt x="163" y="130"/>
                    </a:cubicBezTo>
                    <a:cubicBezTo>
                      <a:pt x="163" y="156"/>
                      <a:pt x="163" y="187"/>
                      <a:pt x="158" y="209"/>
                    </a:cubicBezTo>
                    <a:cubicBezTo>
                      <a:pt x="147" y="249"/>
                      <a:pt x="116" y="253"/>
                      <a:pt x="101" y="25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9" name="CustomShape 40"/>
              <p:cNvSpPr/>
              <p:nvPr/>
            </p:nvSpPr>
            <p:spPr>
              <a:xfrm>
                <a:off x="4988520" y="3033360"/>
                <a:ext cx="21960" cy="124200"/>
              </a:xfrm>
              <a:custGeom>
                <a:avLst/>
                <a:gdLst/>
                <a:ahLst/>
                <a:rect l="l" t="t" r="r" b="b"/>
                <a:pathLst>
                  <a:path w="64" h="339">
                    <a:moveTo>
                      <a:pt x="61" y="30"/>
                    </a:moveTo>
                    <a:cubicBezTo>
                      <a:pt x="61" y="13"/>
                      <a:pt x="46" y="0"/>
                      <a:pt x="30" y="0"/>
                    </a:cubicBezTo>
                    <a:cubicBezTo>
                      <a:pt x="13" y="0"/>
                      <a:pt x="0" y="15"/>
                      <a:pt x="0" y="30"/>
                    </a:cubicBezTo>
                    <a:cubicBezTo>
                      <a:pt x="0" y="50"/>
                      <a:pt x="15" y="61"/>
                      <a:pt x="30" y="61"/>
                    </a:cubicBezTo>
                    <a:cubicBezTo>
                      <a:pt x="50" y="61"/>
                      <a:pt x="61" y="46"/>
                      <a:pt x="61" y="30"/>
                    </a:cubicBezTo>
                    <a:moveTo>
                      <a:pt x="48" y="228"/>
                    </a:moveTo>
                    <a:cubicBezTo>
                      <a:pt x="48" y="265"/>
                      <a:pt x="35" y="296"/>
                      <a:pt x="11" y="323"/>
                    </a:cubicBezTo>
                    <a:cubicBezTo>
                      <a:pt x="8" y="325"/>
                      <a:pt x="8" y="327"/>
                      <a:pt x="8" y="329"/>
                    </a:cubicBezTo>
                    <a:cubicBezTo>
                      <a:pt x="8" y="331"/>
                      <a:pt x="11" y="338"/>
                      <a:pt x="15" y="338"/>
                    </a:cubicBezTo>
                    <a:cubicBezTo>
                      <a:pt x="22" y="338"/>
                      <a:pt x="63" y="294"/>
                      <a:pt x="63" y="228"/>
                    </a:cubicBezTo>
                    <a:cubicBezTo>
                      <a:pt x="63" y="211"/>
                      <a:pt x="61" y="171"/>
                      <a:pt x="30" y="171"/>
                    </a:cubicBezTo>
                    <a:cubicBezTo>
                      <a:pt x="11" y="171"/>
                      <a:pt x="0" y="186"/>
                      <a:pt x="0" y="202"/>
                    </a:cubicBezTo>
                    <a:cubicBezTo>
                      <a:pt x="0" y="217"/>
                      <a:pt x="11" y="232"/>
                      <a:pt x="30" y="232"/>
                    </a:cubicBezTo>
                    <a:cubicBezTo>
                      <a:pt x="41" y="232"/>
                      <a:pt x="46" y="228"/>
                      <a:pt x="48" y="22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0" name="CustomShape 41"/>
              <p:cNvSpPr/>
              <p:nvPr/>
            </p:nvSpPr>
            <p:spPr>
              <a:xfrm>
                <a:off x="5045400" y="3031560"/>
                <a:ext cx="76680" cy="88920"/>
              </a:xfrm>
              <a:custGeom>
                <a:avLst/>
                <a:gdLst/>
                <a:ahLst/>
                <a:rect l="l" t="t" r="r" b="b"/>
                <a:pathLst>
                  <a:path w="216" h="243">
                    <a:moveTo>
                      <a:pt x="194" y="35"/>
                    </a:moveTo>
                    <a:cubicBezTo>
                      <a:pt x="180" y="38"/>
                      <a:pt x="172" y="49"/>
                      <a:pt x="172" y="60"/>
                    </a:cubicBezTo>
                    <a:cubicBezTo>
                      <a:pt x="172" y="73"/>
                      <a:pt x="183" y="77"/>
                      <a:pt x="189" y="77"/>
                    </a:cubicBezTo>
                    <a:cubicBezTo>
                      <a:pt x="194" y="77"/>
                      <a:pt x="215" y="75"/>
                      <a:pt x="215" y="46"/>
                    </a:cubicBezTo>
                    <a:cubicBezTo>
                      <a:pt x="215" y="11"/>
                      <a:pt x="176" y="0"/>
                      <a:pt x="143" y="0"/>
                    </a:cubicBezTo>
                    <a:cubicBezTo>
                      <a:pt x="59" y="0"/>
                      <a:pt x="44" y="62"/>
                      <a:pt x="44" y="77"/>
                    </a:cubicBezTo>
                    <a:cubicBezTo>
                      <a:pt x="44" y="99"/>
                      <a:pt x="55" y="110"/>
                      <a:pt x="62" y="117"/>
                    </a:cubicBezTo>
                    <a:cubicBezTo>
                      <a:pt x="77" y="128"/>
                      <a:pt x="86" y="130"/>
                      <a:pt x="123" y="136"/>
                    </a:cubicBezTo>
                    <a:cubicBezTo>
                      <a:pt x="134" y="139"/>
                      <a:pt x="169" y="145"/>
                      <a:pt x="169" y="172"/>
                    </a:cubicBezTo>
                    <a:cubicBezTo>
                      <a:pt x="169" y="183"/>
                      <a:pt x="163" y="202"/>
                      <a:pt x="141" y="216"/>
                    </a:cubicBezTo>
                    <a:cubicBezTo>
                      <a:pt x="119" y="229"/>
                      <a:pt x="92" y="229"/>
                      <a:pt x="86" y="229"/>
                    </a:cubicBezTo>
                    <a:cubicBezTo>
                      <a:pt x="66" y="229"/>
                      <a:pt x="35" y="222"/>
                      <a:pt x="22" y="205"/>
                    </a:cubicBezTo>
                    <a:cubicBezTo>
                      <a:pt x="40" y="202"/>
                      <a:pt x="51" y="189"/>
                      <a:pt x="51" y="174"/>
                    </a:cubicBezTo>
                    <a:cubicBezTo>
                      <a:pt x="51" y="161"/>
                      <a:pt x="42" y="154"/>
                      <a:pt x="31" y="154"/>
                    </a:cubicBezTo>
                    <a:cubicBezTo>
                      <a:pt x="15" y="154"/>
                      <a:pt x="0" y="167"/>
                      <a:pt x="0" y="191"/>
                    </a:cubicBezTo>
                    <a:cubicBezTo>
                      <a:pt x="0" y="222"/>
                      <a:pt x="33" y="242"/>
                      <a:pt x="86" y="242"/>
                    </a:cubicBezTo>
                    <a:cubicBezTo>
                      <a:pt x="185" y="242"/>
                      <a:pt x="205" y="174"/>
                      <a:pt x="205" y="154"/>
                    </a:cubicBezTo>
                    <a:cubicBezTo>
                      <a:pt x="205" y="104"/>
                      <a:pt x="150" y="95"/>
                      <a:pt x="130" y="90"/>
                    </a:cubicBezTo>
                    <a:cubicBezTo>
                      <a:pt x="125" y="90"/>
                      <a:pt x="110" y="88"/>
                      <a:pt x="108" y="86"/>
                    </a:cubicBezTo>
                    <a:cubicBezTo>
                      <a:pt x="88" y="82"/>
                      <a:pt x="77" y="71"/>
                      <a:pt x="77" y="60"/>
                    </a:cubicBezTo>
                    <a:cubicBezTo>
                      <a:pt x="77" y="46"/>
                      <a:pt x="88" y="33"/>
                      <a:pt x="99" y="24"/>
                    </a:cubicBezTo>
                    <a:cubicBezTo>
                      <a:pt x="114" y="16"/>
                      <a:pt x="134" y="13"/>
                      <a:pt x="143" y="13"/>
                    </a:cubicBezTo>
                    <a:cubicBezTo>
                      <a:pt x="154" y="13"/>
                      <a:pt x="183" y="16"/>
                      <a:pt x="194" y="3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1" name="CustomShape 42"/>
              <p:cNvSpPr/>
              <p:nvPr/>
            </p:nvSpPr>
            <p:spPr>
              <a:xfrm>
                <a:off x="5151600" y="2969280"/>
                <a:ext cx="46800" cy="198720"/>
              </a:xfrm>
              <a:custGeom>
                <a:avLst/>
                <a:gdLst/>
                <a:ahLst/>
                <a:rect l="l" t="t" r="r" b="b"/>
                <a:pathLst>
                  <a:path w="133" h="539">
                    <a:moveTo>
                      <a:pt x="129" y="279"/>
                    </a:moveTo>
                    <a:cubicBezTo>
                      <a:pt x="132" y="273"/>
                      <a:pt x="131" y="273"/>
                      <a:pt x="132" y="271"/>
                    </a:cubicBezTo>
                    <a:cubicBezTo>
                      <a:pt x="132" y="266"/>
                      <a:pt x="132" y="266"/>
                      <a:pt x="129" y="260"/>
                    </a:cubicBezTo>
                    <a:cubicBezTo>
                      <a:pt x="95" y="178"/>
                      <a:pt x="61" y="96"/>
                      <a:pt x="26" y="14"/>
                    </a:cubicBezTo>
                    <a:cubicBezTo>
                      <a:pt x="24" y="5"/>
                      <a:pt x="19" y="0"/>
                      <a:pt x="13" y="0"/>
                    </a:cubicBezTo>
                    <a:cubicBezTo>
                      <a:pt x="6" y="0"/>
                      <a:pt x="0" y="5"/>
                      <a:pt x="0" y="14"/>
                    </a:cubicBezTo>
                    <a:cubicBezTo>
                      <a:pt x="0" y="16"/>
                      <a:pt x="0" y="16"/>
                      <a:pt x="2" y="22"/>
                    </a:cubicBezTo>
                    <a:cubicBezTo>
                      <a:pt x="36" y="104"/>
                      <a:pt x="71" y="186"/>
                      <a:pt x="105" y="268"/>
                    </a:cubicBezTo>
                    <a:cubicBezTo>
                      <a:pt x="71" y="350"/>
                      <a:pt x="36" y="432"/>
                      <a:pt x="2" y="514"/>
                    </a:cubicBezTo>
                    <a:cubicBezTo>
                      <a:pt x="0" y="523"/>
                      <a:pt x="0" y="523"/>
                      <a:pt x="0" y="525"/>
                    </a:cubicBezTo>
                    <a:cubicBezTo>
                      <a:pt x="0" y="534"/>
                      <a:pt x="6" y="538"/>
                      <a:pt x="13" y="538"/>
                    </a:cubicBezTo>
                    <a:cubicBezTo>
                      <a:pt x="22" y="538"/>
                      <a:pt x="24" y="532"/>
                      <a:pt x="26" y="525"/>
                    </a:cubicBezTo>
                    <a:cubicBezTo>
                      <a:pt x="61" y="443"/>
                      <a:pt x="95" y="361"/>
                      <a:pt x="129" y="27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2" name="CustomShape 43"/>
              <p:cNvSpPr/>
              <p:nvPr/>
            </p:nvSpPr>
            <p:spPr>
              <a:xfrm>
                <a:off x="5259240" y="2926080"/>
                <a:ext cx="10440" cy="285480"/>
              </a:xfrm>
              <a:custGeom>
                <a:avLst/>
                <a:gdLst/>
                <a:ahLst/>
                <a:rect l="l" t="t" r="r" b="b"/>
                <a:pathLst>
                  <a:path w="32" h="772">
                    <a:moveTo>
                      <a:pt x="31" y="29"/>
                    </a:moveTo>
                    <a:cubicBezTo>
                      <a:pt x="31" y="13"/>
                      <a:pt x="31" y="0"/>
                      <a:pt x="15" y="0"/>
                    </a:cubicBezTo>
                    <a:cubicBezTo>
                      <a:pt x="0" y="0"/>
                      <a:pt x="0" y="13"/>
                      <a:pt x="0" y="29"/>
                    </a:cubicBezTo>
                    <a:cubicBezTo>
                      <a:pt x="0" y="266"/>
                      <a:pt x="0" y="504"/>
                      <a:pt x="0" y="742"/>
                    </a:cubicBezTo>
                    <a:cubicBezTo>
                      <a:pt x="0" y="758"/>
                      <a:pt x="0" y="771"/>
                      <a:pt x="15" y="771"/>
                    </a:cubicBezTo>
                    <a:cubicBezTo>
                      <a:pt x="31" y="771"/>
                      <a:pt x="31" y="758"/>
                      <a:pt x="31" y="742"/>
                    </a:cubicBezTo>
                    <a:cubicBezTo>
                      <a:pt x="31" y="504"/>
                      <a:pt x="31" y="266"/>
                      <a:pt x="31" y="2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3" name="CustomShape 44"/>
              <p:cNvSpPr/>
              <p:nvPr/>
            </p:nvSpPr>
            <p:spPr>
              <a:xfrm>
                <a:off x="3589200" y="3223800"/>
                <a:ext cx="1713600" cy="10440"/>
              </a:xfrm>
              <a:custGeom>
                <a:avLst/>
                <a:gdLst/>
                <a:ahLst/>
                <a:rect l="l" t="t" r="r" b="b"/>
                <a:pathLst>
                  <a:path w="4763" h="31">
                    <a:moveTo>
                      <a:pt x="0" y="0"/>
                    </a:moveTo>
                    <a:cubicBezTo>
                      <a:pt x="1587" y="0"/>
                      <a:pt x="3175" y="0"/>
                      <a:pt x="4762" y="0"/>
                    </a:cubicBezTo>
                    <a:cubicBezTo>
                      <a:pt x="4762" y="10"/>
                      <a:pt x="4762" y="20"/>
                      <a:pt x="4762" y="30"/>
                    </a:cubicBezTo>
                    <a:cubicBezTo>
                      <a:pt x="3175" y="30"/>
                      <a:pt x="1587" y="30"/>
                      <a:pt x="0" y="30"/>
                    </a:cubicBezTo>
                    <a:cubicBezTo>
                      <a:pt x="0" y="20"/>
                      <a:pt x="0" y="10"/>
                      <a:pt x="0" y="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4" name="CustomShape 45"/>
              <p:cNvSpPr/>
              <p:nvPr/>
            </p:nvSpPr>
            <p:spPr>
              <a:xfrm>
                <a:off x="4053960" y="3319920"/>
                <a:ext cx="95040" cy="128520"/>
              </a:xfrm>
              <a:custGeom>
                <a:avLst/>
                <a:gdLst/>
                <a:ahLst/>
                <a:rect l="l" t="t" r="r" b="b"/>
                <a:pathLst>
                  <a:path w="267" h="348">
                    <a:moveTo>
                      <a:pt x="264" y="37"/>
                    </a:moveTo>
                    <a:cubicBezTo>
                      <a:pt x="266" y="30"/>
                      <a:pt x="266" y="30"/>
                      <a:pt x="266" y="26"/>
                    </a:cubicBezTo>
                    <a:cubicBezTo>
                      <a:pt x="266" y="15"/>
                      <a:pt x="257" y="9"/>
                      <a:pt x="249" y="9"/>
                    </a:cubicBezTo>
                    <a:cubicBezTo>
                      <a:pt x="235" y="9"/>
                      <a:pt x="224" y="20"/>
                      <a:pt x="222" y="30"/>
                    </a:cubicBezTo>
                    <a:cubicBezTo>
                      <a:pt x="213" y="15"/>
                      <a:pt x="196" y="0"/>
                      <a:pt x="167" y="0"/>
                    </a:cubicBezTo>
                    <a:cubicBezTo>
                      <a:pt x="99" y="0"/>
                      <a:pt x="29" y="72"/>
                      <a:pt x="29" y="149"/>
                    </a:cubicBezTo>
                    <a:cubicBezTo>
                      <a:pt x="29" y="204"/>
                      <a:pt x="66" y="237"/>
                      <a:pt x="110" y="237"/>
                    </a:cubicBezTo>
                    <a:cubicBezTo>
                      <a:pt x="136" y="237"/>
                      <a:pt x="161" y="224"/>
                      <a:pt x="178" y="208"/>
                    </a:cubicBezTo>
                    <a:cubicBezTo>
                      <a:pt x="175" y="224"/>
                      <a:pt x="171" y="241"/>
                      <a:pt x="167" y="257"/>
                    </a:cubicBezTo>
                    <a:cubicBezTo>
                      <a:pt x="161" y="279"/>
                      <a:pt x="156" y="294"/>
                      <a:pt x="136" y="312"/>
                    </a:cubicBezTo>
                    <a:cubicBezTo>
                      <a:pt x="112" y="331"/>
                      <a:pt x="90" y="331"/>
                      <a:pt x="75" y="331"/>
                    </a:cubicBezTo>
                    <a:cubicBezTo>
                      <a:pt x="51" y="331"/>
                      <a:pt x="44" y="329"/>
                      <a:pt x="35" y="329"/>
                    </a:cubicBezTo>
                    <a:cubicBezTo>
                      <a:pt x="48" y="323"/>
                      <a:pt x="51" y="309"/>
                      <a:pt x="51" y="301"/>
                    </a:cubicBezTo>
                    <a:cubicBezTo>
                      <a:pt x="51" y="287"/>
                      <a:pt x="42" y="281"/>
                      <a:pt x="31" y="281"/>
                    </a:cubicBezTo>
                    <a:cubicBezTo>
                      <a:pt x="15" y="281"/>
                      <a:pt x="0" y="294"/>
                      <a:pt x="0" y="314"/>
                    </a:cubicBezTo>
                    <a:cubicBezTo>
                      <a:pt x="0" y="347"/>
                      <a:pt x="46" y="347"/>
                      <a:pt x="77" y="347"/>
                    </a:cubicBezTo>
                    <a:cubicBezTo>
                      <a:pt x="161" y="347"/>
                      <a:pt x="198" y="303"/>
                      <a:pt x="205" y="272"/>
                    </a:cubicBezTo>
                    <a:cubicBezTo>
                      <a:pt x="224" y="194"/>
                      <a:pt x="244" y="115"/>
                      <a:pt x="264" y="37"/>
                    </a:cubicBezTo>
                    <a:moveTo>
                      <a:pt x="189" y="164"/>
                    </a:moveTo>
                    <a:cubicBezTo>
                      <a:pt x="187" y="173"/>
                      <a:pt x="187" y="173"/>
                      <a:pt x="178" y="184"/>
                    </a:cubicBezTo>
                    <a:cubicBezTo>
                      <a:pt x="158" y="208"/>
                      <a:pt x="134" y="222"/>
                      <a:pt x="112" y="222"/>
                    </a:cubicBezTo>
                    <a:cubicBezTo>
                      <a:pt x="86" y="222"/>
                      <a:pt x="73" y="200"/>
                      <a:pt x="73" y="171"/>
                    </a:cubicBezTo>
                    <a:cubicBezTo>
                      <a:pt x="73" y="147"/>
                      <a:pt x="86" y="85"/>
                      <a:pt x="101" y="63"/>
                    </a:cubicBezTo>
                    <a:cubicBezTo>
                      <a:pt x="123" y="24"/>
                      <a:pt x="150" y="13"/>
                      <a:pt x="167" y="13"/>
                    </a:cubicBezTo>
                    <a:cubicBezTo>
                      <a:pt x="205" y="13"/>
                      <a:pt x="216" y="55"/>
                      <a:pt x="216" y="59"/>
                    </a:cubicBezTo>
                    <a:cubicBezTo>
                      <a:pt x="216" y="61"/>
                      <a:pt x="216" y="61"/>
                      <a:pt x="213" y="68"/>
                    </a:cubicBezTo>
                    <a:cubicBezTo>
                      <a:pt x="205" y="100"/>
                      <a:pt x="197" y="132"/>
                      <a:pt x="189" y="16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5" name="CustomShape 46"/>
              <p:cNvSpPr/>
              <p:nvPr/>
            </p:nvSpPr>
            <p:spPr>
              <a:xfrm>
                <a:off x="4173480" y="3243240"/>
                <a:ext cx="69120" cy="94680"/>
              </a:xfrm>
              <a:custGeom>
                <a:avLst/>
                <a:gdLst/>
                <a:ahLst/>
                <a:rect l="l" t="t" r="r" b="b"/>
                <a:pathLst>
                  <a:path w="195" h="258">
                    <a:moveTo>
                      <a:pt x="194" y="183"/>
                    </a:moveTo>
                    <a:cubicBezTo>
                      <a:pt x="188" y="183"/>
                      <a:pt x="182" y="183"/>
                      <a:pt x="176" y="183"/>
                    </a:cubicBezTo>
                    <a:cubicBezTo>
                      <a:pt x="176" y="191"/>
                      <a:pt x="172" y="216"/>
                      <a:pt x="165" y="218"/>
                    </a:cubicBezTo>
                    <a:cubicBezTo>
                      <a:pt x="163" y="220"/>
                      <a:pt x="130" y="220"/>
                      <a:pt x="123" y="220"/>
                    </a:cubicBezTo>
                    <a:cubicBezTo>
                      <a:pt x="98" y="220"/>
                      <a:pt x="74" y="220"/>
                      <a:pt x="49" y="220"/>
                    </a:cubicBezTo>
                    <a:cubicBezTo>
                      <a:pt x="73" y="202"/>
                      <a:pt x="101" y="180"/>
                      <a:pt x="126" y="165"/>
                    </a:cubicBezTo>
                    <a:cubicBezTo>
                      <a:pt x="161" y="141"/>
                      <a:pt x="194" y="119"/>
                      <a:pt x="194" y="77"/>
                    </a:cubicBezTo>
                    <a:cubicBezTo>
                      <a:pt x="194" y="29"/>
                      <a:pt x="145" y="0"/>
                      <a:pt x="90" y="0"/>
                    </a:cubicBezTo>
                    <a:cubicBezTo>
                      <a:pt x="40" y="0"/>
                      <a:pt x="0" y="31"/>
                      <a:pt x="0" y="68"/>
                    </a:cubicBezTo>
                    <a:cubicBezTo>
                      <a:pt x="0" y="88"/>
                      <a:pt x="18" y="93"/>
                      <a:pt x="22" y="93"/>
                    </a:cubicBezTo>
                    <a:cubicBezTo>
                      <a:pt x="33" y="93"/>
                      <a:pt x="46" y="86"/>
                      <a:pt x="46" y="71"/>
                    </a:cubicBezTo>
                    <a:cubicBezTo>
                      <a:pt x="46" y="55"/>
                      <a:pt x="35" y="49"/>
                      <a:pt x="24" y="46"/>
                    </a:cubicBezTo>
                    <a:cubicBezTo>
                      <a:pt x="35" y="29"/>
                      <a:pt x="57" y="18"/>
                      <a:pt x="84" y="18"/>
                    </a:cubicBezTo>
                    <a:cubicBezTo>
                      <a:pt x="121" y="18"/>
                      <a:pt x="152" y="40"/>
                      <a:pt x="152" y="79"/>
                    </a:cubicBezTo>
                    <a:cubicBezTo>
                      <a:pt x="152" y="110"/>
                      <a:pt x="130" y="136"/>
                      <a:pt x="99" y="161"/>
                    </a:cubicBezTo>
                    <a:cubicBezTo>
                      <a:pt x="68" y="187"/>
                      <a:pt x="36" y="213"/>
                      <a:pt x="5" y="240"/>
                    </a:cubicBezTo>
                    <a:cubicBezTo>
                      <a:pt x="0" y="244"/>
                      <a:pt x="0" y="244"/>
                      <a:pt x="0" y="246"/>
                    </a:cubicBezTo>
                    <a:cubicBezTo>
                      <a:pt x="0" y="250"/>
                      <a:pt x="0" y="254"/>
                      <a:pt x="0" y="257"/>
                    </a:cubicBezTo>
                    <a:cubicBezTo>
                      <a:pt x="60" y="257"/>
                      <a:pt x="120" y="257"/>
                      <a:pt x="181" y="257"/>
                    </a:cubicBezTo>
                    <a:cubicBezTo>
                      <a:pt x="185" y="232"/>
                      <a:pt x="189" y="207"/>
                      <a:pt x="194" y="18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6" name="CustomShape 47"/>
              <p:cNvSpPr/>
              <p:nvPr/>
            </p:nvSpPr>
            <p:spPr>
              <a:xfrm>
                <a:off x="4166280" y="3409560"/>
                <a:ext cx="145080" cy="64800"/>
              </a:xfrm>
              <a:custGeom>
                <a:avLst/>
                <a:gdLst/>
                <a:ahLst/>
                <a:rect l="l" t="t" r="r" b="b"/>
                <a:pathLst>
                  <a:path w="406" h="177">
                    <a:moveTo>
                      <a:pt x="174" y="139"/>
                    </a:moveTo>
                    <a:cubicBezTo>
                      <a:pt x="172" y="145"/>
                      <a:pt x="170" y="161"/>
                      <a:pt x="170" y="163"/>
                    </a:cubicBezTo>
                    <a:cubicBezTo>
                      <a:pt x="170" y="172"/>
                      <a:pt x="176" y="176"/>
                      <a:pt x="183" y="176"/>
                    </a:cubicBezTo>
                    <a:cubicBezTo>
                      <a:pt x="190" y="176"/>
                      <a:pt x="198" y="174"/>
                      <a:pt x="201" y="163"/>
                    </a:cubicBezTo>
                    <a:cubicBezTo>
                      <a:pt x="203" y="161"/>
                      <a:pt x="207" y="143"/>
                      <a:pt x="209" y="134"/>
                    </a:cubicBezTo>
                    <a:cubicBezTo>
                      <a:pt x="223" y="82"/>
                      <a:pt x="218" y="98"/>
                      <a:pt x="223" y="79"/>
                    </a:cubicBezTo>
                    <a:cubicBezTo>
                      <a:pt x="227" y="68"/>
                      <a:pt x="256" y="13"/>
                      <a:pt x="304" y="13"/>
                    </a:cubicBezTo>
                    <a:cubicBezTo>
                      <a:pt x="322" y="13"/>
                      <a:pt x="330" y="24"/>
                      <a:pt x="330" y="42"/>
                    </a:cubicBezTo>
                    <a:cubicBezTo>
                      <a:pt x="330" y="64"/>
                      <a:pt x="313" y="104"/>
                      <a:pt x="304" y="125"/>
                    </a:cubicBezTo>
                    <a:cubicBezTo>
                      <a:pt x="304" y="130"/>
                      <a:pt x="302" y="136"/>
                      <a:pt x="302" y="143"/>
                    </a:cubicBezTo>
                    <a:cubicBezTo>
                      <a:pt x="302" y="163"/>
                      <a:pt x="319" y="176"/>
                      <a:pt x="344" y="176"/>
                    </a:cubicBezTo>
                    <a:cubicBezTo>
                      <a:pt x="385" y="176"/>
                      <a:pt x="405" y="125"/>
                      <a:pt x="405" y="117"/>
                    </a:cubicBezTo>
                    <a:cubicBezTo>
                      <a:pt x="405" y="110"/>
                      <a:pt x="401" y="112"/>
                      <a:pt x="399" y="110"/>
                    </a:cubicBezTo>
                    <a:cubicBezTo>
                      <a:pt x="392" y="110"/>
                      <a:pt x="390" y="112"/>
                      <a:pt x="388" y="119"/>
                    </a:cubicBezTo>
                    <a:cubicBezTo>
                      <a:pt x="381" y="143"/>
                      <a:pt x="363" y="163"/>
                      <a:pt x="344" y="163"/>
                    </a:cubicBezTo>
                    <a:cubicBezTo>
                      <a:pt x="335" y="163"/>
                      <a:pt x="333" y="156"/>
                      <a:pt x="333" y="147"/>
                    </a:cubicBezTo>
                    <a:cubicBezTo>
                      <a:pt x="333" y="141"/>
                      <a:pt x="335" y="136"/>
                      <a:pt x="337" y="128"/>
                    </a:cubicBezTo>
                    <a:cubicBezTo>
                      <a:pt x="344" y="112"/>
                      <a:pt x="363" y="68"/>
                      <a:pt x="363" y="46"/>
                    </a:cubicBezTo>
                    <a:cubicBezTo>
                      <a:pt x="363" y="18"/>
                      <a:pt x="341" y="0"/>
                      <a:pt x="306" y="0"/>
                    </a:cubicBezTo>
                    <a:cubicBezTo>
                      <a:pt x="269" y="0"/>
                      <a:pt x="245" y="22"/>
                      <a:pt x="229" y="44"/>
                    </a:cubicBezTo>
                    <a:cubicBezTo>
                      <a:pt x="225" y="5"/>
                      <a:pt x="187" y="0"/>
                      <a:pt x="172" y="0"/>
                    </a:cubicBezTo>
                    <a:cubicBezTo>
                      <a:pt x="132" y="0"/>
                      <a:pt x="113" y="24"/>
                      <a:pt x="97" y="40"/>
                    </a:cubicBezTo>
                    <a:cubicBezTo>
                      <a:pt x="97" y="5"/>
                      <a:pt x="60" y="0"/>
                      <a:pt x="51" y="0"/>
                    </a:cubicBezTo>
                    <a:cubicBezTo>
                      <a:pt x="11" y="0"/>
                      <a:pt x="0" y="60"/>
                      <a:pt x="0" y="62"/>
                    </a:cubicBezTo>
                    <a:cubicBezTo>
                      <a:pt x="0" y="66"/>
                      <a:pt x="7" y="66"/>
                      <a:pt x="9" y="66"/>
                    </a:cubicBezTo>
                    <a:cubicBezTo>
                      <a:pt x="16" y="66"/>
                      <a:pt x="16" y="64"/>
                      <a:pt x="18" y="60"/>
                    </a:cubicBezTo>
                    <a:cubicBezTo>
                      <a:pt x="25" y="38"/>
                      <a:pt x="33" y="13"/>
                      <a:pt x="49" y="13"/>
                    </a:cubicBezTo>
                    <a:cubicBezTo>
                      <a:pt x="62" y="13"/>
                      <a:pt x="64" y="27"/>
                      <a:pt x="64" y="35"/>
                    </a:cubicBezTo>
                    <a:cubicBezTo>
                      <a:pt x="64" y="40"/>
                      <a:pt x="62" y="55"/>
                      <a:pt x="58" y="64"/>
                    </a:cubicBezTo>
                    <a:cubicBezTo>
                      <a:pt x="55" y="75"/>
                      <a:pt x="51" y="90"/>
                      <a:pt x="51" y="99"/>
                    </a:cubicBezTo>
                    <a:cubicBezTo>
                      <a:pt x="48" y="111"/>
                      <a:pt x="45" y="123"/>
                      <a:pt x="42" y="134"/>
                    </a:cubicBezTo>
                    <a:cubicBezTo>
                      <a:pt x="40" y="143"/>
                      <a:pt x="36" y="161"/>
                      <a:pt x="36" y="163"/>
                    </a:cubicBezTo>
                    <a:cubicBezTo>
                      <a:pt x="36" y="172"/>
                      <a:pt x="42" y="176"/>
                      <a:pt x="49" y="176"/>
                    </a:cubicBezTo>
                    <a:cubicBezTo>
                      <a:pt x="55" y="176"/>
                      <a:pt x="64" y="174"/>
                      <a:pt x="69" y="163"/>
                    </a:cubicBezTo>
                    <a:cubicBezTo>
                      <a:pt x="69" y="161"/>
                      <a:pt x="73" y="143"/>
                      <a:pt x="75" y="134"/>
                    </a:cubicBezTo>
                    <a:cubicBezTo>
                      <a:pt x="77" y="128"/>
                      <a:pt x="80" y="110"/>
                      <a:pt x="82" y="106"/>
                    </a:cubicBezTo>
                    <a:cubicBezTo>
                      <a:pt x="84" y="99"/>
                      <a:pt x="86" y="90"/>
                      <a:pt x="88" y="82"/>
                    </a:cubicBezTo>
                    <a:cubicBezTo>
                      <a:pt x="88" y="79"/>
                      <a:pt x="102" y="51"/>
                      <a:pt x="121" y="35"/>
                    </a:cubicBezTo>
                    <a:cubicBezTo>
                      <a:pt x="128" y="29"/>
                      <a:pt x="143" y="13"/>
                      <a:pt x="170" y="13"/>
                    </a:cubicBezTo>
                    <a:cubicBezTo>
                      <a:pt x="190" y="13"/>
                      <a:pt x="196" y="27"/>
                      <a:pt x="196" y="42"/>
                    </a:cubicBezTo>
                    <a:cubicBezTo>
                      <a:pt x="196" y="51"/>
                      <a:pt x="192" y="66"/>
                      <a:pt x="190" y="77"/>
                    </a:cubicBezTo>
                    <a:cubicBezTo>
                      <a:pt x="184" y="98"/>
                      <a:pt x="179" y="118"/>
                      <a:pt x="174" y="13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7" name="CustomShape 48"/>
              <p:cNvSpPr/>
              <p:nvPr/>
            </p:nvSpPr>
            <p:spPr>
              <a:xfrm>
                <a:off x="4337640" y="3377880"/>
                <a:ext cx="48240" cy="96480"/>
              </a:xfrm>
              <a:custGeom>
                <a:avLst/>
                <a:gdLst/>
                <a:ahLst/>
                <a:rect l="l" t="t" r="r" b="b"/>
                <a:pathLst>
                  <a:path w="137" h="262">
                    <a:moveTo>
                      <a:pt x="118" y="17"/>
                    </a:moveTo>
                    <a:cubicBezTo>
                      <a:pt x="118" y="6"/>
                      <a:pt x="110" y="0"/>
                      <a:pt x="101" y="0"/>
                    </a:cubicBezTo>
                    <a:cubicBezTo>
                      <a:pt x="90" y="0"/>
                      <a:pt x="77" y="11"/>
                      <a:pt x="77" y="24"/>
                    </a:cubicBezTo>
                    <a:cubicBezTo>
                      <a:pt x="77" y="33"/>
                      <a:pt x="85" y="39"/>
                      <a:pt x="94" y="39"/>
                    </a:cubicBezTo>
                    <a:cubicBezTo>
                      <a:pt x="107" y="39"/>
                      <a:pt x="118" y="28"/>
                      <a:pt x="118" y="17"/>
                    </a:cubicBezTo>
                    <a:moveTo>
                      <a:pt x="136" y="202"/>
                    </a:moveTo>
                    <a:cubicBezTo>
                      <a:pt x="136" y="195"/>
                      <a:pt x="129" y="195"/>
                      <a:pt x="127" y="195"/>
                    </a:cubicBezTo>
                    <a:cubicBezTo>
                      <a:pt x="121" y="195"/>
                      <a:pt x="121" y="197"/>
                      <a:pt x="118" y="204"/>
                    </a:cubicBezTo>
                    <a:cubicBezTo>
                      <a:pt x="112" y="226"/>
                      <a:pt x="94" y="248"/>
                      <a:pt x="74" y="248"/>
                    </a:cubicBezTo>
                    <a:cubicBezTo>
                      <a:pt x="66" y="248"/>
                      <a:pt x="63" y="241"/>
                      <a:pt x="63" y="232"/>
                    </a:cubicBezTo>
                    <a:cubicBezTo>
                      <a:pt x="63" y="226"/>
                      <a:pt x="66" y="221"/>
                      <a:pt x="68" y="213"/>
                    </a:cubicBezTo>
                    <a:cubicBezTo>
                      <a:pt x="72" y="206"/>
                      <a:pt x="74" y="197"/>
                      <a:pt x="77" y="193"/>
                    </a:cubicBezTo>
                    <a:cubicBezTo>
                      <a:pt x="79" y="189"/>
                      <a:pt x="94" y="153"/>
                      <a:pt x="99" y="140"/>
                    </a:cubicBezTo>
                    <a:cubicBezTo>
                      <a:pt x="101" y="131"/>
                      <a:pt x="103" y="127"/>
                      <a:pt x="103" y="120"/>
                    </a:cubicBezTo>
                    <a:cubicBezTo>
                      <a:pt x="103" y="103"/>
                      <a:pt x="85" y="85"/>
                      <a:pt x="61" y="85"/>
                    </a:cubicBezTo>
                    <a:cubicBezTo>
                      <a:pt x="22" y="85"/>
                      <a:pt x="0" y="136"/>
                      <a:pt x="0" y="147"/>
                    </a:cubicBezTo>
                    <a:cubicBezTo>
                      <a:pt x="0" y="151"/>
                      <a:pt x="6" y="151"/>
                      <a:pt x="8" y="151"/>
                    </a:cubicBezTo>
                    <a:cubicBezTo>
                      <a:pt x="15" y="151"/>
                      <a:pt x="15" y="149"/>
                      <a:pt x="17" y="145"/>
                    </a:cubicBezTo>
                    <a:cubicBezTo>
                      <a:pt x="26" y="116"/>
                      <a:pt x="44" y="98"/>
                      <a:pt x="61" y="98"/>
                    </a:cubicBezTo>
                    <a:cubicBezTo>
                      <a:pt x="68" y="98"/>
                      <a:pt x="72" y="103"/>
                      <a:pt x="72" y="114"/>
                    </a:cubicBezTo>
                    <a:cubicBezTo>
                      <a:pt x="72" y="116"/>
                      <a:pt x="72" y="120"/>
                      <a:pt x="70" y="127"/>
                    </a:cubicBezTo>
                    <a:cubicBezTo>
                      <a:pt x="68" y="136"/>
                      <a:pt x="50" y="175"/>
                      <a:pt x="44" y="189"/>
                    </a:cubicBezTo>
                    <a:cubicBezTo>
                      <a:pt x="41" y="195"/>
                      <a:pt x="41" y="197"/>
                      <a:pt x="35" y="210"/>
                    </a:cubicBezTo>
                    <a:cubicBezTo>
                      <a:pt x="35" y="215"/>
                      <a:pt x="30" y="221"/>
                      <a:pt x="30" y="228"/>
                    </a:cubicBezTo>
                    <a:cubicBezTo>
                      <a:pt x="30" y="248"/>
                      <a:pt x="50" y="261"/>
                      <a:pt x="74" y="261"/>
                    </a:cubicBezTo>
                    <a:cubicBezTo>
                      <a:pt x="114" y="261"/>
                      <a:pt x="136" y="210"/>
                      <a:pt x="136" y="20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8" name="CustomShape 49"/>
              <p:cNvSpPr/>
              <p:nvPr/>
            </p:nvSpPr>
            <p:spPr>
              <a:xfrm>
                <a:off x="4411800" y="3409560"/>
                <a:ext cx="96840" cy="64800"/>
              </a:xfrm>
              <a:custGeom>
                <a:avLst/>
                <a:gdLst/>
                <a:ahLst/>
                <a:rect l="l" t="t" r="r" b="b"/>
                <a:pathLst>
                  <a:path w="272" h="177">
                    <a:moveTo>
                      <a:pt x="40" y="134"/>
                    </a:moveTo>
                    <a:cubicBezTo>
                      <a:pt x="38" y="143"/>
                      <a:pt x="33" y="161"/>
                      <a:pt x="33" y="163"/>
                    </a:cubicBezTo>
                    <a:cubicBezTo>
                      <a:pt x="33" y="172"/>
                      <a:pt x="40" y="176"/>
                      <a:pt x="49" y="176"/>
                    </a:cubicBezTo>
                    <a:cubicBezTo>
                      <a:pt x="53" y="176"/>
                      <a:pt x="62" y="174"/>
                      <a:pt x="66" y="163"/>
                    </a:cubicBezTo>
                    <a:cubicBezTo>
                      <a:pt x="66" y="161"/>
                      <a:pt x="71" y="143"/>
                      <a:pt x="73" y="134"/>
                    </a:cubicBezTo>
                    <a:cubicBezTo>
                      <a:pt x="86" y="82"/>
                      <a:pt x="86" y="79"/>
                      <a:pt x="88" y="79"/>
                    </a:cubicBezTo>
                    <a:cubicBezTo>
                      <a:pt x="93" y="68"/>
                      <a:pt x="121" y="13"/>
                      <a:pt x="167" y="13"/>
                    </a:cubicBezTo>
                    <a:cubicBezTo>
                      <a:pt x="187" y="13"/>
                      <a:pt x="194" y="24"/>
                      <a:pt x="194" y="42"/>
                    </a:cubicBezTo>
                    <a:cubicBezTo>
                      <a:pt x="194" y="64"/>
                      <a:pt x="178" y="104"/>
                      <a:pt x="170" y="125"/>
                    </a:cubicBezTo>
                    <a:cubicBezTo>
                      <a:pt x="167" y="130"/>
                      <a:pt x="165" y="136"/>
                      <a:pt x="165" y="143"/>
                    </a:cubicBezTo>
                    <a:cubicBezTo>
                      <a:pt x="165" y="163"/>
                      <a:pt x="185" y="176"/>
                      <a:pt x="207" y="176"/>
                    </a:cubicBezTo>
                    <a:cubicBezTo>
                      <a:pt x="249" y="176"/>
                      <a:pt x="271" y="125"/>
                      <a:pt x="271" y="117"/>
                    </a:cubicBezTo>
                    <a:cubicBezTo>
                      <a:pt x="271" y="110"/>
                      <a:pt x="264" y="110"/>
                      <a:pt x="262" y="110"/>
                    </a:cubicBezTo>
                    <a:cubicBezTo>
                      <a:pt x="255" y="110"/>
                      <a:pt x="255" y="112"/>
                      <a:pt x="253" y="119"/>
                    </a:cubicBezTo>
                    <a:cubicBezTo>
                      <a:pt x="247" y="143"/>
                      <a:pt x="227" y="163"/>
                      <a:pt x="209" y="163"/>
                    </a:cubicBezTo>
                    <a:cubicBezTo>
                      <a:pt x="200" y="163"/>
                      <a:pt x="198" y="156"/>
                      <a:pt x="198" y="147"/>
                    </a:cubicBezTo>
                    <a:cubicBezTo>
                      <a:pt x="198" y="141"/>
                      <a:pt x="198" y="136"/>
                      <a:pt x="203" y="128"/>
                    </a:cubicBezTo>
                    <a:cubicBezTo>
                      <a:pt x="209" y="112"/>
                      <a:pt x="227" y="68"/>
                      <a:pt x="227" y="46"/>
                    </a:cubicBezTo>
                    <a:cubicBezTo>
                      <a:pt x="227" y="18"/>
                      <a:pt x="207" y="0"/>
                      <a:pt x="170" y="0"/>
                    </a:cubicBezTo>
                    <a:cubicBezTo>
                      <a:pt x="134" y="0"/>
                      <a:pt x="110" y="22"/>
                      <a:pt x="97" y="40"/>
                    </a:cubicBezTo>
                    <a:cubicBezTo>
                      <a:pt x="95" y="7"/>
                      <a:pt x="64" y="0"/>
                      <a:pt x="49" y="0"/>
                    </a:cubicBezTo>
                    <a:cubicBezTo>
                      <a:pt x="11" y="0"/>
                      <a:pt x="0" y="60"/>
                      <a:pt x="0" y="62"/>
                    </a:cubicBezTo>
                    <a:cubicBezTo>
                      <a:pt x="0" y="66"/>
                      <a:pt x="5" y="65"/>
                      <a:pt x="7" y="66"/>
                    </a:cubicBezTo>
                    <a:cubicBezTo>
                      <a:pt x="13" y="66"/>
                      <a:pt x="16" y="64"/>
                      <a:pt x="18" y="60"/>
                    </a:cubicBezTo>
                    <a:cubicBezTo>
                      <a:pt x="22" y="38"/>
                      <a:pt x="31" y="13"/>
                      <a:pt x="49" y="13"/>
                    </a:cubicBezTo>
                    <a:cubicBezTo>
                      <a:pt x="62" y="13"/>
                      <a:pt x="64" y="27"/>
                      <a:pt x="64" y="35"/>
                    </a:cubicBezTo>
                    <a:cubicBezTo>
                      <a:pt x="64" y="40"/>
                      <a:pt x="60" y="55"/>
                      <a:pt x="57" y="64"/>
                    </a:cubicBezTo>
                    <a:cubicBezTo>
                      <a:pt x="55" y="75"/>
                      <a:pt x="51" y="90"/>
                      <a:pt x="49" y="99"/>
                    </a:cubicBezTo>
                    <a:cubicBezTo>
                      <a:pt x="46" y="111"/>
                      <a:pt x="43" y="123"/>
                      <a:pt x="40" y="13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9" name="CustomShape 50"/>
              <p:cNvSpPr/>
              <p:nvPr/>
            </p:nvSpPr>
            <p:spPr>
              <a:xfrm>
                <a:off x="4557600" y="3258360"/>
                <a:ext cx="50040" cy="199080"/>
              </a:xfrm>
              <a:custGeom>
                <a:avLst/>
                <a:gdLst/>
                <a:ahLst/>
                <a:rect l="l" t="t" r="r" b="b"/>
                <a:pathLst>
                  <a:path w="142" h="539">
                    <a:moveTo>
                      <a:pt x="130" y="0"/>
                    </a:moveTo>
                    <a:cubicBezTo>
                      <a:pt x="29" y="72"/>
                      <a:pt x="0" y="187"/>
                      <a:pt x="0" y="268"/>
                    </a:cubicBezTo>
                    <a:cubicBezTo>
                      <a:pt x="0" y="345"/>
                      <a:pt x="24" y="463"/>
                      <a:pt x="130" y="538"/>
                    </a:cubicBezTo>
                    <a:cubicBezTo>
                      <a:pt x="134" y="538"/>
                      <a:pt x="141" y="538"/>
                      <a:pt x="141" y="531"/>
                    </a:cubicBezTo>
                    <a:cubicBezTo>
                      <a:pt x="141" y="529"/>
                      <a:pt x="141" y="527"/>
                      <a:pt x="136" y="525"/>
                    </a:cubicBezTo>
                    <a:cubicBezTo>
                      <a:pt x="64" y="459"/>
                      <a:pt x="37" y="367"/>
                      <a:pt x="37" y="270"/>
                    </a:cubicBezTo>
                    <a:cubicBezTo>
                      <a:pt x="37" y="123"/>
                      <a:pt x="92" y="53"/>
                      <a:pt x="139" y="13"/>
                    </a:cubicBezTo>
                    <a:cubicBezTo>
                      <a:pt x="141" y="11"/>
                      <a:pt x="141" y="9"/>
                      <a:pt x="141" y="6"/>
                    </a:cubicBezTo>
                    <a:cubicBezTo>
                      <a:pt x="141" y="0"/>
                      <a:pt x="134" y="0"/>
                      <a:pt x="130" y="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0" name="CustomShape 51"/>
              <p:cNvSpPr/>
              <p:nvPr/>
            </p:nvSpPr>
            <p:spPr>
              <a:xfrm>
                <a:off x="4631400" y="3319920"/>
                <a:ext cx="118800" cy="89280"/>
              </a:xfrm>
              <a:custGeom>
                <a:avLst/>
                <a:gdLst/>
                <a:ahLst/>
                <a:rect l="l" t="t" r="r" b="b"/>
                <a:pathLst>
                  <a:path w="333" h="242">
                    <a:moveTo>
                      <a:pt x="41" y="202"/>
                    </a:moveTo>
                    <a:cubicBezTo>
                      <a:pt x="39" y="211"/>
                      <a:pt x="35" y="224"/>
                      <a:pt x="35" y="226"/>
                    </a:cubicBezTo>
                    <a:cubicBezTo>
                      <a:pt x="35" y="237"/>
                      <a:pt x="46" y="241"/>
                      <a:pt x="55" y="241"/>
                    </a:cubicBezTo>
                    <a:cubicBezTo>
                      <a:pt x="63" y="241"/>
                      <a:pt x="71" y="235"/>
                      <a:pt x="74" y="230"/>
                    </a:cubicBezTo>
                    <a:cubicBezTo>
                      <a:pt x="78" y="226"/>
                      <a:pt x="83" y="208"/>
                      <a:pt x="85" y="197"/>
                    </a:cubicBezTo>
                    <a:cubicBezTo>
                      <a:pt x="88" y="186"/>
                      <a:pt x="94" y="162"/>
                      <a:pt x="96" y="149"/>
                    </a:cubicBezTo>
                    <a:cubicBezTo>
                      <a:pt x="101" y="136"/>
                      <a:pt x="103" y="125"/>
                      <a:pt x="105" y="112"/>
                    </a:cubicBezTo>
                    <a:cubicBezTo>
                      <a:pt x="112" y="90"/>
                      <a:pt x="114" y="85"/>
                      <a:pt x="129" y="63"/>
                    </a:cubicBezTo>
                    <a:cubicBezTo>
                      <a:pt x="145" y="41"/>
                      <a:pt x="169" y="13"/>
                      <a:pt x="211" y="13"/>
                    </a:cubicBezTo>
                    <a:cubicBezTo>
                      <a:pt x="242" y="13"/>
                      <a:pt x="242" y="41"/>
                      <a:pt x="242" y="52"/>
                    </a:cubicBezTo>
                    <a:cubicBezTo>
                      <a:pt x="242" y="83"/>
                      <a:pt x="220" y="145"/>
                      <a:pt x="211" y="167"/>
                    </a:cubicBezTo>
                    <a:cubicBezTo>
                      <a:pt x="204" y="182"/>
                      <a:pt x="202" y="186"/>
                      <a:pt x="202" y="195"/>
                    </a:cubicBezTo>
                    <a:cubicBezTo>
                      <a:pt x="202" y="224"/>
                      <a:pt x="226" y="241"/>
                      <a:pt x="253" y="241"/>
                    </a:cubicBezTo>
                    <a:cubicBezTo>
                      <a:pt x="308" y="241"/>
                      <a:pt x="332" y="169"/>
                      <a:pt x="332" y="160"/>
                    </a:cubicBezTo>
                    <a:cubicBezTo>
                      <a:pt x="332" y="153"/>
                      <a:pt x="325" y="153"/>
                      <a:pt x="323" y="153"/>
                    </a:cubicBezTo>
                    <a:cubicBezTo>
                      <a:pt x="314" y="153"/>
                      <a:pt x="314" y="156"/>
                      <a:pt x="312" y="162"/>
                    </a:cubicBezTo>
                    <a:cubicBezTo>
                      <a:pt x="301" y="204"/>
                      <a:pt x="277" y="228"/>
                      <a:pt x="255" y="228"/>
                    </a:cubicBezTo>
                    <a:cubicBezTo>
                      <a:pt x="244" y="228"/>
                      <a:pt x="242" y="219"/>
                      <a:pt x="242" y="208"/>
                    </a:cubicBezTo>
                    <a:cubicBezTo>
                      <a:pt x="242" y="195"/>
                      <a:pt x="244" y="189"/>
                      <a:pt x="255" y="164"/>
                    </a:cubicBezTo>
                    <a:cubicBezTo>
                      <a:pt x="261" y="147"/>
                      <a:pt x="283" y="90"/>
                      <a:pt x="283" y="61"/>
                    </a:cubicBezTo>
                    <a:cubicBezTo>
                      <a:pt x="283" y="9"/>
                      <a:pt x="242" y="0"/>
                      <a:pt x="213" y="0"/>
                    </a:cubicBezTo>
                    <a:cubicBezTo>
                      <a:pt x="167" y="0"/>
                      <a:pt x="136" y="26"/>
                      <a:pt x="121" y="48"/>
                    </a:cubicBezTo>
                    <a:cubicBezTo>
                      <a:pt x="116" y="11"/>
                      <a:pt x="85" y="0"/>
                      <a:pt x="63" y="0"/>
                    </a:cubicBezTo>
                    <a:cubicBezTo>
                      <a:pt x="39" y="0"/>
                      <a:pt x="28" y="15"/>
                      <a:pt x="19" y="28"/>
                    </a:cubicBezTo>
                    <a:cubicBezTo>
                      <a:pt x="8" y="48"/>
                      <a:pt x="0" y="79"/>
                      <a:pt x="0" y="81"/>
                    </a:cubicBezTo>
                    <a:cubicBezTo>
                      <a:pt x="0" y="88"/>
                      <a:pt x="8" y="88"/>
                      <a:pt x="11" y="88"/>
                    </a:cubicBezTo>
                    <a:cubicBezTo>
                      <a:pt x="17" y="88"/>
                      <a:pt x="17" y="88"/>
                      <a:pt x="22" y="72"/>
                    </a:cubicBezTo>
                    <a:cubicBezTo>
                      <a:pt x="30" y="41"/>
                      <a:pt x="39" y="13"/>
                      <a:pt x="61" y="13"/>
                    </a:cubicBezTo>
                    <a:cubicBezTo>
                      <a:pt x="74" y="13"/>
                      <a:pt x="79" y="26"/>
                      <a:pt x="79" y="41"/>
                    </a:cubicBezTo>
                    <a:cubicBezTo>
                      <a:pt x="79" y="50"/>
                      <a:pt x="74" y="70"/>
                      <a:pt x="70" y="85"/>
                    </a:cubicBezTo>
                    <a:cubicBezTo>
                      <a:pt x="66" y="101"/>
                      <a:pt x="61" y="123"/>
                      <a:pt x="59" y="134"/>
                    </a:cubicBezTo>
                    <a:cubicBezTo>
                      <a:pt x="53" y="156"/>
                      <a:pt x="47" y="179"/>
                      <a:pt x="41" y="20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1" name="CustomShape 52"/>
              <p:cNvSpPr/>
              <p:nvPr/>
            </p:nvSpPr>
            <p:spPr>
              <a:xfrm>
                <a:off x="4773600" y="3258360"/>
                <a:ext cx="50040" cy="199080"/>
              </a:xfrm>
              <a:custGeom>
                <a:avLst/>
                <a:gdLst/>
                <a:ahLst/>
                <a:rect l="l" t="t" r="r" b="b"/>
                <a:pathLst>
                  <a:path w="142" h="539">
                    <a:moveTo>
                      <a:pt x="11" y="0"/>
                    </a:moveTo>
                    <a:cubicBezTo>
                      <a:pt x="7" y="0"/>
                      <a:pt x="0" y="0"/>
                      <a:pt x="0" y="6"/>
                    </a:cubicBezTo>
                    <a:cubicBezTo>
                      <a:pt x="0" y="9"/>
                      <a:pt x="3" y="11"/>
                      <a:pt x="5" y="13"/>
                    </a:cubicBezTo>
                    <a:cubicBezTo>
                      <a:pt x="51" y="57"/>
                      <a:pt x="104" y="129"/>
                      <a:pt x="104" y="268"/>
                    </a:cubicBezTo>
                    <a:cubicBezTo>
                      <a:pt x="104" y="382"/>
                      <a:pt x="69" y="465"/>
                      <a:pt x="11" y="520"/>
                    </a:cubicBezTo>
                    <a:cubicBezTo>
                      <a:pt x="0" y="529"/>
                      <a:pt x="0" y="529"/>
                      <a:pt x="0" y="531"/>
                    </a:cubicBezTo>
                    <a:cubicBezTo>
                      <a:pt x="0" y="533"/>
                      <a:pt x="3" y="538"/>
                      <a:pt x="7" y="538"/>
                    </a:cubicBezTo>
                    <a:cubicBezTo>
                      <a:pt x="14" y="538"/>
                      <a:pt x="66" y="503"/>
                      <a:pt x="102" y="435"/>
                    </a:cubicBezTo>
                    <a:cubicBezTo>
                      <a:pt x="126" y="391"/>
                      <a:pt x="141" y="331"/>
                      <a:pt x="141" y="270"/>
                    </a:cubicBezTo>
                    <a:cubicBezTo>
                      <a:pt x="141" y="193"/>
                      <a:pt x="117" y="74"/>
                      <a:pt x="11" y="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82" name="Group 53"/>
          <p:cNvGrpSpPr/>
          <p:nvPr/>
        </p:nvGrpSpPr>
        <p:grpSpPr>
          <a:xfrm>
            <a:off x="1005840" y="4191480"/>
            <a:ext cx="2892960" cy="262080"/>
            <a:chOff x="1005840" y="4191480"/>
            <a:chExt cx="2892960" cy="262080"/>
          </a:xfrm>
        </p:grpSpPr>
        <p:grpSp>
          <p:nvGrpSpPr>
            <p:cNvPr id="483" name="Group 54"/>
            <p:cNvGrpSpPr/>
            <p:nvPr/>
          </p:nvGrpSpPr>
          <p:grpSpPr>
            <a:xfrm>
              <a:off x="1005840" y="4191480"/>
              <a:ext cx="2892960" cy="262080"/>
              <a:chOff x="1005840" y="4191480"/>
              <a:chExt cx="2892960" cy="262080"/>
            </a:xfrm>
          </p:grpSpPr>
          <p:sp>
            <p:nvSpPr>
              <p:cNvPr id="484" name="CustomShape 55"/>
              <p:cNvSpPr/>
              <p:nvPr/>
            </p:nvSpPr>
            <p:spPr>
              <a:xfrm>
                <a:off x="1005840" y="4208760"/>
                <a:ext cx="141840" cy="176760"/>
              </a:xfrm>
              <a:custGeom>
                <a:avLst/>
                <a:gdLst/>
                <a:ahLst/>
                <a:rect l="l" t="t" r="r" b="b"/>
                <a:pathLst>
                  <a:path w="397" h="494">
                    <a:moveTo>
                      <a:pt x="330" y="50"/>
                    </a:moveTo>
                    <a:cubicBezTo>
                      <a:pt x="336" y="28"/>
                      <a:pt x="338" y="22"/>
                      <a:pt x="376" y="22"/>
                    </a:cubicBezTo>
                    <a:cubicBezTo>
                      <a:pt x="388" y="22"/>
                      <a:pt x="396" y="22"/>
                      <a:pt x="396" y="8"/>
                    </a:cubicBezTo>
                    <a:cubicBezTo>
                      <a:pt x="396" y="2"/>
                      <a:pt x="392" y="0"/>
                      <a:pt x="386" y="0"/>
                    </a:cubicBezTo>
                    <a:cubicBezTo>
                      <a:pt x="368" y="0"/>
                      <a:pt x="326" y="2"/>
                      <a:pt x="308" y="2"/>
                    </a:cubicBezTo>
                    <a:cubicBezTo>
                      <a:pt x="284" y="2"/>
                      <a:pt x="228" y="0"/>
                      <a:pt x="204" y="0"/>
                    </a:cubicBezTo>
                    <a:cubicBezTo>
                      <a:pt x="198" y="0"/>
                      <a:pt x="190" y="0"/>
                      <a:pt x="190" y="14"/>
                    </a:cubicBezTo>
                    <a:cubicBezTo>
                      <a:pt x="190" y="22"/>
                      <a:pt x="196" y="22"/>
                      <a:pt x="214" y="22"/>
                    </a:cubicBezTo>
                    <a:cubicBezTo>
                      <a:pt x="230" y="22"/>
                      <a:pt x="236" y="22"/>
                      <a:pt x="254" y="22"/>
                    </a:cubicBezTo>
                    <a:cubicBezTo>
                      <a:pt x="270" y="24"/>
                      <a:pt x="276" y="26"/>
                      <a:pt x="276" y="36"/>
                    </a:cubicBezTo>
                    <a:cubicBezTo>
                      <a:pt x="276" y="40"/>
                      <a:pt x="274" y="46"/>
                      <a:pt x="274" y="52"/>
                    </a:cubicBezTo>
                    <a:cubicBezTo>
                      <a:pt x="247" y="159"/>
                      <a:pt x="219" y="266"/>
                      <a:pt x="192" y="373"/>
                    </a:cubicBezTo>
                    <a:cubicBezTo>
                      <a:pt x="176" y="441"/>
                      <a:pt x="128" y="477"/>
                      <a:pt x="92" y="477"/>
                    </a:cubicBezTo>
                    <a:cubicBezTo>
                      <a:pt x="72" y="477"/>
                      <a:pt x="36" y="471"/>
                      <a:pt x="24" y="433"/>
                    </a:cubicBezTo>
                    <a:cubicBezTo>
                      <a:pt x="26" y="435"/>
                      <a:pt x="29" y="434"/>
                      <a:pt x="32" y="435"/>
                    </a:cubicBezTo>
                    <a:cubicBezTo>
                      <a:pt x="60" y="435"/>
                      <a:pt x="78" y="411"/>
                      <a:pt x="78" y="389"/>
                    </a:cubicBezTo>
                    <a:cubicBezTo>
                      <a:pt x="78" y="367"/>
                      <a:pt x="60" y="361"/>
                      <a:pt x="48" y="361"/>
                    </a:cubicBezTo>
                    <a:cubicBezTo>
                      <a:pt x="34" y="361"/>
                      <a:pt x="0" y="369"/>
                      <a:pt x="0" y="417"/>
                    </a:cubicBezTo>
                    <a:cubicBezTo>
                      <a:pt x="0" y="459"/>
                      <a:pt x="38" y="493"/>
                      <a:pt x="94" y="493"/>
                    </a:cubicBezTo>
                    <a:cubicBezTo>
                      <a:pt x="158" y="493"/>
                      <a:pt x="230" y="447"/>
                      <a:pt x="248" y="377"/>
                    </a:cubicBezTo>
                    <a:cubicBezTo>
                      <a:pt x="275" y="268"/>
                      <a:pt x="303" y="159"/>
                      <a:pt x="330" y="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5" name="CustomShape 56"/>
              <p:cNvSpPr/>
              <p:nvPr/>
            </p:nvSpPr>
            <p:spPr>
              <a:xfrm>
                <a:off x="1136880" y="4301280"/>
                <a:ext cx="52560" cy="117720"/>
              </a:xfrm>
              <a:custGeom>
                <a:avLst/>
                <a:gdLst/>
                <a:ahLst/>
                <a:rect l="l" t="t" r="r" b="b"/>
                <a:pathLst>
                  <a:path w="149" h="330">
                    <a:moveTo>
                      <a:pt x="136" y="18"/>
                    </a:moveTo>
                    <a:cubicBezTo>
                      <a:pt x="136" y="10"/>
                      <a:pt x="130" y="0"/>
                      <a:pt x="116" y="0"/>
                    </a:cubicBezTo>
                    <a:cubicBezTo>
                      <a:pt x="102" y="0"/>
                      <a:pt x="88" y="12"/>
                      <a:pt x="88" y="28"/>
                    </a:cubicBezTo>
                    <a:cubicBezTo>
                      <a:pt x="88" y="36"/>
                      <a:pt x="94" y="46"/>
                      <a:pt x="108" y="46"/>
                    </a:cubicBezTo>
                    <a:cubicBezTo>
                      <a:pt x="122" y="46"/>
                      <a:pt x="136" y="32"/>
                      <a:pt x="136" y="18"/>
                    </a:cubicBezTo>
                    <a:moveTo>
                      <a:pt x="36" y="267"/>
                    </a:moveTo>
                    <a:cubicBezTo>
                      <a:pt x="34" y="273"/>
                      <a:pt x="30" y="279"/>
                      <a:pt x="30" y="287"/>
                    </a:cubicBezTo>
                    <a:cubicBezTo>
                      <a:pt x="30" y="311"/>
                      <a:pt x="50" y="329"/>
                      <a:pt x="78" y="329"/>
                    </a:cubicBezTo>
                    <a:cubicBezTo>
                      <a:pt x="126" y="329"/>
                      <a:pt x="148" y="261"/>
                      <a:pt x="148" y="256"/>
                    </a:cubicBezTo>
                    <a:cubicBezTo>
                      <a:pt x="148" y="248"/>
                      <a:pt x="142" y="248"/>
                      <a:pt x="140" y="248"/>
                    </a:cubicBezTo>
                    <a:cubicBezTo>
                      <a:pt x="134" y="248"/>
                      <a:pt x="134" y="252"/>
                      <a:pt x="132" y="257"/>
                    </a:cubicBezTo>
                    <a:cubicBezTo>
                      <a:pt x="120" y="295"/>
                      <a:pt x="98" y="315"/>
                      <a:pt x="78" y="315"/>
                    </a:cubicBezTo>
                    <a:cubicBezTo>
                      <a:pt x="70" y="315"/>
                      <a:pt x="66" y="309"/>
                      <a:pt x="66" y="299"/>
                    </a:cubicBezTo>
                    <a:cubicBezTo>
                      <a:pt x="66" y="287"/>
                      <a:pt x="70" y="277"/>
                      <a:pt x="74" y="267"/>
                    </a:cubicBezTo>
                    <a:cubicBezTo>
                      <a:pt x="80" y="254"/>
                      <a:pt x="84" y="242"/>
                      <a:pt x="90" y="228"/>
                    </a:cubicBezTo>
                    <a:cubicBezTo>
                      <a:pt x="94" y="216"/>
                      <a:pt x="112" y="172"/>
                      <a:pt x="114" y="166"/>
                    </a:cubicBezTo>
                    <a:cubicBezTo>
                      <a:pt x="116" y="162"/>
                      <a:pt x="118" y="156"/>
                      <a:pt x="118" y="150"/>
                    </a:cubicBezTo>
                    <a:cubicBezTo>
                      <a:pt x="118" y="128"/>
                      <a:pt x="98" y="110"/>
                      <a:pt x="70" y="110"/>
                    </a:cubicBezTo>
                    <a:cubicBezTo>
                      <a:pt x="22" y="110"/>
                      <a:pt x="0" y="176"/>
                      <a:pt x="0" y="184"/>
                    </a:cubicBezTo>
                    <a:cubicBezTo>
                      <a:pt x="0" y="190"/>
                      <a:pt x="6" y="190"/>
                      <a:pt x="8" y="190"/>
                    </a:cubicBezTo>
                    <a:cubicBezTo>
                      <a:pt x="14" y="190"/>
                      <a:pt x="16" y="188"/>
                      <a:pt x="16" y="182"/>
                    </a:cubicBezTo>
                    <a:cubicBezTo>
                      <a:pt x="30" y="140"/>
                      <a:pt x="50" y="122"/>
                      <a:pt x="70" y="122"/>
                    </a:cubicBezTo>
                    <a:cubicBezTo>
                      <a:pt x="76" y="122"/>
                      <a:pt x="82" y="126"/>
                      <a:pt x="82" y="140"/>
                    </a:cubicBezTo>
                    <a:cubicBezTo>
                      <a:pt x="82" y="152"/>
                      <a:pt x="78" y="158"/>
                      <a:pt x="66" y="190"/>
                    </a:cubicBezTo>
                    <a:cubicBezTo>
                      <a:pt x="56" y="216"/>
                      <a:pt x="46" y="242"/>
                      <a:pt x="36" y="26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6" name="CustomShape 57"/>
              <p:cNvSpPr/>
              <p:nvPr/>
            </p:nvSpPr>
            <p:spPr>
              <a:xfrm>
                <a:off x="1199520" y="4301280"/>
                <a:ext cx="77040" cy="152280"/>
              </a:xfrm>
              <a:custGeom>
                <a:avLst/>
                <a:gdLst/>
                <a:ahLst/>
                <a:rect l="l" t="t" r="r" b="b"/>
                <a:pathLst>
                  <a:path w="217" h="426">
                    <a:moveTo>
                      <a:pt x="216" y="18"/>
                    </a:moveTo>
                    <a:cubicBezTo>
                      <a:pt x="216" y="10"/>
                      <a:pt x="210" y="0"/>
                      <a:pt x="198" y="0"/>
                    </a:cubicBezTo>
                    <a:cubicBezTo>
                      <a:pt x="184" y="0"/>
                      <a:pt x="170" y="14"/>
                      <a:pt x="170" y="28"/>
                    </a:cubicBezTo>
                    <a:cubicBezTo>
                      <a:pt x="170" y="34"/>
                      <a:pt x="176" y="46"/>
                      <a:pt x="190" y="46"/>
                    </a:cubicBezTo>
                    <a:cubicBezTo>
                      <a:pt x="202" y="46"/>
                      <a:pt x="216" y="32"/>
                      <a:pt x="216" y="18"/>
                    </a:cubicBezTo>
                    <a:moveTo>
                      <a:pt x="112" y="349"/>
                    </a:moveTo>
                    <a:cubicBezTo>
                      <a:pt x="104" y="383"/>
                      <a:pt x="78" y="411"/>
                      <a:pt x="50" y="411"/>
                    </a:cubicBezTo>
                    <a:cubicBezTo>
                      <a:pt x="42" y="411"/>
                      <a:pt x="36" y="409"/>
                      <a:pt x="32" y="407"/>
                    </a:cubicBezTo>
                    <a:cubicBezTo>
                      <a:pt x="44" y="403"/>
                      <a:pt x="48" y="391"/>
                      <a:pt x="48" y="383"/>
                    </a:cubicBezTo>
                    <a:cubicBezTo>
                      <a:pt x="48" y="371"/>
                      <a:pt x="38" y="365"/>
                      <a:pt x="30" y="365"/>
                    </a:cubicBezTo>
                    <a:cubicBezTo>
                      <a:pt x="14" y="365"/>
                      <a:pt x="0" y="377"/>
                      <a:pt x="0" y="393"/>
                    </a:cubicBezTo>
                    <a:cubicBezTo>
                      <a:pt x="0" y="413"/>
                      <a:pt x="20" y="425"/>
                      <a:pt x="50" y="425"/>
                    </a:cubicBezTo>
                    <a:cubicBezTo>
                      <a:pt x="80" y="425"/>
                      <a:pt x="136" y="407"/>
                      <a:pt x="152" y="347"/>
                    </a:cubicBezTo>
                    <a:cubicBezTo>
                      <a:pt x="166" y="289"/>
                      <a:pt x="181" y="230"/>
                      <a:pt x="196" y="172"/>
                    </a:cubicBezTo>
                    <a:cubicBezTo>
                      <a:pt x="198" y="166"/>
                      <a:pt x="198" y="162"/>
                      <a:pt x="198" y="156"/>
                    </a:cubicBezTo>
                    <a:cubicBezTo>
                      <a:pt x="198" y="128"/>
                      <a:pt x="176" y="110"/>
                      <a:pt x="146" y="110"/>
                    </a:cubicBezTo>
                    <a:cubicBezTo>
                      <a:pt x="92" y="110"/>
                      <a:pt x="60" y="178"/>
                      <a:pt x="60" y="184"/>
                    </a:cubicBezTo>
                    <a:cubicBezTo>
                      <a:pt x="60" y="190"/>
                      <a:pt x="66" y="190"/>
                      <a:pt x="68" y="190"/>
                    </a:cubicBezTo>
                    <a:cubicBezTo>
                      <a:pt x="74" y="190"/>
                      <a:pt x="74" y="190"/>
                      <a:pt x="78" y="182"/>
                    </a:cubicBezTo>
                    <a:cubicBezTo>
                      <a:pt x="90" y="154"/>
                      <a:pt x="116" y="122"/>
                      <a:pt x="144" y="122"/>
                    </a:cubicBezTo>
                    <a:cubicBezTo>
                      <a:pt x="156" y="122"/>
                      <a:pt x="162" y="132"/>
                      <a:pt x="162" y="146"/>
                    </a:cubicBezTo>
                    <a:cubicBezTo>
                      <a:pt x="162" y="152"/>
                      <a:pt x="160" y="160"/>
                      <a:pt x="160" y="162"/>
                    </a:cubicBezTo>
                    <a:cubicBezTo>
                      <a:pt x="144" y="224"/>
                      <a:pt x="128" y="287"/>
                      <a:pt x="112" y="34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7" name="CustomShape 58"/>
              <p:cNvSpPr/>
              <p:nvPr/>
            </p:nvSpPr>
            <p:spPr>
              <a:xfrm>
                <a:off x="1391040" y="4287240"/>
                <a:ext cx="167760" cy="59760"/>
              </a:xfrm>
              <a:custGeom>
                <a:avLst/>
                <a:gdLst/>
                <a:ahLst/>
                <a:rect l="l" t="t" r="r" b="b"/>
                <a:pathLst>
                  <a:path w="469" h="169">
                    <a:moveTo>
                      <a:pt x="444" y="31"/>
                    </a:moveTo>
                    <a:cubicBezTo>
                      <a:pt x="454" y="31"/>
                      <a:pt x="468" y="30"/>
                      <a:pt x="468" y="15"/>
                    </a:cubicBezTo>
                    <a:cubicBezTo>
                      <a:pt x="468" y="0"/>
                      <a:pt x="454" y="1"/>
                      <a:pt x="444" y="1"/>
                    </a:cubicBezTo>
                    <a:cubicBezTo>
                      <a:pt x="303" y="1"/>
                      <a:pt x="162" y="1"/>
                      <a:pt x="22" y="1"/>
                    </a:cubicBezTo>
                    <a:cubicBezTo>
                      <a:pt x="14" y="1"/>
                      <a:pt x="0" y="0"/>
                      <a:pt x="0" y="15"/>
                    </a:cubicBezTo>
                    <a:cubicBezTo>
                      <a:pt x="0" y="30"/>
                      <a:pt x="14" y="31"/>
                      <a:pt x="24" y="31"/>
                    </a:cubicBezTo>
                    <a:cubicBezTo>
                      <a:pt x="164" y="31"/>
                      <a:pt x="304" y="31"/>
                      <a:pt x="444" y="31"/>
                    </a:cubicBezTo>
                    <a:moveTo>
                      <a:pt x="444" y="167"/>
                    </a:moveTo>
                    <a:cubicBezTo>
                      <a:pt x="454" y="167"/>
                      <a:pt x="468" y="168"/>
                      <a:pt x="468" y="153"/>
                    </a:cubicBezTo>
                    <a:cubicBezTo>
                      <a:pt x="468" y="138"/>
                      <a:pt x="454" y="137"/>
                      <a:pt x="444" y="137"/>
                    </a:cubicBezTo>
                    <a:cubicBezTo>
                      <a:pt x="304" y="137"/>
                      <a:pt x="164" y="137"/>
                      <a:pt x="24" y="137"/>
                    </a:cubicBezTo>
                    <a:cubicBezTo>
                      <a:pt x="14" y="137"/>
                      <a:pt x="0" y="138"/>
                      <a:pt x="0" y="153"/>
                    </a:cubicBezTo>
                    <a:cubicBezTo>
                      <a:pt x="0" y="168"/>
                      <a:pt x="14" y="167"/>
                      <a:pt x="22" y="167"/>
                    </a:cubicBezTo>
                    <a:cubicBezTo>
                      <a:pt x="162" y="167"/>
                      <a:pt x="303" y="167"/>
                      <a:pt x="444" y="16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8" name="CustomShape 59"/>
              <p:cNvSpPr/>
              <p:nvPr/>
            </p:nvSpPr>
            <p:spPr>
              <a:xfrm>
                <a:off x="1657440" y="4213080"/>
                <a:ext cx="168120" cy="166680"/>
              </a:xfrm>
              <a:custGeom>
                <a:avLst/>
                <a:gdLst/>
                <a:ahLst/>
                <a:rect l="l" t="t" r="r" b="b"/>
                <a:pathLst>
                  <a:path w="470" h="466">
                    <a:moveTo>
                      <a:pt x="249" y="245"/>
                    </a:moveTo>
                    <a:cubicBezTo>
                      <a:pt x="314" y="245"/>
                      <a:pt x="379" y="245"/>
                      <a:pt x="443" y="245"/>
                    </a:cubicBezTo>
                    <a:cubicBezTo>
                      <a:pt x="455" y="245"/>
                      <a:pt x="469" y="245"/>
                      <a:pt x="469" y="231"/>
                    </a:cubicBezTo>
                    <a:cubicBezTo>
                      <a:pt x="469" y="217"/>
                      <a:pt x="455" y="217"/>
                      <a:pt x="443" y="217"/>
                    </a:cubicBezTo>
                    <a:cubicBezTo>
                      <a:pt x="379" y="217"/>
                      <a:pt x="314" y="217"/>
                      <a:pt x="249" y="217"/>
                    </a:cubicBezTo>
                    <a:cubicBezTo>
                      <a:pt x="249" y="153"/>
                      <a:pt x="249" y="90"/>
                      <a:pt x="249" y="26"/>
                    </a:cubicBezTo>
                    <a:cubicBezTo>
                      <a:pt x="249" y="14"/>
                      <a:pt x="249" y="0"/>
                      <a:pt x="235" y="0"/>
                    </a:cubicBezTo>
                    <a:cubicBezTo>
                      <a:pt x="221" y="0"/>
                      <a:pt x="221" y="12"/>
                      <a:pt x="221" y="24"/>
                    </a:cubicBezTo>
                    <a:cubicBezTo>
                      <a:pt x="221" y="88"/>
                      <a:pt x="221" y="153"/>
                      <a:pt x="221" y="217"/>
                    </a:cubicBezTo>
                    <a:cubicBezTo>
                      <a:pt x="156" y="217"/>
                      <a:pt x="91" y="217"/>
                      <a:pt x="26" y="217"/>
                    </a:cubicBezTo>
                    <a:cubicBezTo>
                      <a:pt x="14" y="217"/>
                      <a:pt x="0" y="217"/>
                      <a:pt x="0" y="231"/>
                    </a:cubicBezTo>
                    <a:cubicBezTo>
                      <a:pt x="0" y="245"/>
                      <a:pt x="14" y="245"/>
                      <a:pt x="26" y="245"/>
                    </a:cubicBezTo>
                    <a:cubicBezTo>
                      <a:pt x="91" y="245"/>
                      <a:pt x="156" y="245"/>
                      <a:pt x="221" y="245"/>
                    </a:cubicBezTo>
                    <a:cubicBezTo>
                      <a:pt x="221" y="309"/>
                      <a:pt x="221" y="373"/>
                      <a:pt x="221" y="437"/>
                    </a:cubicBezTo>
                    <a:cubicBezTo>
                      <a:pt x="156" y="437"/>
                      <a:pt x="91" y="437"/>
                      <a:pt x="26" y="437"/>
                    </a:cubicBezTo>
                    <a:cubicBezTo>
                      <a:pt x="14" y="437"/>
                      <a:pt x="0" y="437"/>
                      <a:pt x="0" y="451"/>
                    </a:cubicBezTo>
                    <a:cubicBezTo>
                      <a:pt x="0" y="465"/>
                      <a:pt x="14" y="465"/>
                      <a:pt x="26" y="465"/>
                    </a:cubicBezTo>
                    <a:cubicBezTo>
                      <a:pt x="165" y="465"/>
                      <a:pt x="304" y="465"/>
                      <a:pt x="443" y="465"/>
                    </a:cubicBezTo>
                    <a:cubicBezTo>
                      <a:pt x="455" y="465"/>
                      <a:pt x="469" y="465"/>
                      <a:pt x="469" y="451"/>
                    </a:cubicBezTo>
                    <a:cubicBezTo>
                      <a:pt x="469" y="437"/>
                      <a:pt x="455" y="437"/>
                      <a:pt x="443" y="437"/>
                    </a:cubicBezTo>
                    <a:cubicBezTo>
                      <a:pt x="379" y="437"/>
                      <a:pt x="314" y="437"/>
                      <a:pt x="249" y="437"/>
                    </a:cubicBezTo>
                    <a:cubicBezTo>
                      <a:pt x="249" y="373"/>
                      <a:pt x="249" y="309"/>
                      <a:pt x="249" y="24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9" name="CustomShape 60"/>
              <p:cNvSpPr/>
              <p:nvPr/>
            </p:nvSpPr>
            <p:spPr>
              <a:xfrm>
                <a:off x="1863000" y="4213080"/>
                <a:ext cx="82800" cy="166680"/>
              </a:xfrm>
              <a:custGeom>
                <a:avLst/>
                <a:gdLst/>
                <a:ahLst/>
                <a:rect l="l" t="t" r="r" b="b"/>
                <a:pathLst>
                  <a:path w="233" h="466">
                    <a:moveTo>
                      <a:pt x="144" y="18"/>
                    </a:moveTo>
                    <a:cubicBezTo>
                      <a:pt x="144" y="0"/>
                      <a:pt x="144" y="0"/>
                      <a:pt x="128" y="0"/>
                    </a:cubicBezTo>
                    <a:cubicBezTo>
                      <a:pt x="84" y="44"/>
                      <a:pt x="22" y="44"/>
                      <a:pt x="0" y="44"/>
                    </a:cubicBezTo>
                    <a:cubicBezTo>
                      <a:pt x="0" y="51"/>
                      <a:pt x="0" y="58"/>
                      <a:pt x="0" y="66"/>
                    </a:cubicBezTo>
                    <a:cubicBezTo>
                      <a:pt x="14" y="66"/>
                      <a:pt x="54" y="66"/>
                      <a:pt x="92" y="48"/>
                    </a:cubicBezTo>
                    <a:cubicBezTo>
                      <a:pt x="92" y="168"/>
                      <a:pt x="92" y="288"/>
                      <a:pt x="92" y="409"/>
                    </a:cubicBezTo>
                    <a:cubicBezTo>
                      <a:pt x="92" y="435"/>
                      <a:pt x="90" y="443"/>
                      <a:pt x="26" y="443"/>
                    </a:cubicBezTo>
                    <a:cubicBezTo>
                      <a:pt x="19" y="443"/>
                      <a:pt x="12" y="443"/>
                      <a:pt x="4" y="443"/>
                    </a:cubicBezTo>
                    <a:cubicBezTo>
                      <a:pt x="4" y="450"/>
                      <a:pt x="4" y="457"/>
                      <a:pt x="4" y="465"/>
                    </a:cubicBezTo>
                    <a:cubicBezTo>
                      <a:pt x="28" y="463"/>
                      <a:pt x="90" y="463"/>
                      <a:pt x="118" y="463"/>
                    </a:cubicBezTo>
                    <a:cubicBezTo>
                      <a:pt x="146" y="463"/>
                      <a:pt x="206" y="463"/>
                      <a:pt x="232" y="465"/>
                    </a:cubicBezTo>
                    <a:cubicBezTo>
                      <a:pt x="232" y="457"/>
                      <a:pt x="232" y="450"/>
                      <a:pt x="232" y="443"/>
                    </a:cubicBezTo>
                    <a:cubicBezTo>
                      <a:pt x="224" y="443"/>
                      <a:pt x="216" y="443"/>
                      <a:pt x="208" y="443"/>
                    </a:cubicBezTo>
                    <a:cubicBezTo>
                      <a:pt x="146" y="443"/>
                      <a:pt x="144" y="435"/>
                      <a:pt x="144" y="409"/>
                    </a:cubicBezTo>
                    <a:cubicBezTo>
                      <a:pt x="144" y="278"/>
                      <a:pt x="144" y="148"/>
                      <a:pt x="144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0" name="CustomShape 61"/>
              <p:cNvSpPr/>
              <p:nvPr/>
            </p:nvSpPr>
            <p:spPr>
              <a:xfrm>
                <a:off x="2121480" y="4287240"/>
                <a:ext cx="167760" cy="59760"/>
              </a:xfrm>
              <a:custGeom>
                <a:avLst/>
                <a:gdLst/>
                <a:ahLst/>
                <a:rect l="l" t="t" r="r" b="b"/>
                <a:pathLst>
                  <a:path w="469" h="169">
                    <a:moveTo>
                      <a:pt x="444" y="31"/>
                    </a:moveTo>
                    <a:cubicBezTo>
                      <a:pt x="454" y="31"/>
                      <a:pt x="468" y="30"/>
                      <a:pt x="468" y="15"/>
                    </a:cubicBezTo>
                    <a:cubicBezTo>
                      <a:pt x="468" y="0"/>
                      <a:pt x="454" y="1"/>
                      <a:pt x="444" y="1"/>
                    </a:cubicBezTo>
                    <a:cubicBezTo>
                      <a:pt x="304" y="1"/>
                      <a:pt x="164" y="1"/>
                      <a:pt x="24" y="1"/>
                    </a:cubicBezTo>
                    <a:cubicBezTo>
                      <a:pt x="14" y="1"/>
                      <a:pt x="0" y="0"/>
                      <a:pt x="0" y="15"/>
                    </a:cubicBezTo>
                    <a:cubicBezTo>
                      <a:pt x="0" y="30"/>
                      <a:pt x="14" y="31"/>
                      <a:pt x="24" y="31"/>
                    </a:cubicBezTo>
                    <a:cubicBezTo>
                      <a:pt x="164" y="31"/>
                      <a:pt x="304" y="31"/>
                      <a:pt x="444" y="31"/>
                    </a:cubicBezTo>
                    <a:moveTo>
                      <a:pt x="444" y="167"/>
                    </a:moveTo>
                    <a:cubicBezTo>
                      <a:pt x="454" y="167"/>
                      <a:pt x="468" y="168"/>
                      <a:pt x="468" y="153"/>
                    </a:cubicBezTo>
                    <a:cubicBezTo>
                      <a:pt x="468" y="138"/>
                      <a:pt x="454" y="137"/>
                      <a:pt x="444" y="137"/>
                    </a:cubicBezTo>
                    <a:cubicBezTo>
                      <a:pt x="304" y="137"/>
                      <a:pt x="164" y="137"/>
                      <a:pt x="24" y="137"/>
                    </a:cubicBezTo>
                    <a:cubicBezTo>
                      <a:pt x="14" y="137"/>
                      <a:pt x="0" y="138"/>
                      <a:pt x="0" y="153"/>
                    </a:cubicBezTo>
                    <a:cubicBezTo>
                      <a:pt x="0" y="168"/>
                      <a:pt x="14" y="167"/>
                      <a:pt x="24" y="167"/>
                    </a:cubicBezTo>
                    <a:cubicBezTo>
                      <a:pt x="164" y="167"/>
                      <a:pt x="304" y="167"/>
                      <a:pt x="444" y="16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1" name="CustomShape 62"/>
              <p:cNvSpPr/>
              <p:nvPr/>
            </p:nvSpPr>
            <p:spPr>
              <a:xfrm>
                <a:off x="2275560" y="4248360"/>
                <a:ext cx="223920" cy="137880"/>
              </a:xfrm>
              <a:custGeom>
                <a:avLst/>
                <a:gdLst/>
                <a:ahLst/>
                <a:rect l="l" t="t" r="r" b="b"/>
                <a:pathLst>
                  <a:path w="625" h="386">
                    <a:moveTo>
                      <a:pt x="472" y="139"/>
                    </a:moveTo>
                    <a:cubicBezTo>
                      <a:pt x="502" y="163"/>
                      <a:pt x="538" y="181"/>
                      <a:pt x="560" y="191"/>
                    </a:cubicBezTo>
                    <a:cubicBezTo>
                      <a:pt x="536" y="203"/>
                      <a:pt x="502" y="221"/>
                      <a:pt x="472" y="245"/>
                    </a:cubicBezTo>
                    <a:cubicBezTo>
                      <a:pt x="323" y="245"/>
                      <a:pt x="175" y="245"/>
                      <a:pt x="26" y="245"/>
                    </a:cubicBezTo>
                    <a:cubicBezTo>
                      <a:pt x="14" y="245"/>
                      <a:pt x="0" y="246"/>
                      <a:pt x="0" y="261"/>
                    </a:cubicBezTo>
                    <a:cubicBezTo>
                      <a:pt x="0" y="276"/>
                      <a:pt x="14" y="275"/>
                      <a:pt x="26" y="275"/>
                    </a:cubicBezTo>
                    <a:cubicBezTo>
                      <a:pt x="164" y="275"/>
                      <a:pt x="302" y="275"/>
                      <a:pt x="440" y="275"/>
                    </a:cubicBezTo>
                    <a:cubicBezTo>
                      <a:pt x="406" y="307"/>
                      <a:pt x="370" y="367"/>
                      <a:pt x="370" y="377"/>
                    </a:cubicBezTo>
                    <a:cubicBezTo>
                      <a:pt x="370" y="385"/>
                      <a:pt x="380" y="385"/>
                      <a:pt x="384" y="385"/>
                    </a:cubicBezTo>
                    <a:cubicBezTo>
                      <a:pt x="390" y="385"/>
                      <a:pt x="394" y="385"/>
                      <a:pt x="398" y="379"/>
                    </a:cubicBezTo>
                    <a:cubicBezTo>
                      <a:pt x="412" y="353"/>
                      <a:pt x="432" y="315"/>
                      <a:pt x="478" y="275"/>
                    </a:cubicBezTo>
                    <a:cubicBezTo>
                      <a:pt x="526" y="231"/>
                      <a:pt x="572" y="213"/>
                      <a:pt x="610" y="203"/>
                    </a:cubicBezTo>
                    <a:cubicBezTo>
                      <a:pt x="622" y="199"/>
                      <a:pt x="622" y="197"/>
                      <a:pt x="624" y="197"/>
                    </a:cubicBezTo>
                    <a:cubicBezTo>
                      <a:pt x="624" y="195"/>
                      <a:pt x="624" y="193"/>
                      <a:pt x="624" y="191"/>
                    </a:cubicBezTo>
                    <a:cubicBezTo>
                      <a:pt x="624" y="190"/>
                      <a:pt x="624" y="189"/>
                      <a:pt x="624" y="187"/>
                    </a:cubicBezTo>
                    <a:cubicBezTo>
                      <a:pt x="623" y="187"/>
                      <a:pt x="623" y="187"/>
                      <a:pt x="622" y="187"/>
                    </a:cubicBezTo>
                    <a:cubicBezTo>
                      <a:pt x="620" y="185"/>
                      <a:pt x="620" y="185"/>
                      <a:pt x="606" y="181"/>
                    </a:cubicBezTo>
                    <a:cubicBezTo>
                      <a:pt x="512" y="153"/>
                      <a:pt x="442" y="89"/>
                      <a:pt x="402" y="13"/>
                    </a:cubicBezTo>
                    <a:cubicBezTo>
                      <a:pt x="394" y="0"/>
                      <a:pt x="394" y="0"/>
                      <a:pt x="384" y="0"/>
                    </a:cubicBezTo>
                    <a:cubicBezTo>
                      <a:pt x="380" y="0"/>
                      <a:pt x="370" y="0"/>
                      <a:pt x="370" y="8"/>
                    </a:cubicBezTo>
                    <a:cubicBezTo>
                      <a:pt x="370" y="15"/>
                      <a:pt x="406" y="77"/>
                      <a:pt x="440" y="109"/>
                    </a:cubicBezTo>
                    <a:cubicBezTo>
                      <a:pt x="302" y="109"/>
                      <a:pt x="164" y="109"/>
                      <a:pt x="26" y="109"/>
                    </a:cubicBezTo>
                    <a:cubicBezTo>
                      <a:pt x="14" y="109"/>
                      <a:pt x="0" y="108"/>
                      <a:pt x="0" y="123"/>
                    </a:cubicBezTo>
                    <a:cubicBezTo>
                      <a:pt x="0" y="138"/>
                      <a:pt x="14" y="139"/>
                      <a:pt x="26" y="139"/>
                    </a:cubicBezTo>
                    <a:cubicBezTo>
                      <a:pt x="175" y="139"/>
                      <a:pt x="323" y="139"/>
                      <a:pt x="472" y="13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2" name="CustomShape 63"/>
              <p:cNvSpPr/>
              <p:nvPr/>
            </p:nvSpPr>
            <p:spPr>
              <a:xfrm>
                <a:off x="2659320" y="4268880"/>
                <a:ext cx="115200" cy="162360"/>
              </a:xfrm>
              <a:custGeom>
                <a:avLst/>
                <a:gdLst/>
                <a:ahLst/>
                <a:rect l="l" t="t" r="r" b="b"/>
                <a:pathLst>
                  <a:path w="323" h="454">
                    <a:moveTo>
                      <a:pt x="320" y="46"/>
                    </a:moveTo>
                    <a:cubicBezTo>
                      <a:pt x="320" y="42"/>
                      <a:pt x="322" y="38"/>
                      <a:pt x="322" y="34"/>
                    </a:cubicBezTo>
                    <a:cubicBezTo>
                      <a:pt x="322" y="22"/>
                      <a:pt x="314" y="14"/>
                      <a:pt x="302" y="14"/>
                    </a:cubicBezTo>
                    <a:cubicBezTo>
                      <a:pt x="294" y="14"/>
                      <a:pt x="276" y="20"/>
                      <a:pt x="274" y="44"/>
                    </a:cubicBezTo>
                    <a:cubicBezTo>
                      <a:pt x="260" y="18"/>
                      <a:pt x="236" y="0"/>
                      <a:pt x="208" y="0"/>
                    </a:cubicBezTo>
                    <a:cubicBezTo>
                      <a:pt x="128" y="0"/>
                      <a:pt x="40" y="98"/>
                      <a:pt x="40" y="200"/>
                    </a:cubicBezTo>
                    <a:cubicBezTo>
                      <a:pt x="40" y="268"/>
                      <a:pt x="84" y="310"/>
                      <a:pt x="134" y="310"/>
                    </a:cubicBezTo>
                    <a:cubicBezTo>
                      <a:pt x="176" y="310"/>
                      <a:pt x="208" y="278"/>
                      <a:pt x="216" y="270"/>
                    </a:cubicBezTo>
                    <a:lnTo>
                      <a:pt x="216" y="270"/>
                    </a:lnTo>
                    <a:cubicBezTo>
                      <a:pt x="202" y="332"/>
                      <a:pt x="201" y="331"/>
                      <a:pt x="194" y="361"/>
                    </a:cubicBezTo>
                    <a:cubicBezTo>
                      <a:pt x="190" y="369"/>
                      <a:pt x="166" y="437"/>
                      <a:pt x="92" y="437"/>
                    </a:cubicBezTo>
                    <a:cubicBezTo>
                      <a:pt x="78" y="437"/>
                      <a:pt x="56" y="437"/>
                      <a:pt x="36" y="431"/>
                    </a:cubicBezTo>
                    <a:cubicBezTo>
                      <a:pt x="56" y="425"/>
                      <a:pt x="64" y="407"/>
                      <a:pt x="64" y="395"/>
                    </a:cubicBezTo>
                    <a:cubicBezTo>
                      <a:pt x="64" y="383"/>
                      <a:pt x="56" y="369"/>
                      <a:pt x="38" y="369"/>
                    </a:cubicBezTo>
                    <a:cubicBezTo>
                      <a:pt x="22" y="369"/>
                      <a:pt x="0" y="383"/>
                      <a:pt x="0" y="411"/>
                    </a:cubicBezTo>
                    <a:cubicBezTo>
                      <a:pt x="0" y="439"/>
                      <a:pt x="26" y="453"/>
                      <a:pt x="94" y="453"/>
                    </a:cubicBezTo>
                    <a:cubicBezTo>
                      <a:pt x="182" y="453"/>
                      <a:pt x="232" y="399"/>
                      <a:pt x="242" y="357"/>
                    </a:cubicBezTo>
                    <a:cubicBezTo>
                      <a:pt x="268" y="254"/>
                      <a:pt x="294" y="150"/>
                      <a:pt x="320" y="46"/>
                    </a:cubicBezTo>
                    <a:moveTo>
                      <a:pt x="228" y="220"/>
                    </a:moveTo>
                    <a:cubicBezTo>
                      <a:pt x="224" y="238"/>
                      <a:pt x="208" y="256"/>
                      <a:pt x="194" y="270"/>
                    </a:cubicBezTo>
                    <a:cubicBezTo>
                      <a:pt x="178" y="282"/>
                      <a:pt x="156" y="294"/>
                      <a:pt x="136" y="294"/>
                    </a:cubicBezTo>
                    <a:cubicBezTo>
                      <a:pt x="100" y="294"/>
                      <a:pt x="90" y="258"/>
                      <a:pt x="90" y="230"/>
                    </a:cubicBezTo>
                    <a:cubicBezTo>
                      <a:pt x="90" y="196"/>
                      <a:pt x="110" y="114"/>
                      <a:pt x="130" y="78"/>
                    </a:cubicBezTo>
                    <a:cubicBezTo>
                      <a:pt x="148" y="44"/>
                      <a:pt x="178" y="16"/>
                      <a:pt x="208" y="16"/>
                    </a:cubicBezTo>
                    <a:cubicBezTo>
                      <a:pt x="254" y="16"/>
                      <a:pt x="264" y="72"/>
                      <a:pt x="264" y="76"/>
                    </a:cubicBezTo>
                    <a:cubicBezTo>
                      <a:pt x="264" y="80"/>
                      <a:pt x="264" y="84"/>
                      <a:pt x="262" y="86"/>
                    </a:cubicBezTo>
                    <a:cubicBezTo>
                      <a:pt x="250" y="131"/>
                      <a:pt x="239" y="175"/>
                      <a:pt x="228" y="2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3" name="CustomShape 64"/>
              <p:cNvSpPr/>
              <p:nvPr/>
            </p:nvSpPr>
            <p:spPr>
              <a:xfrm>
                <a:off x="2784600" y="4340880"/>
                <a:ext cx="162000" cy="78120"/>
              </a:xfrm>
              <a:custGeom>
                <a:avLst/>
                <a:gdLst/>
                <a:ahLst/>
                <a:rect l="l" t="t" r="r" b="b"/>
                <a:pathLst>
                  <a:path w="453" h="220">
                    <a:moveTo>
                      <a:pt x="190" y="175"/>
                    </a:moveTo>
                    <a:cubicBezTo>
                      <a:pt x="188" y="185"/>
                      <a:pt x="184" y="201"/>
                      <a:pt x="184" y="203"/>
                    </a:cubicBezTo>
                    <a:cubicBezTo>
                      <a:pt x="184" y="215"/>
                      <a:pt x="192" y="219"/>
                      <a:pt x="200" y="219"/>
                    </a:cubicBezTo>
                    <a:cubicBezTo>
                      <a:pt x="208" y="219"/>
                      <a:pt x="215" y="213"/>
                      <a:pt x="218" y="209"/>
                    </a:cubicBezTo>
                    <a:cubicBezTo>
                      <a:pt x="221" y="205"/>
                      <a:pt x="226" y="189"/>
                      <a:pt x="228" y="179"/>
                    </a:cubicBezTo>
                    <a:cubicBezTo>
                      <a:pt x="230" y="169"/>
                      <a:pt x="236" y="147"/>
                      <a:pt x="238" y="134"/>
                    </a:cubicBezTo>
                    <a:cubicBezTo>
                      <a:pt x="242" y="124"/>
                      <a:pt x="244" y="114"/>
                      <a:pt x="246" y="102"/>
                    </a:cubicBezTo>
                    <a:cubicBezTo>
                      <a:pt x="252" y="80"/>
                      <a:pt x="252" y="80"/>
                      <a:pt x="262" y="64"/>
                    </a:cubicBezTo>
                    <a:cubicBezTo>
                      <a:pt x="278" y="40"/>
                      <a:pt x="302" y="12"/>
                      <a:pt x="340" y="12"/>
                    </a:cubicBezTo>
                    <a:cubicBezTo>
                      <a:pt x="368" y="12"/>
                      <a:pt x="370" y="36"/>
                      <a:pt x="370" y="48"/>
                    </a:cubicBezTo>
                    <a:cubicBezTo>
                      <a:pt x="370" y="76"/>
                      <a:pt x="348" y="132"/>
                      <a:pt x="340" y="151"/>
                    </a:cubicBezTo>
                    <a:cubicBezTo>
                      <a:pt x="336" y="165"/>
                      <a:pt x="334" y="169"/>
                      <a:pt x="334" y="177"/>
                    </a:cubicBezTo>
                    <a:cubicBezTo>
                      <a:pt x="334" y="203"/>
                      <a:pt x="356" y="219"/>
                      <a:pt x="380" y="219"/>
                    </a:cubicBezTo>
                    <a:cubicBezTo>
                      <a:pt x="430" y="219"/>
                      <a:pt x="452" y="151"/>
                      <a:pt x="452" y="146"/>
                    </a:cubicBezTo>
                    <a:cubicBezTo>
                      <a:pt x="452" y="138"/>
                      <a:pt x="446" y="140"/>
                      <a:pt x="444" y="138"/>
                    </a:cubicBezTo>
                    <a:cubicBezTo>
                      <a:pt x="436" y="138"/>
                      <a:pt x="436" y="142"/>
                      <a:pt x="434" y="147"/>
                    </a:cubicBezTo>
                    <a:cubicBezTo>
                      <a:pt x="422" y="185"/>
                      <a:pt x="402" y="205"/>
                      <a:pt x="382" y="205"/>
                    </a:cubicBezTo>
                    <a:cubicBezTo>
                      <a:pt x="372" y="205"/>
                      <a:pt x="370" y="199"/>
                      <a:pt x="370" y="189"/>
                    </a:cubicBezTo>
                    <a:cubicBezTo>
                      <a:pt x="370" y="177"/>
                      <a:pt x="372" y="171"/>
                      <a:pt x="380" y="149"/>
                    </a:cubicBezTo>
                    <a:cubicBezTo>
                      <a:pt x="386" y="134"/>
                      <a:pt x="406" y="82"/>
                      <a:pt x="406" y="54"/>
                    </a:cubicBezTo>
                    <a:cubicBezTo>
                      <a:pt x="406" y="48"/>
                      <a:pt x="406" y="26"/>
                      <a:pt x="388" y="12"/>
                    </a:cubicBezTo>
                    <a:cubicBezTo>
                      <a:pt x="380" y="6"/>
                      <a:pt x="366" y="0"/>
                      <a:pt x="342" y="0"/>
                    </a:cubicBezTo>
                    <a:cubicBezTo>
                      <a:pt x="298" y="0"/>
                      <a:pt x="272" y="28"/>
                      <a:pt x="256" y="48"/>
                    </a:cubicBezTo>
                    <a:cubicBezTo>
                      <a:pt x="252" y="6"/>
                      <a:pt x="216" y="0"/>
                      <a:pt x="192" y="0"/>
                    </a:cubicBezTo>
                    <a:cubicBezTo>
                      <a:pt x="152" y="0"/>
                      <a:pt x="124" y="24"/>
                      <a:pt x="108" y="44"/>
                    </a:cubicBezTo>
                    <a:cubicBezTo>
                      <a:pt x="106" y="10"/>
                      <a:pt x="76" y="0"/>
                      <a:pt x="56" y="0"/>
                    </a:cubicBezTo>
                    <a:cubicBezTo>
                      <a:pt x="34" y="0"/>
                      <a:pt x="24" y="14"/>
                      <a:pt x="18" y="26"/>
                    </a:cubicBezTo>
                    <a:cubicBezTo>
                      <a:pt x="6" y="44"/>
                      <a:pt x="0" y="72"/>
                      <a:pt x="0" y="74"/>
                    </a:cubicBezTo>
                    <a:cubicBezTo>
                      <a:pt x="0" y="80"/>
                      <a:pt x="6" y="80"/>
                      <a:pt x="8" y="80"/>
                    </a:cubicBezTo>
                    <a:cubicBezTo>
                      <a:pt x="14" y="80"/>
                      <a:pt x="16" y="80"/>
                      <a:pt x="18" y="66"/>
                    </a:cubicBezTo>
                    <a:cubicBezTo>
                      <a:pt x="26" y="36"/>
                      <a:pt x="36" y="12"/>
                      <a:pt x="54" y="12"/>
                    </a:cubicBezTo>
                    <a:cubicBezTo>
                      <a:pt x="68" y="12"/>
                      <a:pt x="70" y="24"/>
                      <a:pt x="70" y="36"/>
                    </a:cubicBezTo>
                    <a:cubicBezTo>
                      <a:pt x="70" y="46"/>
                      <a:pt x="65" y="65"/>
                      <a:pt x="62" y="78"/>
                    </a:cubicBezTo>
                    <a:cubicBezTo>
                      <a:pt x="59" y="91"/>
                      <a:pt x="54" y="110"/>
                      <a:pt x="52" y="122"/>
                    </a:cubicBezTo>
                    <a:cubicBezTo>
                      <a:pt x="46" y="142"/>
                      <a:pt x="41" y="163"/>
                      <a:pt x="36" y="183"/>
                    </a:cubicBezTo>
                    <a:cubicBezTo>
                      <a:pt x="34" y="189"/>
                      <a:pt x="33" y="197"/>
                      <a:pt x="32" y="203"/>
                    </a:cubicBezTo>
                    <a:cubicBezTo>
                      <a:pt x="32" y="215"/>
                      <a:pt x="40" y="219"/>
                      <a:pt x="48" y="219"/>
                    </a:cubicBezTo>
                    <a:cubicBezTo>
                      <a:pt x="58" y="219"/>
                      <a:pt x="65" y="213"/>
                      <a:pt x="68" y="209"/>
                    </a:cubicBezTo>
                    <a:cubicBezTo>
                      <a:pt x="71" y="205"/>
                      <a:pt x="74" y="189"/>
                      <a:pt x="76" y="179"/>
                    </a:cubicBezTo>
                    <a:cubicBezTo>
                      <a:pt x="78" y="169"/>
                      <a:pt x="84" y="147"/>
                      <a:pt x="88" y="134"/>
                    </a:cubicBezTo>
                    <a:cubicBezTo>
                      <a:pt x="90" y="124"/>
                      <a:pt x="92" y="114"/>
                      <a:pt x="96" y="102"/>
                    </a:cubicBezTo>
                    <a:cubicBezTo>
                      <a:pt x="100" y="82"/>
                      <a:pt x="102" y="78"/>
                      <a:pt x="116" y="58"/>
                    </a:cubicBezTo>
                    <a:cubicBezTo>
                      <a:pt x="130" y="38"/>
                      <a:pt x="154" y="12"/>
                      <a:pt x="190" y="12"/>
                    </a:cubicBezTo>
                    <a:cubicBezTo>
                      <a:pt x="218" y="12"/>
                      <a:pt x="218" y="38"/>
                      <a:pt x="218" y="48"/>
                    </a:cubicBezTo>
                    <a:cubicBezTo>
                      <a:pt x="218" y="60"/>
                      <a:pt x="218" y="66"/>
                      <a:pt x="210" y="94"/>
                    </a:cubicBezTo>
                    <a:cubicBezTo>
                      <a:pt x="203" y="121"/>
                      <a:pt x="196" y="148"/>
                      <a:pt x="190" y="1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4" name="CustomShape 65"/>
              <p:cNvSpPr/>
              <p:nvPr/>
            </p:nvSpPr>
            <p:spPr>
              <a:xfrm>
                <a:off x="2963880" y="4301280"/>
                <a:ext cx="53280" cy="117720"/>
              </a:xfrm>
              <a:custGeom>
                <a:avLst/>
                <a:gdLst/>
                <a:ahLst/>
                <a:rect l="l" t="t" r="r" b="b"/>
                <a:pathLst>
                  <a:path w="151" h="330">
                    <a:moveTo>
                      <a:pt x="136" y="18"/>
                    </a:moveTo>
                    <a:cubicBezTo>
                      <a:pt x="136" y="10"/>
                      <a:pt x="130" y="0"/>
                      <a:pt x="116" y="0"/>
                    </a:cubicBezTo>
                    <a:cubicBezTo>
                      <a:pt x="104" y="0"/>
                      <a:pt x="90" y="12"/>
                      <a:pt x="90" y="28"/>
                    </a:cubicBezTo>
                    <a:cubicBezTo>
                      <a:pt x="90" y="36"/>
                      <a:pt x="96" y="46"/>
                      <a:pt x="108" y="46"/>
                    </a:cubicBezTo>
                    <a:cubicBezTo>
                      <a:pt x="124" y="46"/>
                      <a:pt x="136" y="32"/>
                      <a:pt x="136" y="18"/>
                    </a:cubicBezTo>
                    <a:moveTo>
                      <a:pt x="36" y="267"/>
                    </a:moveTo>
                    <a:cubicBezTo>
                      <a:pt x="34" y="273"/>
                      <a:pt x="32" y="279"/>
                      <a:pt x="32" y="287"/>
                    </a:cubicBezTo>
                    <a:cubicBezTo>
                      <a:pt x="32" y="311"/>
                      <a:pt x="52" y="329"/>
                      <a:pt x="78" y="329"/>
                    </a:cubicBezTo>
                    <a:cubicBezTo>
                      <a:pt x="128" y="329"/>
                      <a:pt x="150" y="261"/>
                      <a:pt x="150" y="256"/>
                    </a:cubicBezTo>
                    <a:cubicBezTo>
                      <a:pt x="150" y="248"/>
                      <a:pt x="144" y="250"/>
                      <a:pt x="142" y="248"/>
                    </a:cubicBezTo>
                    <a:cubicBezTo>
                      <a:pt x="134" y="248"/>
                      <a:pt x="134" y="252"/>
                      <a:pt x="132" y="257"/>
                    </a:cubicBezTo>
                    <a:cubicBezTo>
                      <a:pt x="120" y="295"/>
                      <a:pt x="100" y="315"/>
                      <a:pt x="80" y="315"/>
                    </a:cubicBezTo>
                    <a:cubicBezTo>
                      <a:pt x="70" y="315"/>
                      <a:pt x="68" y="309"/>
                      <a:pt x="68" y="299"/>
                    </a:cubicBezTo>
                    <a:cubicBezTo>
                      <a:pt x="68" y="287"/>
                      <a:pt x="72" y="277"/>
                      <a:pt x="76" y="267"/>
                    </a:cubicBezTo>
                    <a:cubicBezTo>
                      <a:pt x="80" y="254"/>
                      <a:pt x="86" y="242"/>
                      <a:pt x="92" y="228"/>
                    </a:cubicBezTo>
                    <a:cubicBezTo>
                      <a:pt x="96" y="216"/>
                      <a:pt x="114" y="172"/>
                      <a:pt x="116" y="166"/>
                    </a:cubicBezTo>
                    <a:cubicBezTo>
                      <a:pt x="116" y="162"/>
                      <a:pt x="118" y="156"/>
                      <a:pt x="118" y="150"/>
                    </a:cubicBezTo>
                    <a:cubicBezTo>
                      <a:pt x="118" y="128"/>
                      <a:pt x="98" y="110"/>
                      <a:pt x="72" y="110"/>
                    </a:cubicBezTo>
                    <a:cubicBezTo>
                      <a:pt x="22" y="110"/>
                      <a:pt x="0" y="176"/>
                      <a:pt x="0" y="184"/>
                    </a:cubicBezTo>
                    <a:cubicBezTo>
                      <a:pt x="0" y="190"/>
                      <a:pt x="5" y="188"/>
                      <a:pt x="8" y="190"/>
                    </a:cubicBezTo>
                    <a:cubicBezTo>
                      <a:pt x="16" y="190"/>
                      <a:pt x="16" y="188"/>
                      <a:pt x="18" y="182"/>
                    </a:cubicBezTo>
                    <a:cubicBezTo>
                      <a:pt x="30" y="140"/>
                      <a:pt x="52" y="122"/>
                      <a:pt x="70" y="122"/>
                    </a:cubicBezTo>
                    <a:cubicBezTo>
                      <a:pt x="78" y="122"/>
                      <a:pt x="82" y="126"/>
                      <a:pt x="82" y="140"/>
                    </a:cubicBezTo>
                    <a:cubicBezTo>
                      <a:pt x="82" y="152"/>
                      <a:pt x="80" y="158"/>
                      <a:pt x="68" y="190"/>
                    </a:cubicBezTo>
                    <a:cubicBezTo>
                      <a:pt x="57" y="216"/>
                      <a:pt x="46" y="242"/>
                      <a:pt x="36" y="26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5" name="CustomShape 66"/>
              <p:cNvSpPr/>
              <p:nvPr/>
            </p:nvSpPr>
            <p:spPr>
              <a:xfrm>
                <a:off x="3035880" y="4340880"/>
                <a:ext cx="107280" cy="78120"/>
              </a:xfrm>
              <a:custGeom>
                <a:avLst/>
                <a:gdLst/>
                <a:ahLst/>
                <a:rect l="l" t="t" r="r" b="b"/>
                <a:pathLst>
                  <a:path w="301" h="220">
                    <a:moveTo>
                      <a:pt x="36" y="183"/>
                    </a:moveTo>
                    <a:cubicBezTo>
                      <a:pt x="34" y="189"/>
                      <a:pt x="33" y="197"/>
                      <a:pt x="32" y="203"/>
                    </a:cubicBezTo>
                    <a:cubicBezTo>
                      <a:pt x="32" y="215"/>
                      <a:pt x="40" y="219"/>
                      <a:pt x="48" y="219"/>
                    </a:cubicBezTo>
                    <a:cubicBezTo>
                      <a:pt x="56" y="219"/>
                      <a:pt x="63" y="213"/>
                      <a:pt x="66" y="209"/>
                    </a:cubicBezTo>
                    <a:cubicBezTo>
                      <a:pt x="69" y="205"/>
                      <a:pt x="74" y="189"/>
                      <a:pt x="76" y="179"/>
                    </a:cubicBezTo>
                    <a:cubicBezTo>
                      <a:pt x="78" y="169"/>
                      <a:pt x="84" y="147"/>
                      <a:pt x="86" y="134"/>
                    </a:cubicBezTo>
                    <a:cubicBezTo>
                      <a:pt x="90" y="124"/>
                      <a:pt x="92" y="114"/>
                      <a:pt x="94" y="102"/>
                    </a:cubicBezTo>
                    <a:cubicBezTo>
                      <a:pt x="100" y="82"/>
                      <a:pt x="102" y="78"/>
                      <a:pt x="116" y="58"/>
                    </a:cubicBezTo>
                    <a:cubicBezTo>
                      <a:pt x="130" y="38"/>
                      <a:pt x="152" y="12"/>
                      <a:pt x="190" y="12"/>
                    </a:cubicBezTo>
                    <a:cubicBezTo>
                      <a:pt x="218" y="12"/>
                      <a:pt x="218" y="38"/>
                      <a:pt x="218" y="48"/>
                    </a:cubicBezTo>
                    <a:cubicBezTo>
                      <a:pt x="218" y="76"/>
                      <a:pt x="198" y="132"/>
                      <a:pt x="190" y="151"/>
                    </a:cubicBezTo>
                    <a:cubicBezTo>
                      <a:pt x="184" y="165"/>
                      <a:pt x="182" y="169"/>
                      <a:pt x="182" y="177"/>
                    </a:cubicBezTo>
                    <a:cubicBezTo>
                      <a:pt x="182" y="203"/>
                      <a:pt x="204" y="219"/>
                      <a:pt x="228" y="219"/>
                    </a:cubicBezTo>
                    <a:cubicBezTo>
                      <a:pt x="278" y="219"/>
                      <a:pt x="300" y="151"/>
                      <a:pt x="300" y="146"/>
                    </a:cubicBezTo>
                    <a:cubicBezTo>
                      <a:pt x="300" y="138"/>
                      <a:pt x="294" y="138"/>
                      <a:pt x="292" y="138"/>
                    </a:cubicBezTo>
                    <a:cubicBezTo>
                      <a:pt x="284" y="138"/>
                      <a:pt x="284" y="142"/>
                      <a:pt x="282" y="147"/>
                    </a:cubicBezTo>
                    <a:cubicBezTo>
                      <a:pt x="272" y="185"/>
                      <a:pt x="250" y="205"/>
                      <a:pt x="230" y="205"/>
                    </a:cubicBezTo>
                    <a:cubicBezTo>
                      <a:pt x="220" y="205"/>
                      <a:pt x="218" y="199"/>
                      <a:pt x="218" y="189"/>
                    </a:cubicBezTo>
                    <a:cubicBezTo>
                      <a:pt x="218" y="177"/>
                      <a:pt x="220" y="171"/>
                      <a:pt x="230" y="149"/>
                    </a:cubicBezTo>
                    <a:cubicBezTo>
                      <a:pt x="236" y="134"/>
                      <a:pt x="256" y="82"/>
                      <a:pt x="256" y="54"/>
                    </a:cubicBezTo>
                    <a:cubicBezTo>
                      <a:pt x="256" y="8"/>
                      <a:pt x="218" y="0"/>
                      <a:pt x="192" y="0"/>
                    </a:cubicBezTo>
                    <a:cubicBezTo>
                      <a:pt x="150" y="0"/>
                      <a:pt x="124" y="24"/>
                      <a:pt x="108" y="44"/>
                    </a:cubicBezTo>
                    <a:cubicBezTo>
                      <a:pt x="104" y="10"/>
                      <a:pt x="76" y="0"/>
                      <a:pt x="56" y="0"/>
                    </a:cubicBezTo>
                    <a:cubicBezTo>
                      <a:pt x="34" y="0"/>
                      <a:pt x="24" y="14"/>
                      <a:pt x="16" y="26"/>
                    </a:cubicBezTo>
                    <a:cubicBezTo>
                      <a:pt x="6" y="44"/>
                      <a:pt x="0" y="72"/>
                      <a:pt x="0" y="74"/>
                    </a:cubicBezTo>
                    <a:cubicBezTo>
                      <a:pt x="0" y="80"/>
                      <a:pt x="6" y="80"/>
                      <a:pt x="8" y="80"/>
                    </a:cubicBezTo>
                    <a:cubicBezTo>
                      <a:pt x="14" y="80"/>
                      <a:pt x="14" y="80"/>
                      <a:pt x="18" y="66"/>
                    </a:cubicBezTo>
                    <a:cubicBezTo>
                      <a:pt x="26" y="36"/>
                      <a:pt x="34" y="12"/>
                      <a:pt x="54" y="12"/>
                    </a:cubicBezTo>
                    <a:cubicBezTo>
                      <a:pt x="66" y="12"/>
                      <a:pt x="70" y="24"/>
                      <a:pt x="70" y="36"/>
                    </a:cubicBezTo>
                    <a:cubicBezTo>
                      <a:pt x="70" y="46"/>
                      <a:pt x="65" y="65"/>
                      <a:pt x="62" y="78"/>
                    </a:cubicBezTo>
                    <a:cubicBezTo>
                      <a:pt x="59" y="91"/>
                      <a:pt x="54" y="110"/>
                      <a:pt x="52" y="122"/>
                    </a:cubicBezTo>
                    <a:cubicBezTo>
                      <a:pt x="46" y="142"/>
                      <a:pt x="41" y="163"/>
                      <a:pt x="36" y="18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6" name="CustomShape 67"/>
              <p:cNvSpPr/>
              <p:nvPr/>
            </p:nvSpPr>
            <p:spPr>
              <a:xfrm>
                <a:off x="3248640" y="4287600"/>
                <a:ext cx="168480" cy="59040"/>
              </a:xfrm>
              <a:custGeom>
                <a:avLst/>
                <a:gdLst/>
                <a:ahLst/>
                <a:rect l="l" t="t" r="r" b="b"/>
                <a:pathLst>
                  <a:path w="471" h="167">
                    <a:moveTo>
                      <a:pt x="470" y="24"/>
                    </a:moveTo>
                    <a:cubicBezTo>
                      <a:pt x="470" y="8"/>
                      <a:pt x="464" y="2"/>
                      <a:pt x="460" y="2"/>
                    </a:cubicBezTo>
                    <a:cubicBezTo>
                      <a:pt x="456" y="2"/>
                      <a:pt x="450" y="6"/>
                      <a:pt x="450" y="20"/>
                    </a:cubicBezTo>
                    <a:cubicBezTo>
                      <a:pt x="446" y="88"/>
                      <a:pt x="400" y="126"/>
                      <a:pt x="352" y="126"/>
                    </a:cubicBezTo>
                    <a:cubicBezTo>
                      <a:pt x="306" y="126"/>
                      <a:pt x="274" y="96"/>
                      <a:pt x="238" y="66"/>
                    </a:cubicBezTo>
                    <a:cubicBezTo>
                      <a:pt x="202" y="34"/>
                      <a:pt x="166" y="0"/>
                      <a:pt x="118" y="0"/>
                    </a:cubicBezTo>
                    <a:cubicBezTo>
                      <a:pt x="42" y="0"/>
                      <a:pt x="0" y="78"/>
                      <a:pt x="0" y="142"/>
                    </a:cubicBezTo>
                    <a:cubicBezTo>
                      <a:pt x="0" y="164"/>
                      <a:pt x="7" y="157"/>
                      <a:pt x="10" y="164"/>
                    </a:cubicBezTo>
                    <a:cubicBezTo>
                      <a:pt x="18" y="164"/>
                      <a:pt x="20" y="150"/>
                      <a:pt x="20" y="148"/>
                    </a:cubicBezTo>
                    <a:cubicBezTo>
                      <a:pt x="22" y="72"/>
                      <a:pt x="76" y="40"/>
                      <a:pt x="118" y="40"/>
                    </a:cubicBezTo>
                    <a:cubicBezTo>
                      <a:pt x="162" y="40"/>
                      <a:pt x="196" y="70"/>
                      <a:pt x="230" y="100"/>
                    </a:cubicBezTo>
                    <a:cubicBezTo>
                      <a:pt x="266" y="132"/>
                      <a:pt x="304" y="166"/>
                      <a:pt x="352" y="166"/>
                    </a:cubicBezTo>
                    <a:cubicBezTo>
                      <a:pt x="428" y="166"/>
                      <a:pt x="470" y="88"/>
                      <a:pt x="470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7" name="CustomShape 68"/>
              <p:cNvSpPr/>
              <p:nvPr/>
            </p:nvSpPr>
            <p:spPr>
              <a:xfrm>
                <a:off x="3524400" y="4213080"/>
                <a:ext cx="82800" cy="166680"/>
              </a:xfrm>
              <a:custGeom>
                <a:avLst/>
                <a:gdLst/>
                <a:ahLst/>
                <a:rect l="l" t="t" r="r" b="b"/>
                <a:pathLst>
                  <a:path w="233" h="466">
                    <a:moveTo>
                      <a:pt x="144" y="18"/>
                    </a:moveTo>
                    <a:cubicBezTo>
                      <a:pt x="144" y="0"/>
                      <a:pt x="144" y="0"/>
                      <a:pt x="128" y="0"/>
                    </a:cubicBezTo>
                    <a:cubicBezTo>
                      <a:pt x="84" y="44"/>
                      <a:pt x="22" y="44"/>
                      <a:pt x="0" y="44"/>
                    </a:cubicBezTo>
                    <a:cubicBezTo>
                      <a:pt x="0" y="51"/>
                      <a:pt x="0" y="58"/>
                      <a:pt x="0" y="66"/>
                    </a:cubicBezTo>
                    <a:cubicBezTo>
                      <a:pt x="14" y="66"/>
                      <a:pt x="56" y="66"/>
                      <a:pt x="92" y="48"/>
                    </a:cubicBezTo>
                    <a:cubicBezTo>
                      <a:pt x="92" y="168"/>
                      <a:pt x="92" y="288"/>
                      <a:pt x="92" y="409"/>
                    </a:cubicBezTo>
                    <a:cubicBezTo>
                      <a:pt x="92" y="435"/>
                      <a:pt x="90" y="443"/>
                      <a:pt x="26" y="443"/>
                    </a:cubicBezTo>
                    <a:cubicBezTo>
                      <a:pt x="19" y="443"/>
                      <a:pt x="12" y="443"/>
                      <a:pt x="4" y="443"/>
                    </a:cubicBezTo>
                    <a:cubicBezTo>
                      <a:pt x="4" y="450"/>
                      <a:pt x="4" y="457"/>
                      <a:pt x="4" y="465"/>
                    </a:cubicBezTo>
                    <a:cubicBezTo>
                      <a:pt x="28" y="463"/>
                      <a:pt x="90" y="463"/>
                      <a:pt x="118" y="463"/>
                    </a:cubicBezTo>
                    <a:cubicBezTo>
                      <a:pt x="146" y="463"/>
                      <a:pt x="208" y="463"/>
                      <a:pt x="232" y="465"/>
                    </a:cubicBezTo>
                    <a:cubicBezTo>
                      <a:pt x="232" y="457"/>
                      <a:pt x="232" y="450"/>
                      <a:pt x="232" y="443"/>
                    </a:cubicBezTo>
                    <a:cubicBezTo>
                      <a:pt x="225" y="443"/>
                      <a:pt x="218" y="443"/>
                      <a:pt x="210" y="443"/>
                    </a:cubicBezTo>
                    <a:cubicBezTo>
                      <a:pt x="146" y="443"/>
                      <a:pt x="144" y="435"/>
                      <a:pt x="144" y="409"/>
                    </a:cubicBezTo>
                    <a:cubicBezTo>
                      <a:pt x="144" y="278"/>
                      <a:pt x="144" y="148"/>
                      <a:pt x="144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8" name="CustomShape 69"/>
              <p:cNvSpPr/>
              <p:nvPr/>
            </p:nvSpPr>
            <p:spPr>
              <a:xfrm>
                <a:off x="3642480" y="4191480"/>
                <a:ext cx="97200" cy="251280"/>
              </a:xfrm>
              <a:custGeom>
                <a:avLst/>
                <a:gdLst/>
                <a:ahLst/>
                <a:rect l="l" t="t" r="r" b="b"/>
                <a:pathLst>
                  <a:path w="273" h="701">
                    <a:moveTo>
                      <a:pt x="270" y="28"/>
                    </a:moveTo>
                    <a:cubicBezTo>
                      <a:pt x="272" y="18"/>
                      <a:pt x="272" y="16"/>
                      <a:pt x="272" y="14"/>
                    </a:cubicBezTo>
                    <a:cubicBezTo>
                      <a:pt x="272" y="6"/>
                      <a:pt x="266" y="0"/>
                      <a:pt x="258" y="0"/>
                    </a:cubicBezTo>
                    <a:cubicBezTo>
                      <a:pt x="254" y="0"/>
                      <a:pt x="250" y="2"/>
                      <a:pt x="246" y="6"/>
                    </a:cubicBezTo>
                    <a:cubicBezTo>
                      <a:pt x="165" y="228"/>
                      <a:pt x="85" y="450"/>
                      <a:pt x="4" y="672"/>
                    </a:cubicBezTo>
                    <a:cubicBezTo>
                      <a:pt x="0" y="682"/>
                      <a:pt x="0" y="684"/>
                      <a:pt x="0" y="686"/>
                    </a:cubicBezTo>
                    <a:cubicBezTo>
                      <a:pt x="0" y="694"/>
                      <a:pt x="6" y="700"/>
                      <a:pt x="14" y="700"/>
                    </a:cubicBezTo>
                    <a:cubicBezTo>
                      <a:pt x="22" y="700"/>
                      <a:pt x="24" y="694"/>
                      <a:pt x="30" y="682"/>
                    </a:cubicBezTo>
                    <a:cubicBezTo>
                      <a:pt x="110" y="464"/>
                      <a:pt x="190" y="246"/>
                      <a:pt x="270" y="2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9" name="CustomShape 70"/>
              <p:cNvSpPr/>
              <p:nvPr/>
            </p:nvSpPr>
            <p:spPr>
              <a:xfrm>
                <a:off x="3762000" y="4268880"/>
                <a:ext cx="136800" cy="113760"/>
              </a:xfrm>
              <a:custGeom>
                <a:avLst/>
                <a:gdLst/>
                <a:ahLst/>
                <a:rect l="l" t="t" r="r" b="b"/>
                <a:pathLst>
                  <a:path w="383" h="319">
                    <a:moveTo>
                      <a:pt x="42" y="268"/>
                    </a:moveTo>
                    <a:cubicBezTo>
                      <a:pt x="40" y="280"/>
                      <a:pt x="36" y="296"/>
                      <a:pt x="36" y="300"/>
                    </a:cubicBezTo>
                    <a:cubicBezTo>
                      <a:pt x="36" y="312"/>
                      <a:pt x="46" y="318"/>
                      <a:pt x="56" y="318"/>
                    </a:cubicBezTo>
                    <a:cubicBezTo>
                      <a:pt x="64" y="318"/>
                      <a:pt x="78" y="312"/>
                      <a:pt x="82" y="298"/>
                    </a:cubicBezTo>
                    <a:cubicBezTo>
                      <a:pt x="82" y="296"/>
                      <a:pt x="92" y="264"/>
                      <a:pt x="96" y="246"/>
                    </a:cubicBezTo>
                    <a:cubicBezTo>
                      <a:pt x="101" y="225"/>
                      <a:pt x="105" y="205"/>
                      <a:pt x="110" y="184"/>
                    </a:cubicBezTo>
                    <a:cubicBezTo>
                      <a:pt x="116" y="168"/>
                      <a:pt x="120" y="152"/>
                      <a:pt x="122" y="136"/>
                    </a:cubicBezTo>
                    <a:cubicBezTo>
                      <a:pt x="126" y="124"/>
                      <a:pt x="132" y="104"/>
                      <a:pt x="132" y="102"/>
                    </a:cubicBezTo>
                    <a:cubicBezTo>
                      <a:pt x="142" y="80"/>
                      <a:pt x="180" y="16"/>
                      <a:pt x="246" y="16"/>
                    </a:cubicBezTo>
                    <a:cubicBezTo>
                      <a:pt x="278" y="16"/>
                      <a:pt x="284" y="42"/>
                      <a:pt x="284" y="64"/>
                    </a:cubicBezTo>
                    <a:cubicBezTo>
                      <a:pt x="284" y="108"/>
                      <a:pt x="250" y="198"/>
                      <a:pt x="238" y="228"/>
                    </a:cubicBezTo>
                    <a:cubicBezTo>
                      <a:pt x="232" y="244"/>
                      <a:pt x="232" y="252"/>
                      <a:pt x="232" y="260"/>
                    </a:cubicBezTo>
                    <a:cubicBezTo>
                      <a:pt x="232" y="294"/>
                      <a:pt x="256" y="318"/>
                      <a:pt x="290" y="318"/>
                    </a:cubicBezTo>
                    <a:cubicBezTo>
                      <a:pt x="356" y="318"/>
                      <a:pt x="382" y="216"/>
                      <a:pt x="382" y="210"/>
                    </a:cubicBezTo>
                    <a:cubicBezTo>
                      <a:pt x="382" y="204"/>
                      <a:pt x="376" y="204"/>
                      <a:pt x="374" y="204"/>
                    </a:cubicBezTo>
                    <a:cubicBezTo>
                      <a:pt x="366" y="204"/>
                      <a:pt x="366" y="206"/>
                      <a:pt x="362" y="216"/>
                    </a:cubicBezTo>
                    <a:cubicBezTo>
                      <a:pt x="348" y="264"/>
                      <a:pt x="326" y="302"/>
                      <a:pt x="290" y="302"/>
                    </a:cubicBezTo>
                    <a:cubicBezTo>
                      <a:pt x="278" y="302"/>
                      <a:pt x="274" y="296"/>
                      <a:pt x="274" y="280"/>
                    </a:cubicBezTo>
                    <a:cubicBezTo>
                      <a:pt x="274" y="262"/>
                      <a:pt x="280" y="246"/>
                      <a:pt x="286" y="230"/>
                    </a:cubicBezTo>
                    <a:cubicBezTo>
                      <a:pt x="300" y="192"/>
                      <a:pt x="330" y="116"/>
                      <a:pt x="330" y="76"/>
                    </a:cubicBezTo>
                    <a:cubicBezTo>
                      <a:pt x="330" y="28"/>
                      <a:pt x="300" y="0"/>
                      <a:pt x="248" y="0"/>
                    </a:cubicBezTo>
                    <a:cubicBezTo>
                      <a:pt x="186" y="0"/>
                      <a:pt x="152" y="46"/>
                      <a:pt x="140" y="62"/>
                    </a:cubicBezTo>
                    <a:cubicBezTo>
                      <a:pt x="136" y="22"/>
                      <a:pt x="106" y="0"/>
                      <a:pt x="74" y="0"/>
                    </a:cubicBezTo>
                    <a:cubicBezTo>
                      <a:pt x="42" y="0"/>
                      <a:pt x="28" y="28"/>
                      <a:pt x="22" y="40"/>
                    </a:cubicBezTo>
                    <a:cubicBezTo>
                      <a:pt x="10" y="64"/>
                      <a:pt x="0" y="106"/>
                      <a:pt x="0" y="108"/>
                    </a:cubicBezTo>
                    <a:cubicBezTo>
                      <a:pt x="0" y="116"/>
                      <a:pt x="8" y="116"/>
                      <a:pt x="10" y="116"/>
                    </a:cubicBezTo>
                    <a:cubicBezTo>
                      <a:pt x="16" y="116"/>
                      <a:pt x="16" y="114"/>
                      <a:pt x="22" y="100"/>
                    </a:cubicBezTo>
                    <a:cubicBezTo>
                      <a:pt x="32" y="50"/>
                      <a:pt x="48" y="16"/>
                      <a:pt x="72" y="16"/>
                    </a:cubicBezTo>
                    <a:cubicBezTo>
                      <a:pt x="86" y="16"/>
                      <a:pt x="94" y="24"/>
                      <a:pt x="94" y="48"/>
                    </a:cubicBezTo>
                    <a:cubicBezTo>
                      <a:pt x="94" y="62"/>
                      <a:pt x="92" y="70"/>
                      <a:pt x="82" y="106"/>
                    </a:cubicBezTo>
                    <a:cubicBezTo>
                      <a:pt x="69" y="160"/>
                      <a:pt x="55" y="214"/>
                      <a:pt x="42" y="26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00" name="Group 71"/>
          <p:cNvGrpSpPr/>
          <p:nvPr/>
        </p:nvGrpSpPr>
        <p:grpSpPr>
          <a:xfrm>
            <a:off x="952560" y="4685400"/>
            <a:ext cx="3402720" cy="262080"/>
            <a:chOff x="952560" y="4685400"/>
            <a:chExt cx="3402720" cy="262080"/>
          </a:xfrm>
        </p:grpSpPr>
        <p:grpSp>
          <p:nvGrpSpPr>
            <p:cNvPr id="501" name="Group 72"/>
            <p:cNvGrpSpPr/>
            <p:nvPr/>
          </p:nvGrpSpPr>
          <p:grpSpPr>
            <a:xfrm>
              <a:off x="952560" y="4685400"/>
              <a:ext cx="3402720" cy="262080"/>
              <a:chOff x="952560" y="4685400"/>
              <a:chExt cx="3402720" cy="262080"/>
            </a:xfrm>
          </p:grpSpPr>
          <p:sp>
            <p:nvSpPr>
              <p:cNvPr id="502" name="CustomShape 73"/>
              <p:cNvSpPr/>
              <p:nvPr/>
            </p:nvSpPr>
            <p:spPr>
              <a:xfrm>
                <a:off x="952560" y="4685400"/>
                <a:ext cx="88560" cy="251280"/>
              </a:xfrm>
              <a:custGeom>
                <a:avLst/>
                <a:gdLst/>
                <a:ahLst/>
                <a:rect l="l" t="t" r="r" b="b"/>
                <a:pathLst>
                  <a:path w="249" h="701">
                    <a:moveTo>
                      <a:pt x="148" y="94"/>
                    </a:moveTo>
                    <a:cubicBezTo>
                      <a:pt x="148" y="66"/>
                      <a:pt x="166" y="20"/>
                      <a:pt x="242" y="16"/>
                    </a:cubicBezTo>
                    <a:cubicBezTo>
                      <a:pt x="246" y="16"/>
                      <a:pt x="248" y="12"/>
                      <a:pt x="248" y="8"/>
                    </a:cubicBezTo>
                    <a:cubicBezTo>
                      <a:pt x="248" y="0"/>
                      <a:pt x="242" y="0"/>
                      <a:pt x="236" y="0"/>
                    </a:cubicBezTo>
                    <a:cubicBezTo>
                      <a:pt x="164" y="0"/>
                      <a:pt x="100" y="36"/>
                      <a:pt x="100" y="88"/>
                    </a:cubicBezTo>
                    <a:cubicBezTo>
                      <a:pt x="100" y="141"/>
                      <a:pt x="100" y="194"/>
                      <a:pt x="100" y="247"/>
                    </a:cubicBezTo>
                    <a:cubicBezTo>
                      <a:pt x="100" y="275"/>
                      <a:pt x="100" y="297"/>
                      <a:pt x="72" y="319"/>
                    </a:cubicBezTo>
                    <a:cubicBezTo>
                      <a:pt x="48" y="341"/>
                      <a:pt x="20" y="341"/>
                      <a:pt x="6" y="343"/>
                    </a:cubicBezTo>
                    <a:cubicBezTo>
                      <a:pt x="2" y="343"/>
                      <a:pt x="0" y="345"/>
                      <a:pt x="0" y="349"/>
                    </a:cubicBezTo>
                    <a:cubicBezTo>
                      <a:pt x="0" y="357"/>
                      <a:pt x="4" y="357"/>
                      <a:pt x="10" y="357"/>
                    </a:cubicBezTo>
                    <a:cubicBezTo>
                      <a:pt x="56" y="361"/>
                      <a:pt x="90" y="385"/>
                      <a:pt x="98" y="421"/>
                    </a:cubicBezTo>
                    <a:cubicBezTo>
                      <a:pt x="100" y="427"/>
                      <a:pt x="100" y="429"/>
                      <a:pt x="100" y="455"/>
                    </a:cubicBezTo>
                    <a:cubicBezTo>
                      <a:pt x="100" y="501"/>
                      <a:pt x="100" y="547"/>
                      <a:pt x="100" y="592"/>
                    </a:cubicBezTo>
                    <a:cubicBezTo>
                      <a:pt x="100" y="622"/>
                      <a:pt x="100" y="644"/>
                      <a:pt x="134" y="670"/>
                    </a:cubicBezTo>
                    <a:cubicBezTo>
                      <a:pt x="162" y="692"/>
                      <a:pt x="208" y="700"/>
                      <a:pt x="236" y="700"/>
                    </a:cubicBezTo>
                    <a:cubicBezTo>
                      <a:pt x="242" y="700"/>
                      <a:pt x="248" y="700"/>
                      <a:pt x="248" y="692"/>
                    </a:cubicBezTo>
                    <a:cubicBezTo>
                      <a:pt x="248" y="684"/>
                      <a:pt x="244" y="684"/>
                      <a:pt x="238" y="684"/>
                    </a:cubicBezTo>
                    <a:cubicBezTo>
                      <a:pt x="194" y="682"/>
                      <a:pt x="158" y="658"/>
                      <a:pt x="150" y="624"/>
                    </a:cubicBezTo>
                    <a:cubicBezTo>
                      <a:pt x="148" y="616"/>
                      <a:pt x="148" y="616"/>
                      <a:pt x="148" y="590"/>
                    </a:cubicBezTo>
                    <a:cubicBezTo>
                      <a:pt x="148" y="541"/>
                      <a:pt x="148" y="492"/>
                      <a:pt x="148" y="443"/>
                    </a:cubicBezTo>
                    <a:cubicBezTo>
                      <a:pt x="148" y="411"/>
                      <a:pt x="142" y="399"/>
                      <a:pt x="120" y="377"/>
                    </a:cubicBezTo>
                    <a:cubicBezTo>
                      <a:pt x="104" y="363"/>
                      <a:pt x="84" y="355"/>
                      <a:pt x="64" y="349"/>
                    </a:cubicBezTo>
                    <a:cubicBezTo>
                      <a:pt x="122" y="333"/>
                      <a:pt x="148" y="301"/>
                      <a:pt x="148" y="261"/>
                    </a:cubicBezTo>
                    <a:cubicBezTo>
                      <a:pt x="148" y="205"/>
                      <a:pt x="148" y="150"/>
                      <a:pt x="148" y="9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3" name="CustomShape 74"/>
              <p:cNvSpPr/>
              <p:nvPr/>
            </p:nvSpPr>
            <p:spPr>
              <a:xfrm>
                <a:off x="1078560" y="4702680"/>
                <a:ext cx="141120" cy="176760"/>
              </a:xfrm>
              <a:custGeom>
                <a:avLst/>
                <a:gdLst/>
                <a:ahLst/>
                <a:rect l="l" t="t" r="r" b="b"/>
                <a:pathLst>
                  <a:path w="395" h="494">
                    <a:moveTo>
                      <a:pt x="330" y="50"/>
                    </a:moveTo>
                    <a:cubicBezTo>
                      <a:pt x="336" y="28"/>
                      <a:pt x="338" y="22"/>
                      <a:pt x="376" y="22"/>
                    </a:cubicBezTo>
                    <a:cubicBezTo>
                      <a:pt x="386" y="22"/>
                      <a:pt x="394" y="22"/>
                      <a:pt x="394" y="8"/>
                    </a:cubicBezTo>
                    <a:cubicBezTo>
                      <a:pt x="394" y="2"/>
                      <a:pt x="390" y="0"/>
                      <a:pt x="384" y="0"/>
                    </a:cubicBezTo>
                    <a:cubicBezTo>
                      <a:pt x="368" y="0"/>
                      <a:pt x="324" y="2"/>
                      <a:pt x="306" y="2"/>
                    </a:cubicBezTo>
                    <a:cubicBezTo>
                      <a:pt x="284" y="2"/>
                      <a:pt x="226" y="0"/>
                      <a:pt x="204" y="0"/>
                    </a:cubicBezTo>
                    <a:cubicBezTo>
                      <a:pt x="198" y="0"/>
                      <a:pt x="188" y="0"/>
                      <a:pt x="188" y="14"/>
                    </a:cubicBezTo>
                    <a:cubicBezTo>
                      <a:pt x="188" y="22"/>
                      <a:pt x="194" y="22"/>
                      <a:pt x="212" y="22"/>
                    </a:cubicBezTo>
                    <a:cubicBezTo>
                      <a:pt x="228" y="22"/>
                      <a:pt x="236" y="22"/>
                      <a:pt x="254" y="22"/>
                    </a:cubicBezTo>
                    <a:cubicBezTo>
                      <a:pt x="270" y="24"/>
                      <a:pt x="276" y="26"/>
                      <a:pt x="276" y="36"/>
                    </a:cubicBezTo>
                    <a:cubicBezTo>
                      <a:pt x="276" y="40"/>
                      <a:pt x="274" y="46"/>
                      <a:pt x="272" y="52"/>
                    </a:cubicBezTo>
                    <a:cubicBezTo>
                      <a:pt x="245" y="159"/>
                      <a:pt x="219" y="266"/>
                      <a:pt x="192" y="373"/>
                    </a:cubicBezTo>
                    <a:cubicBezTo>
                      <a:pt x="174" y="441"/>
                      <a:pt x="126" y="477"/>
                      <a:pt x="90" y="477"/>
                    </a:cubicBezTo>
                    <a:cubicBezTo>
                      <a:pt x="72" y="477"/>
                      <a:pt x="34" y="471"/>
                      <a:pt x="24" y="433"/>
                    </a:cubicBezTo>
                    <a:cubicBezTo>
                      <a:pt x="26" y="435"/>
                      <a:pt x="30" y="435"/>
                      <a:pt x="32" y="435"/>
                    </a:cubicBezTo>
                    <a:cubicBezTo>
                      <a:pt x="60" y="435"/>
                      <a:pt x="78" y="411"/>
                      <a:pt x="78" y="389"/>
                    </a:cubicBezTo>
                    <a:cubicBezTo>
                      <a:pt x="78" y="367"/>
                      <a:pt x="58" y="361"/>
                      <a:pt x="46" y="361"/>
                    </a:cubicBezTo>
                    <a:cubicBezTo>
                      <a:pt x="34" y="361"/>
                      <a:pt x="0" y="369"/>
                      <a:pt x="0" y="417"/>
                    </a:cubicBezTo>
                    <a:cubicBezTo>
                      <a:pt x="0" y="459"/>
                      <a:pt x="36" y="493"/>
                      <a:pt x="92" y="493"/>
                    </a:cubicBezTo>
                    <a:cubicBezTo>
                      <a:pt x="158" y="493"/>
                      <a:pt x="230" y="447"/>
                      <a:pt x="248" y="377"/>
                    </a:cubicBezTo>
                    <a:cubicBezTo>
                      <a:pt x="275" y="268"/>
                      <a:pt x="303" y="159"/>
                      <a:pt x="330" y="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4" name="CustomShape 75"/>
              <p:cNvSpPr/>
              <p:nvPr/>
            </p:nvSpPr>
            <p:spPr>
              <a:xfrm>
                <a:off x="1208880" y="4795200"/>
                <a:ext cx="53280" cy="117720"/>
              </a:xfrm>
              <a:custGeom>
                <a:avLst/>
                <a:gdLst/>
                <a:ahLst/>
                <a:rect l="l" t="t" r="r" b="b"/>
                <a:pathLst>
                  <a:path w="151" h="330">
                    <a:moveTo>
                      <a:pt x="136" y="18"/>
                    </a:moveTo>
                    <a:cubicBezTo>
                      <a:pt x="136" y="10"/>
                      <a:pt x="132" y="0"/>
                      <a:pt x="118" y="0"/>
                    </a:cubicBezTo>
                    <a:cubicBezTo>
                      <a:pt x="104" y="0"/>
                      <a:pt x="90" y="12"/>
                      <a:pt x="90" y="28"/>
                    </a:cubicBezTo>
                    <a:cubicBezTo>
                      <a:pt x="90" y="36"/>
                      <a:pt x="96" y="46"/>
                      <a:pt x="110" y="46"/>
                    </a:cubicBezTo>
                    <a:cubicBezTo>
                      <a:pt x="124" y="46"/>
                      <a:pt x="136" y="32"/>
                      <a:pt x="136" y="18"/>
                    </a:cubicBezTo>
                    <a:moveTo>
                      <a:pt x="36" y="267"/>
                    </a:moveTo>
                    <a:cubicBezTo>
                      <a:pt x="34" y="273"/>
                      <a:pt x="32" y="279"/>
                      <a:pt x="32" y="287"/>
                    </a:cubicBezTo>
                    <a:cubicBezTo>
                      <a:pt x="32" y="311"/>
                      <a:pt x="52" y="329"/>
                      <a:pt x="78" y="329"/>
                    </a:cubicBezTo>
                    <a:cubicBezTo>
                      <a:pt x="128" y="329"/>
                      <a:pt x="150" y="261"/>
                      <a:pt x="150" y="256"/>
                    </a:cubicBezTo>
                    <a:cubicBezTo>
                      <a:pt x="150" y="248"/>
                      <a:pt x="144" y="248"/>
                      <a:pt x="142" y="248"/>
                    </a:cubicBezTo>
                    <a:cubicBezTo>
                      <a:pt x="134" y="248"/>
                      <a:pt x="134" y="252"/>
                      <a:pt x="132" y="257"/>
                    </a:cubicBezTo>
                    <a:cubicBezTo>
                      <a:pt x="122" y="295"/>
                      <a:pt x="100" y="315"/>
                      <a:pt x="80" y="315"/>
                    </a:cubicBezTo>
                    <a:cubicBezTo>
                      <a:pt x="70" y="315"/>
                      <a:pt x="68" y="309"/>
                      <a:pt x="68" y="299"/>
                    </a:cubicBezTo>
                    <a:cubicBezTo>
                      <a:pt x="68" y="287"/>
                      <a:pt x="72" y="277"/>
                      <a:pt x="76" y="267"/>
                    </a:cubicBezTo>
                    <a:cubicBezTo>
                      <a:pt x="80" y="254"/>
                      <a:pt x="86" y="242"/>
                      <a:pt x="92" y="228"/>
                    </a:cubicBezTo>
                    <a:cubicBezTo>
                      <a:pt x="96" y="216"/>
                      <a:pt x="114" y="172"/>
                      <a:pt x="116" y="166"/>
                    </a:cubicBezTo>
                    <a:cubicBezTo>
                      <a:pt x="118" y="162"/>
                      <a:pt x="118" y="156"/>
                      <a:pt x="118" y="150"/>
                    </a:cubicBezTo>
                    <a:cubicBezTo>
                      <a:pt x="118" y="128"/>
                      <a:pt x="100" y="110"/>
                      <a:pt x="72" y="110"/>
                    </a:cubicBezTo>
                    <a:cubicBezTo>
                      <a:pt x="24" y="110"/>
                      <a:pt x="0" y="176"/>
                      <a:pt x="0" y="184"/>
                    </a:cubicBezTo>
                    <a:cubicBezTo>
                      <a:pt x="0" y="190"/>
                      <a:pt x="8" y="190"/>
                      <a:pt x="10" y="190"/>
                    </a:cubicBezTo>
                    <a:cubicBezTo>
                      <a:pt x="16" y="190"/>
                      <a:pt x="16" y="188"/>
                      <a:pt x="18" y="182"/>
                    </a:cubicBezTo>
                    <a:cubicBezTo>
                      <a:pt x="30" y="140"/>
                      <a:pt x="52" y="122"/>
                      <a:pt x="70" y="122"/>
                    </a:cubicBezTo>
                    <a:cubicBezTo>
                      <a:pt x="78" y="122"/>
                      <a:pt x="82" y="126"/>
                      <a:pt x="82" y="140"/>
                    </a:cubicBezTo>
                    <a:cubicBezTo>
                      <a:pt x="82" y="152"/>
                      <a:pt x="80" y="158"/>
                      <a:pt x="68" y="190"/>
                    </a:cubicBezTo>
                    <a:cubicBezTo>
                      <a:pt x="57" y="216"/>
                      <a:pt x="46" y="242"/>
                      <a:pt x="36" y="26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5" name="CustomShape 76"/>
              <p:cNvSpPr/>
              <p:nvPr/>
            </p:nvSpPr>
            <p:spPr>
              <a:xfrm>
                <a:off x="1272240" y="4795200"/>
                <a:ext cx="77040" cy="152280"/>
              </a:xfrm>
              <a:custGeom>
                <a:avLst/>
                <a:gdLst/>
                <a:ahLst/>
                <a:rect l="l" t="t" r="r" b="b"/>
                <a:pathLst>
                  <a:path w="217" h="426">
                    <a:moveTo>
                      <a:pt x="216" y="18"/>
                    </a:moveTo>
                    <a:cubicBezTo>
                      <a:pt x="216" y="10"/>
                      <a:pt x="210" y="0"/>
                      <a:pt x="196" y="0"/>
                    </a:cubicBezTo>
                    <a:cubicBezTo>
                      <a:pt x="182" y="0"/>
                      <a:pt x="170" y="14"/>
                      <a:pt x="170" y="28"/>
                    </a:cubicBezTo>
                    <a:cubicBezTo>
                      <a:pt x="170" y="34"/>
                      <a:pt x="176" y="46"/>
                      <a:pt x="188" y="46"/>
                    </a:cubicBezTo>
                    <a:cubicBezTo>
                      <a:pt x="202" y="46"/>
                      <a:pt x="216" y="32"/>
                      <a:pt x="216" y="18"/>
                    </a:cubicBezTo>
                    <a:moveTo>
                      <a:pt x="112" y="349"/>
                    </a:moveTo>
                    <a:cubicBezTo>
                      <a:pt x="104" y="383"/>
                      <a:pt x="78" y="411"/>
                      <a:pt x="48" y="411"/>
                    </a:cubicBezTo>
                    <a:cubicBezTo>
                      <a:pt x="42" y="411"/>
                      <a:pt x="36" y="409"/>
                      <a:pt x="30" y="407"/>
                    </a:cubicBezTo>
                    <a:cubicBezTo>
                      <a:pt x="44" y="403"/>
                      <a:pt x="48" y="391"/>
                      <a:pt x="48" y="383"/>
                    </a:cubicBezTo>
                    <a:cubicBezTo>
                      <a:pt x="48" y="371"/>
                      <a:pt x="38" y="365"/>
                      <a:pt x="28" y="365"/>
                    </a:cubicBezTo>
                    <a:cubicBezTo>
                      <a:pt x="14" y="365"/>
                      <a:pt x="0" y="377"/>
                      <a:pt x="0" y="393"/>
                    </a:cubicBezTo>
                    <a:cubicBezTo>
                      <a:pt x="0" y="413"/>
                      <a:pt x="21" y="425"/>
                      <a:pt x="50" y="425"/>
                    </a:cubicBezTo>
                    <a:cubicBezTo>
                      <a:pt x="79" y="425"/>
                      <a:pt x="136" y="407"/>
                      <a:pt x="152" y="347"/>
                    </a:cubicBezTo>
                    <a:cubicBezTo>
                      <a:pt x="166" y="289"/>
                      <a:pt x="181" y="230"/>
                      <a:pt x="196" y="172"/>
                    </a:cubicBezTo>
                    <a:cubicBezTo>
                      <a:pt x="198" y="166"/>
                      <a:pt x="198" y="162"/>
                      <a:pt x="198" y="156"/>
                    </a:cubicBezTo>
                    <a:cubicBezTo>
                      <a:pt x="198" y="128"/>
                      <a:pt x="176" y="110"/>
                      <a:pt x="146" y="110"/>
                    </a:cubicBezTo>
                    <a:cubicBezTo>
                      <a:pt x="90" y="110"/>
                      <a:pt x="60" y="178"/>
                      <a:pt x="60" y="184"/>
                    </a:cubicBezTo>
                    <a:cubicBezTo>
                      <a:pt x="60" y="190"/>
                      <a:pt x="66" y="190"/>
                      <a:pt x="68" y="190"/>
                    </a:cubicBezTo>
                    <a:cubicBezTo>
                      <a:pt x="74" y="190"/>
                      <a:pt x="74" y="190"/>
                      <a:pt x="78" y="182"/>
                    </a:cubicBezTo>
                    <a:cubicBezTo>
                      <a:pt x="90" y="154"/>
                      <a:pt x="116" y="122"/>
                      <a:pt x="144" y="122"/>
                    </a:cubicBezTo>
                    <a:cubicBezTo>
                      <a:pt x="156" y="122"/>
                      <a:pt x="160" y="132"/>
                      <a:pt x="160" y="146"/>
                    </a:cubicBezTo>
                    <a:cubicBezTo>
                      <a:pt x="160" y="152"/>
                      <a:pt x="160" y="160"/>
                      <a:pt x="160" y="162"/>
                    </a:cubicBezTo>
                    <a:cubicBezTo>
                      <a:pt x="144" y="224"/>
                      <a:pt x="128" y="287"/>
                      <a:pt x="112" y="34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6" name="CustomShape 77"/>
              <p:cNvSpPr/>
              <p:nvPr/>
            </p:nvSpPr>
            <p:spPr>
              <a:xfrm>
                <a:off x="1397520" y="4685400"/>
                <a:ext cx="88560" cy="251280"/>
              </a:xfrm>
              <a:custGeom>
                <a:avLst/>
                <a:gdLst/>
                <a:ahLst/>
                <a:rect l="l" t="t" r="r" b="b"/>
                <a:pathLst>
                  <a:path w="249" h="701">
                    <a:moveTo>
                      <a:pt x="100" y="606"/>
                    </a:moveTo>
                    <a:cubicBezTo>
                      <a:pt x="100" y="634"/>
                      <a:pt x="82" y="680"/>
                      <a:pt x="6" y="684"/>
                    </a:cubicBezTo>
                    <a:cubicBezTo>
                      <a:pt x="2" y="684"/>
                      <a:pt x="0" y="688"/>
                      <a:pt x="0" y="692"/>
                    </a:cubicBezTo>
                    <a:cubicBezTo>
                      <a:pt x="0" y="700"/>
                      <a:pt x="6" y="700"/>
                      <a:pt x="14" y="700"/>
                    </a:cubicBezTo>
                    <a:cubicBezTo>
                      <a:pt x="82" y="700"/>
                      <a:pt x="146" y="666"/>
                      <a:pt x="148" y="612"/>
                    </a:cubicBezTo>
                    <a:cubicBezTo>
                      <a:pt x="148" y="559"/>
                      <a:pt x="148" y="506"/>
                      <a:pt x="148" y="453"/>
                    </a:cubicBezTo>
                    <a:cubicBezTo>
                      <a:pt x="148" y="425"/>
                      <a:pt x="148" y="403"/>
                      <a:pt x="176" y="381"/>
                    </a:cubicBezTo>
                    <a:cubicBezTo>
                      <a:pt x="200" y="359"/>
                      <a:pt x="226" y="359"/>
                      <a:pt x="242" y="357"/>
                    </a:cubicBezTo>
                    <a:cubicBezTo>
                      <a:pt x="246" y="357"/>
                      <a:pt x="248" y="355"/>
                      <a:pt x="248" y="349"/>
                    </a:cubicBezTo>
                    <a:cubicBezTo>
                      <a:pt x="248" y="343"/>
                      <a:pt x="244" y="343"/>
                      <a:pt x="238" y="343"/>
                    </a:cubicBezTo>
                    <a:cubicBezTo>
                      <a:pt x="190" y="339"/>
                      <a:pt x="158" y="315"/>
                      <a:pt x="150" y="279"/>
                    </a:cubicBezTo>
                    <a:cubicBezTo>
                      <a:pt x="148" y="273"/>
                      <a:pt x="148" y="271"/>
                      <a:pt x="148" y="245"/>
                    </a:cubicBezTo>
                    <a:cubicBezTo>
                      <a:pt x="148" y="199"/>
                      <a:pt x="148" y="154"/>
                      <a:pt x="148" y="108"/>
                    </a:cubicBezTo>
                    <a:cubicBezTo>
                      <a:pt x="148" y="78"/>
                      <a:pt x="148" y="56"/>
                      <a:pt x="114" y="30"/>
                    </a:cubicBezTo>
                    <a:cubicBezTo>
                      <a:pt x="86" y="8"/>
                      <a:pt x="38" y="0"/>
                      <a:pt x="14" y="0"/>
                    </a:cubicBezTo>
                    <a:cubicBezTo>
                      <a:pt x="6" y="0"/>
                      <a:pt x="0" y="0"/>
                      <a:pt x="0" y="8"/>
                    </a:cubicBezTo>
                    <a:cubicBezTo>
                      <a:pt x="0" y="16"/>
                      <a:pt x="4" y="16"/>
                      <a:pt x="10" y="16"/>
                    </a:cubicBezTo>
                    <a:cubicBezTo>
                      <a:pt x="54" y="18"/>
                      <a:pt x="90" y="42"/>
                      <a:pt x="98" y="76"/>
                    </a:cubicBezTo>
                    <a:cubicBezTo>
                      <a:pt x="100" y="84"/>
                      <a:pt x="100" y="84"/>
                      <a:pt x="100" y="110"/>
                    </a:cubicBezTo>
                    <a:cubicBezTo>
                      <a:pt x="100" y="159"/>
                      <a:pt x="100" y="208"/>
                      <a:pt x="100" y="257"/>
                    </a:cubicBezTo>
                    <a:cubicBezTo>
                      <a:pt x="100" y="289"/>
                      <a:pt x="106" y="301"/>
                      <a:pt x="128" y="323"/>
                    </a:cubicBezTo>
                    <a:cubicBezTo>
                      <a:pt x="144" y="337"/>
                      <a:pt x="164" y="345"/>
                      <a:pt x="184" y="349"/>
                    </a:cubicBezTo>
                    <a:cubicBezTo>
                      <a:pt x="126" y="367"/>
                      <a:pt x="100" y="399"/>
                      <a:pt x="100" y="439"/>
                    </a:cubicBezTo>
                    <a:cubicBezTo>
                      <a:pt x="100" y="495"/>
                      <a:pt x="100" y="551"/>
                      <a:pt x="100" y="60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7" name="CustomShape 78"/>
              <p:cNvSpPr/>
              <p:nvPr/>
            </p:nvSpPr>
            <p:spPr>
              <a:xfrm>
                <a:off x="1596960" y="4762800"/>
                <a:ext cx="84240" cy="110880"/>
              </a:xfrm>
              <a:custGeom>
                <a:avLst/>
                <a:gdLst/>
                <a:ahLst/>
                <a:rect l="l" t="t" r="r" b="b"/>
                <a:pathLst>
                  <a:path w="237" h="311">
                    <a:moveTo>
                      <a:pt x="98" y="78"/>
                    </a:moveTo>
                    <a:cubicBezTo>
                      <a:pt x="98" y="52"/>
                      <a:pt x="98" y="26"/>
                      <a:pt x="98" y="0"/>
                    </a:cubicBezTo>
                    <a:cubicBezTo>
                      <a:pt x="65" y="3"/>
                      <a:pt x="32" y="6"/>
                      <a:pt x="0" y="8"/>
                    </a:cubicBezTo>
                    <a:cubicBezTo>
                      <a:pt x="0" y="16"/>
                      <a:pt x="0" y="23"/>
                      <a:pt x="0" y="30"/>
                    </a:cubicBezTo>
                    <a:cubicBezTo>
                      <a:pt x="50" y="30"/>
                      <a:pt x="54" y="34"/>
                      <a:pt x="54" y="70"/>
                    </a:cubicBezTo>
                    <a:cubicBezTo>
                      <a:pt x="54" y="133"/>
                      <a:pt x="54" y="195"/>
                      <a:pt x="54" y="258"/>
                    </a:cubicBezTo>
                    <a:cubicBezTo>
                      <a:pt x="54" y="288"/>
                      <a:pt x="46" y="288"/>
                      <a:pt x="0" y="288"/>
                    </a:cubicBezTo>
                    <a:cubicBezTo>
                      <a:pt x="0" y="295"/>
                      <a:pt x="0" y="302"/>
                      <a:pt x="0" y="310"/>
                    </a:cubicBezTo>
                    <a:cubicBezTo>
                      <a:pt x="28" y="310"/>
                      <a:pt x="60" y="308"/>
                      <a:pt x="80" y="308"/>
                    </a:cubicBezTo>
                    <a:cubicBezTo>
                      <a:pt x="108" y="308"/>
                      <a:pt x="142" y="308"/>
                      <a:pt x="170" y="310"/>
                    </a:cubicBezTo>
                    <a:cubicBezTo>
                      <a:pt x="170" y="302"/>
                      <a:pt x="170" y="295"/>
                      <a:pt x="170" y="288"/>
                    </a:cubicBezTo>
                    <a:cubicBezTo>
                      <a:pt x="164" y="288"/>
                      <a:pt x="159" y="288"/>
                      <a:pt x="154" y="288"/>
                    </a:cubicBezTo>
                    <a:cubicBezTo>
                      <a:pt x="102" y="288"/>
                      <a:pt x="102" y="280"/>
                      <a:pt x="102" y="256"/>
                    </a:cubicBezTo>
                    <a:cubicBezTo>
                      <a:pt x="102" y="220"/>
                      <a:pt x="102" y="184"/>
                      <a:pt x="102" y="148"/>
                    </a:cubicBezTo>
                    <a:cubicBezTo>
                      <a:pt x="102" y="78"/>
                      <a:pt x="130" y="16"/>
                      <a:pt x="184" y="16"/>
                    </a:cubicBezTo>
                    <a:cubicBezTo>
                      <a:pt x="188" y="16"/>
                      <a:pt x="190" y="16"/>
                      <a:pt x="192" y="16"/>
                    </a:cubicBezTo>
                    <a:cubicBezTo>
                      <a:pt x="190" y="18"/>
                      <a:pt x="176" y="26"/>
                      <a:pt x="176" y="44"/>
                    </a:cubicBezTo>
                    <a:cubicBezTo>
                      <a:pt x="176" y="64"/>
                      <a:pt x="190" y="74"/>
                      <a:pt x="206" y="74"/>
                    </a:cubicBezTo>
                    <a:cubicBezTo>
                      <a:pt x="218" y="74"/>
                      <a:pt x="236" y="67"/>
                      <a:pt x="236" y="44"/>
                    </a:cubicBezTo>
                    <a:cubicBezTo>
                      <a:pt x="236" y="21"/>
                      <a:pt x="214" y="0"/>
                      <a:pt x="184" y="0"/>
                    </a:cubicBezTo>
                    <a:cubicBezTo>
                      <a:pt x="132" y="0"/>
                      <a:pt x="108" y="48"/>
                      <a:pt x="98" y="7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8" name="CustomShape 79"/>
              <p:cNvSpPr/>
              <p:nvPr/>
            </p:nvSpPr>
            <p:spPr>
              <a:xfrm>
                <a:off x="1699200" y="4761360"/>
                <a:ext cx="113400" cy="115200"/>
              </a:xfrm>
              <a:custGeom>
                <a:avLst/>
                <a:gdLst/>
                <a:ahLst/>
                <a:rect l="l" t="t" r="r" b="b"/>
                <a:pathLst>
                  <a:path w="318" h="323">
                    <a:moveTo>
                      <a:pt x="206" y="262"/>
                    </a:moveTo>
                    <a:cubicBezTo>
                      <a:pt x="208" y="290"/>
                      <a:pt x="228" y="318"/>
                      <a:pt x="259" y="318"/>
                    </a:cubicBezTo>
                    <a:cubicBezTo>
                      <a:pt x="275" y="318"/>
                      <a:pt x="317" y="308"/>
                      <a:pt x="317" y="252"/>
                    </a:cubicBezTo>
                    <a:cubicBezTo>
                      <a:pt x="317" y="238"/>
                      <a:pt x="317" y="225"/>
                      <a:pt x="317" y="212"/>
                    </a:cubicBezTo>
                    <a:cubicBezTo>
                      <a:pt x="311" y="212"/>
                      <a:pt x="305" y="212"/>
                      <a:pt x="299" y="212"/>
                    </a:cubicBezTo>
                    <a:cubicBezTo>
                      <a:pt x="299" y="225"/>
                      <a:pt x="299" y="238"/>
                      <a:pt x="299" y="252"/>
                    </a:cubicBezTo>
                    <a:cubicBezTo>
                      <a:pt x="299" y="292"/>
                      <a:pt x="281" y="296"/>
                      <a:pt x="275" y="296"/>
                    </a:cubicBezTo>
                    <a:cubicBezTo>
                      <a:pt x="251" y="296"/>
                      <a:pt x="249" y="266"/>
                      <a:pt x="249" y="262"/>
                    </a:cubicBezTo>
                    <a:cubicBezTo>
                      <a:pt x="249" y="215"/>
                      <a:pt x="249" y="169"/>
                      <a:pt x="249" y="122"/>
                    </a:cubicBezTo>
                    <a:cubicBezTo>
                      <a:pt x="249" y="92"/>
                      <a:pt x="249" y="64"/>
                      <a:pt x="224" y="38"/>
                    </a:cubicBezTo>
                    <a:cubicBezTo>
                      <a:pt x="196" y="12"/>
                      <a:pt x="162" y="0"/>
                      <a:pt x="128" y="0"/>
                    </a:cubicBezTo>
                    <a:cubicBezTo>
                      <a:pt x="70" y="0"/>
                      <a:pt x="22" y="34"/>
                      <a:pt x="22" y="80"/>
                    </a:cubicBezTo>
                    <a:cubicBezTo>
                      <a:pt x="22" y="100"/>
                      <a:pt x="36" y="112"/>
                      <a:pt x="54" y="112"/>
                    </a:cubicBezTo>
                    <a:cubicBezTo>
                      <a:pt x="74" y="112"/>
                      <a:pt x="86" y="98"/>
                      <a:pt x="86" y="80"/>
                    </a:cubicBezTo>
                    <a:cubicBezTo>
                      <a:pt x="86" y="72"/>
                      <a:pt x="82" y="48"/>
                      <a:pt x="50" y="48"/>
                    </a:cubicBezTo>
                    <a:cubicBezTo>
                      <a:pt x="70" y="24"/>
                      <a:pt x="104" y="16"/>
                      <a:pt x="126" y="16"/>
                    </a:cubicBezTo>
                    <a:cubicBezTo>
                      <a:pt x="160" y="16"/>
                      <a:pt x="200" y="42"/>
                      <a:pt x="200" y="106"/>
                    </a:cubicBezTo>
                    <a:cubicBezTo>
                      <a:pt x="200" y="115"/>
                      <a:pt x="200" y="123"/>
                      <a:pt x="200" y="132"/>
                    </a:cubicBezTo>
                    <a:cubicBezTo>
                      <a:pt x="164" y="134"/>
                      <a:pt x="116" y="136"/>
                      <a:pt x="72" y="156"/>
                    </a:cubicBezTo>
                    <a:cubicBezTo>
                      <a:pt x="18" y="180"/>
                      <a:pt x="0" y="216"/>
                      <a:pt x="0" y="248"/>
                    </a:cubicBezTo>
                    <a:cubicBezTo>
                      <a:pt x="0" y="304"/>
                      <a:pt x="70" y="322"/>
                      <a:pt x="114" y="322"/>
                    </a:cubicBezTo>
                    <a:cubicBezTo>
                      <a:pt x="160" y="322"/>
                      <a:pt x="192" y="294"/>
                      <a:pt x="206" y="262"/>
                    </a:cubicBezTo>
                    <a:moveTo>
                      <a:pt x="200" y="146"/>
                    </a:moveTo>
                    <a:cubicBezTo>
                      <a:pt x="200" y="169"/>
                      <a:pt x="200" y="193"/>
                      <a:pt x="200" y="216"/>
                    </a:cubicBezTo>
                    <a:cubicBezTo>
                      <a:pt x="200" y="282"/>
                      <a:pt x="150" y="306"/>
                      <a:pt x="118" y="306"/>
                    </a:cubicBezTo>
                    <a:cubicBezTo>
                      <a:pt x="84" y="306"/>
                      <a:pt x="56" y="282"/>
                      <a:pt x="56" y="246"/>
                    </a:cubicBezTo>
                    <a:cubicBezTo>
                      <a:pt x="56" y="208"/>
                      <a:pt x="84" y="150"/>
                      <a:pt x="200" y="14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9" name="CustomShape 80"/>
              <p:cNvSpPr/>
              <p:nvPr/>
            </p:nvSpPr>
            <p:spPr>
              <a:xfrm>
                <a:off x="1823400" y="4762800"/>
                <a:ext cx="126000" cy="110880"/>
              </a:xfrm>
              <a:custGeom>
                <a:avLst/>
                <a:gdLst/>
                <a:ahLst/>
                <a:rect l="l" t="t" r="r" b="b"/>
                <a:pathLst>
                  <a:path w="353" h="311">
                    <a:moveTo>
                      <a:pt x="54" y="70"/>
                    </a:moveTo>
                    <a:cubicBezTo>
                      <a:pt x="54" y="133"/>
                      <a:pt x="54" y="195"/>
                      <a:pt x="54" y="258"/>
                    </a:cubicBezTo>
                    <a:cubicBezTo>
                      <a:pt x="54" y="288"/>
                      <a:pt x="46" y="288"/>
                      <a:pt x="0" y="288"/>
                    </a:cubicBezTo>
                    <a:cubicBezTo>
                      <a:pt x="0" y="295"/>
                      <a:pt x="0" y="302"/>
                      <a:pt x="0" y="310"/>
                    </a:cubicBezTo>
                    <a:cubicBezTo>
                      <a:pt x="24" y="310"/>
                      <a:pt x="60" y="308"/>
                      <a:pt x="78" y="308"/>
                    </a:cubicBezTo>
                    <a:cubicBezTo>
                      <a:pt x="98" y="308"/>
                      <a:pt x="134" y="310"/>
                      <a:pt x="158" y="310"/>
                    </a:cubicBezTo>
                    <a:cubicBezTo>
                      <a:pt x="158" y="302"/>
                      <a:pt x="158" y="295"/>
                      <a:pt x="158" y="288"/>
                    </a:cubicBezTo>
                    <a:cubicBezTo>
                      <a:pt x="110" y="288"/>
                      <a:pt x="102" y="288"/>
                      <a:pt x="102" y="258"/>
                    </a:cubicBezTo>
                    <a:cubicBezTo>
                      <a:pt x="102" y="215"/>
                      <a:pt x="102" y="171"/>
                      <a:pt x="102" y="128"/>
                    </a:cubicBezTo>
                    <a:cubicBezTo>
                      <a:pt x="102" y="56"/>
                      <a:pt x="152" y="16"/>
                      <a:pt x="198" y="16"/>
                    </a:cubicBezTo>
                    <a:cubicBezTo>
                      <a:pt x="242" y="16"/>
                      <a:pt x="250" y="54"/>
                      <a:pt x="250" y="94"/>
                    </a:cubicBezTo>
                    <a:cubicBezTo>
                      <a:pt x="250" y="149"/>
                      <a:pt x="250" y="203"/>
                      <a:pt x="250" y="258"/>
                    </a:cubicBezTo>
                    <a:cubicBezTo>
                      <a:pt x="250" y="288"/>
                      <a:pt x="242" y="288"/>
                      <a:pt x="194" y="288"/>
                    </a:cubicBezTo>
                    <a:cubicBezTo>
                      <a:pt x="194" y="295"/>
                      <a:pt x="194" y="302"/>
                      <a:pt x="194" y="310"/>
                    </a:cubicBezTo>
                    <a:cubicBezTo>
                      <a:pt x="220" y="310"/>
                      <a:pt x="256" y="308"/>
                      <a:pt x="274" y="308"/>
                    </a:cubicBezTo>
                    <a:cubicBezTo>
                      <a:pt x="292" y="308"/>
                      <a:pt x="328" y="310"/>
                      <a:pt x="352" y="310"/>
                    </a:cubicBezTo>
                    <a:cubicBezTo>
                      <a:pt x="352" y="302"/>
                      <a:pt x="352" y="295"/>
                      <a:pt x="352" y="288"/>
                    </a:cubicBezTo>
                    <a:cubicBezTo>
                      <a:pt x="316" y="288"/>
                      <a:pt x="298" y="288"/>
                      <a:pt x="298" y="268"/>
                    </a:cubicBezTo>
                    <a:cubicBezTo>
                      <a:pt x="298" y="223"/>
                      <a:pt x="298" y="179"/>
                      <a:pt x="298" y="134"/>
                    </a:cubicBezTo>
                    <a:cubicBezTo>
                      <a:pt x="298" y="74"/>
                      <a:pt x="298" y="52"/>
                      <a:pt x="276" y="26"/>
                    </a:cubicBezTo>
                    <a:cubicBezTo>
                      <a:pt x="266" y="14"/>
                      <a:pt x="244" y="0"/>
                      <a:pt x="202" y="0"/>
                    </a:cubicBezTo>
                    <a:cubicBezTo>
                      <a:pt x="152" y="0"/>
                      <a:pt x="118" y="30"/>
                      <a:pt x="98" y="74"/>
                    </a:cubicBezTo>
                    <a:cubicBezTo>
                      <a:pt x="98" y="50"/>
                      <a:pt x="98" y="25"/>
                      <a:pt x="98" y="0"/>
                    </a:cubicBezTo>
                    <a:cubicBezTo>
                      <a:pt x="66" y="3"/>
                      <a:pt x="33" y="6"/>
                      <a:pt x="0" y="8"/>
                    </a:cubicBezTo>
                    <a:cubicBezTo>
                      <a:pt x="0" y="16"/>
                      <a:pt x="0" y="23"/>
                      <a:pt x="0" y="30"/>
                    </a:cubicBezTo>
                    <a:cubicBezTo>
                      <a:pt x="48" y="30"/>
                      <a:pt x="54" y="34"/>
                      <a:pt x="54" y="7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0" name="CustomShape 81"/>
              <p:cNvSpPr/>
              <p:nvPr/>
            </p:nvSpPr>
            <p:spPr>
              <a:xfrm>
                <a:off x="1964520" y="4699800"/>
                <a:ext cx="123840" cy="176760"/>
              </a:xfrm>
              <a:custGeom>
                <a:avLst/>
                <a:gdLst/>
                <a:ahLst/>
                <a:rect l="l" t="t" r="r" b="b"/>
                <a:pathLst>
                  <a:path w="347" h="494">
                    <a:moveTo>
                      <a:pt x="242" y="447"/>
                    </a:moveTo>
                    <a:cubicBezTo>
                      <a:pt x="242" y="462"/>
                      <a:pt x="242" y="477"/>
                      <a:pt x="242" y="493"/>
                    </a:cubicBezTo>
                    <a:cubicBezTo>
                      <a:pt x="277" y="490"/>
                      <a:pt x="312" y="487"/>
                      <a:pt x="346" y="485"/>
                    </a:cubicBezTo>
                    <a:cubicBezTo>
                      <a:pt x="346" y="477"/>
                      <a:pt x="346" y="470"/>
                      <a:pt x="346" y="463"/>
                    </a:cubicBezTo>
                    <a:cubicBezTo>
                      <a:pt x="296" y="463"/>
                      <a:pt x="290" y="459"/>
                      <a:pt x="290" y="425"/>
                    </a:cubicBezTo>
                    <a:cubicBezTo>
                      <a:pt x="290" y="283"/>
                      <a:pt x="290" y="141"/>
                      <a:pt x="290" y="0"/>
                    </a:cubicBezTo>
                    <a:cubicBezTo>
                      <a:pt x="257" y="2"/>
                      <a:pt x="224" y="5"/>
                      <a:pt x="190" y="8"/>
                    </a:cubicBezTo>
                    <a:cubicBezTo>
                      <a:pt x="190" y="15"/>
                      <a:pt x="190" y="22"/>
                      <a:pt x="190" y="30"/>
                    </a:cubicBezTo>
                    <a:cubicBezTo>
                      <a:pt x="238" y="30"/>
                      <a:pt x="244" y="34"/>
                      <a:pt x="244" y="68"/>
                    </a:cubicBezTo>
                    <a:cubicBezTo>
                      <a:pt x="244" y="118"/>
                      <a:pt x="244" y="169"/>
                      <a:pt x="244" y="219"/>
                    </a:cubicBezTo>
                    <a:cubicBezTo>
                      <a:pt x="224" y="193"/>
                      <a:pt x="194" y="175"/>
                      <a:pt x="156" y="175"/>
                    </a:cubicBezTo>
                    <a:cubicBezTo>
                      <a:pt x="72" y="175"/>
                      <a:pt x="0" y="245"/>
                      <a:pt x="0" y="335"/>
                    </a:cubicBezTo>
                    <a:cubicBezTo>
                      <a:pt x="0" y="423"/>
                      <a:pt x="68" y="493"/>
                      <a:pt x="148" y="493"/>
                    </a:cubicBezTo>
                    <a:cubicBezTo>
                      <a:pt x="194" y="493"/>
                      <a:pt x="224" y="469"/>
                      <a:pt x="242" y="447"/>
                    </a:cubicBezTo>
                    <a:moveTo>
                      <a:pt x="242" y="259"/>
                    </a:moveTo>
                    <a:cubicBezTo>
                      <a:pt x="242" y="307"/>
                      <a:pt x="242" y="355"/>
                      <a:pt x="242" y="403"/>
                    </a:cubicBezTo>
                    <a:cubicBezTo>
                      <a:pt x="242" y="415"/>
                      <a:pt x="242" y="417"/>
                      <a:pt x="234" y="429"/>
                    </a:cubicBezTo>
                    <a:cubicBezTo>
                      <a:pt x="214" y="463"/>
                      <a:pt x="182" y="477"/>
                      <a:pt x="152" y="477"/>
                    </a:cubicBezTo>
                    <a:cubicBezTo>
                      <a:pt x="120" y="477"/>
                      <a:pt x="94" y="459"/>
                      <a:pt x="78" y="433"/>
                    </a:cubicBezTo>
                    <a:cubicBezTo>
                      <a:pt x="60" y="403"/>
                      <a:pt x="58" y="363"/>
                      <a:pt x="58" y="335"/>
                    </a:cubicBezTo>
                    <a:cubicBezTo>
                      <a:pt x="58" y="309"/>
                      <a:pt x="58" y="267"/>
                      <a:pt x="80" y="235"/>
                    </a:cubicBezTo>
                    <a:cubicBezTo>
                      <a:pt x="94" y="213"/>
                      <a:pt x="120" y="191"/>
                      <a:pt x="158" y="191"/>
                    </a:cubicBezTo>
                    <a:cubicBezTo>
                      <a:pt x="184" y="191"/>
                      <a:pt x="212" y="201"/>
                      <a:pt x="234" y="233"/>
                    </a:cubicBezTo>
                    <a:cubicBezTo>
                      <a:pt x="242" y="245"/>
                      <a:pt x="242" y="247"/>
                      <a:pt x="242" y="25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1" name="CustomShape 82"/>
              <p:cNvSpPr/>
              <p:nvPr/>
            </p:nvSpPr>
            <p:spPr>
              <a:xfrm>
                <a:off x="2103480" y="4761360"/>
                <a:ext cx="110880" cy="115200"/>
              </a:xfrm>
              <a:custGeom>
                <a:avLst/>
                <a:gdLst/>
                <a:ahLst/>
                <a:rect l="l" t="t" r="r" b="b"/>
                <a:pathLst>
                  <a:path w="311" h="323">
                    <a:moveTo>
                      <a:pt x="310" y="164"/>
                    </a:moveTo>
                    <a:cubicBezTo>
                      <a:pt x="310" y="74"/>
                      <a:pt x="240" y="0"/>
                      <a:pt x="156" y="0"/>
                    </a:cubicBezTo>
                    <a:cubicBezTo>
                      <a:pt x="68" y="0"/>
                      <a:pt x="0" y="76"/>
                      <a:pt x="0" y="164"/>
                    </a:cubicBezTo>
                    <a:cubicBezTo>
                      <a:pt x="0" y="254"/>
                      <a:pt x="72" y="322"/>
                      <a:pt x="154" y="322"/>
                    </a:cubicBezTo>
                    <a:cubicBezTo>
                      <a:pt x="240" y="322"/>
                      <a:pt x="310" y="254"/>
                      <a:pt x="310" y="164"/>
                    </a:cubicBezTo>
                    <a:moveTo>
                      <a:pt x="156" y="304"/>
                    </a:moveTo>
                    <a:cubicBezTo>
                      <a:pt x="126" y="304"/>
                      <a:pt x="94" y="290"/>
                      <a:pt x="76" y="258"/>
                    </a:cubicBezTo>
                    <a:cubicBezTo>
                      <a:pt x="58" y="226"/>
                      <a:pt x="58" y="184"/>
                      <a:pt x="58" y="158"/>
                    </a:cubicBezTo>
                    <a:cubicBezTo>
                      <a:pt x="58" y="132"/>
                      <a:pt x="58" y="94"/>
                      <a:pt x="74" y="62"/>
                    </a:cubicBezTo>
                    <a:cubicBezTo>
                      <a:pt x="94" y="30"/>
                      <a:pt x="126" y="16"/>
                      <a:pt x="154" y="16"/>
                    </a:cubicBezTo>
                    <a:cubicBezTo>
                      <a:pt x="186" y="16"/>
                      <a:pt x="216" y="32"/>
                      <a:pt x="234" y="62"/>
                    </a:cubicBezTo>
                    <a:cubicBezTo>
                      <a:pt x="252" y="92"/>
                      <a:pt x="252" y="132"/>
                      <a:pt x="252" y="158"/>
                    </a:cubicBezTo>
                    <a:cubicBezTo>
                      <a:pt x="252" y="184"/>
                      <a:pt x="252" y="222"/>
                      <a:pt x="236" y="252"/>
                    </a:cubicBezTo>
                    <a:cubicBezTo>
                      <a:pt x="222" y="284"/>
                      <a:pt x="190" y="304"/>
                      <a:pt x="156" y="30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2" name="CustomShape 83"/>
              <p:cNvSpPr/>
              <p:nvPr/>
            </p:nvSpPr>
            <p:spPr>
              <a:xfrm>
                <a:off x="2230920" y="4762800"/>
                <a:ext cx="196560" cy="110880"/>
              </a:xfrm>
              <a:custGeom>
                <a:avLst/>
                <a:gdLst/>
                <a:ahLst/>
                <a:rect l="l" t="t" r="r" b="b"/>
                <a:pathLst>
                  <a:path w="549" h="311">
                    <a:moveTo>
                      <a:pt x="54" y="70"/>
                    </a:moveTo>
                    <a:cubicBezTo>
                      <a:pt x="54" y="133"/>
                      <a:pt x="54" y="195"/>
                      <a:pt x="54" y="258"/>
                    </a:cubicBezTo>
                    <a:cubicBezTo>
                      <a:pt x="54" y="288"/>
                      <a:pt x="46" y="288"/>
                      <a:pt x="0" y="288"/>
                    </a:cubicBezTo>
                    <a:cubicBezTo>
                      <a:pt x="0" y="295"/>
                      <a:pt x="0" y="302"/>
                      <a:pt x="0" y="310"/>
                    </a:cubicBezTo>
                    <a:cubicBezTo>
                      <a:pt x="24" y="310"/>
                      <a:pt x="60" y="308"/>
                      <a:pt x="80" y="308"/>
                    </a:cubicBezTo>
                    <a:cubicBezTo>
                      <a:pt x="98" y="308"/>
                      <a:pt x="134" y="310"/>
                      <a:pt x="158" y="310"/>
                    </a:cubicBezTo>
                    <a:cubicBezTo>
                      <a:pt x="158" y="302"/>
                      <a:pt x="158" y="295"/>
                      <a:pt x="158" y="288"/>
                    </a:cubicBezTo>
                    <a:cubicBezTo>
                      <a:pt x="110" y="288"/>
                      <a:pt x="102" y="288"/>
                      <a:pt x="102" y="258"/>
                    </a:cubicBezTo>
                    <a:cubicBezTo>
                      <a:pt x="102" y="215"/>
                      <a:pt x="102" y="171"/>
                      <a:pt x="102" y="128"/>
                    </a:cubicBezTo>
                    <a:cubicBezTo>
                      <a:pt x="102" y="56"/>
                      <a:pt x="152" y="16"/>
                      <a:pt x="198" y="16"/>
                    </a:cubicBezTo>
                    <a:cubicBezTo>
                      <a:pt x="242" y="16"/>
                      <a:pt x="250" y="54"/>
                      <a:pt x="250" y="94"/>
                    </a:cubicBezTo>
                    <a:cubicBezTo>
                      <a:pt x="250" y="149"/>
                      <a:pt x="250" y="203"/>
                      <a:pt x="250" y="258"/>
                    </a:cubicBezTo>
                    <a:cubicBezTo>
                      <a:pt x="250" y="288"/>
                      <a:pt x="242" y="288"/>
                      <a:pt x="194" y="288"/>
                    </a:cubicBezTo>
                    <a:cubicBezTo>
                      <a:pt x="194" y="295"/>
                      <a:pt x="194" y="302"/>
                      <a:pt x="194" y="310"/>
                    </a:cubicBezTo>
                    <a:cubicBezTo>
                      <a:pt x="220" y="310"/>
                      <a:pt x="256" y="308"/>
                      <a:pt x="274" y="308"/>
                    </a:cubicBezTo>
                    <a:cubicBezTo>
                      <a:pt x="292" y="308"/>
                      <a:pt x="330" y="310"/>
                      <a:pt x="354" y="310"/>
                    </a:cubicBezTo>
                    <a:cubicBezTo>
                      <a:pt x="354" y="302"/>
                      <a:pt x="354" y="295"/>
                      <a:pt x="354" y="288"/>
                    </a:cubicBezTo>
                    <a:cubicBezTo>
                      <a:pt x="306" y="288"/>
                      <a:pt x="298" y="288"/>
                      <a:pt x="298" y="258"/>
                    </a:cubicBezTo>
                    <a:cubicBezTo>
                      <a:pt x="298" y="215"/>
                      <a:pt x="298" y="171"/>
                      <a:pt x="298" y="128"/>
                    </a:cubicBezTo>
                    <a:cubicBezTo>
                      <a:pt x="298" y="56"/>
                      <a:pt x="348" y="16"/>
                      <a:pt x="394" y="16"/>
                    </a:cubicBezTo>
                    <a:cubicBezTo>
                      <a:pt x="438" y="16"/>
                      <a:pt x="446" y="54"/>
                      <a:pt x="446" y="94"/>
                    </a:cubicBezTo>
                    <a:cubicBezTo>
                      <a:pt x="446" y="149"/>
                      <a:pt x="446" y="203"/>
                      <a:pt x="446" y="258"/>
                    </a:cubicBezTo>
                    <a:cubicBezTo>
                      <a:pt x="446" y="288"/>
                      <a:pt x="438" y="288"/>
                      <a:pt x="390" y="288"/>
                    </a:cubicBezTo>
                    <a:cubicBezTo>
                      <a:pt x="390" y="295"/>
                      <a:pt x="390" y="302"/>
                      <a:pt x="390" y="310"/>
                    </a:cubicBezTo>
                    <a:cubicBezTo>
                      <a:pt x="414" y="310"/>
                      <a:pt x="450" y="308"/>
                      <a:pt x="470" y="308"/>
                    </a:cubicBezTo>
                    <a:cubicBezTo>
                      <a:pt x="488" y="308"/>
                      <a:pt x="524" y="310"/>
                      <a:pt x="548" y="310"/>
                    </a:cubicBezTo>
                    <a:cubicBezTo>
                      <a:pt x="548" y="302"/>
                      <a:pt x="548" y="295"/>
                      <a:pt x="548" y="288"/>
                    </a:cubicBezTo>
                    <a:cubicBezTo>
                      <a:pt x="512" y="288"/>
                      <a:pt x="494" y="288"/>
                      <a:pt x="494" y="268"/>
                    </a:cubicBezTo>
                    <a:cubicBezTo>
                      <a:pt x="494" y="223"/>
                      <a:pt x="494" y="179"/>
                      <a:pt x="494" y="134"/>
                    </a:cubicBezTo>
                    <a:cubicBezTo>
                      <a:pt x="494" y="74"/>
                      <a:pt x="494" y="52"/>
                      <a:pt x="472" y="26"/>
                    </a:cubicBezTo>
                    <a:cubicBezTo>
                      <a:pt x="462" y="14"/>
                      <a:pt x="438" y="0"/>
                      <a:pt x="398" y="0"/>
                    </a:cubicBezTo>
                    <a:cubicBezTo>
                      <a:pt x="340" y="0"/>
                      <a:pt x="308" y="42"/>
                      <a:pt x="296" y="70"/>
                    </a:cubicBezTo>
                    <a:cubicBezTo>
                      <a:pt x="286" y="8"/>
                      <a:pt x="234" y="0"/>
                      <a:pt x="202" y="0"/>
                    </a:cubicBezTo>
                    <a:cubicBezTo>
                      <a:pt x="152" y="0"/>
                      <a:pt x="118" y="30"/>
                      <a:pt x="98" y="74"/>
                    </a:cubicBezTo>
                    <a:cubicBezTo>
                      <a:pt x="98" y="50"/>
                      <a:pt x="98" y="25"/>
                      <a:pt x="98" y="0"/>
                    </a:cubicBezTo>
                    <a:cubicBezTo>
                      <a:pt x="66" y="3"/>
                      <a:pt x="33" y="6"/>
                      <a:pt x="0" y="8"/>
                    </a:cubicBezTo>
                    <a:cubicBezTo>
                      <a:pt x="0" y="16"/>
                      <a:pt x="0" y="23"/>
                      <a:pt x="0" y="30"/>
                    </a:cubicBezTo>
                    <a:cubicBezTo>
                      <a:pt x="48" y="30"/>
                      <a:pt x="54" y="34"/>
                      <a:pt x="54" y="7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3" name="CustomShape 84"/>
              <p:cNvSpPr/>
              <p:nvPr/>
            </p:nvSpPr>
            <p:spPr>
              <a:xfrm>
                <a:off x="2588040" y="4781160"/>
                <a:ext cx="167760" cy="59760"/>
              </a:xfrm>
              <a:custGeom>
                <a:avLst/>
                <a:gdLst/>
                <a:ahLst/>
                <a:rect l="l" t="t" r="r" b="b"/>
                <a:pathLst>
                  <a:path w="469" h="169">
                    <a:moveTo>
                      <a:pt x="444" y="31"/>
                    </a:moveTo>
                    <a:cubicBezTo>
                      <a:pt x="454" y="31"/>
                      <a:pt x="468" y="30"/>
                      <a:pt x="468" y="15"/>
                    </a:cubicBezTo>
                    <a:cubicBezTo>
                      <a:pt x="468" y="0"/>
                      <a:pt x="454" y="1"/>
                      <a:pt x="444" y="1"/>
                    </a:cubicBezTo>
                    <a:cubicBezTo>
                      <a:pt x="304" y="1"/>
                      <a:pt x="164" y="1"/>
                      <a:pt x="24" y="1"/>
                    </a:cubicBezTo>
                    <a:cubicBezTo>
                      <a:pt x="14" y="1"/>
                      <a:pt x="0" y="0"/>
                      <a:pt x="0" y="15"/>
                    </a:cubicBezTo>
                    <a:cubicBezTo>
                      <a:pt x="0" y="30"/>
                      <a:pt x="14" y="31"/>
                      <a:pt x="24" y="31"/>
                    </a:cubicBezTo>
                    <a:cubicBezTo>
                      <a:pt x="164" y="31"/>
                      <a:pt x="304" y="31"/>
                      <a:pt x="444" y="31"/>
                    </a:cubicBezTo>
                    <a:moveTo>
                      <a:pt x="444" y="167"/>
                    </a:moveTo>
                    <a:cubicBezTo>
                      <a:pt x="454" y="167"/>
                      <a:pt x="468" y="168"/>
                      <a:pt x="468" y="153"/>
                    </a:cubicBezTo>
                    <a:cubicBezTo>
                      <a:pt x="468" y="138"/>
                      <a:pt x="454" y="137"/>
                      <a:pt x="444" y="137"/>
                    </a:cubicBezTo>
                    <a:cubicBezTo>
                      <a:pt x="304" y="137"/>
                      <a:pt x="164" y="137"/>
                      <a:pt x="24" y="137"/>
                    </a:cubicBezTo>
                    <a:cubicBezTo>
                      <a:pt x="14" y="137"/>
                      <a:pt x="0" y="138"/>
                      <a:pt x="0" y="153"/>
                    </a:cubicBezTo>
                    <a:cubicBezTo>
                      <a:pt x="0" y="168"/>
                      <a:pt x="14" y="167"/>
                      <a:pt x="24" y="167"/>
                    </a:cubicBezTo>
                    <a:cubicBezTo>
                      <a:pt x="164" y="167"/>
                      <a:pt x="304" y="167"/>
                      <a:pt x="444" y="16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4" name="CustomShape 85"/>
              <p:cNvSpPr/>
              <p:nvPr/>
            </p:nvSpPr>
            <p:spPr>
              <a:xfrm>
                <a:off x="2742840" y="4742280"/>
                <a:ext cx="223920" cy="137880"/>
              </a:xfrm>
              <a:custGeom>
                <a:avLst/>
                <a:gdLst/>
                <a:ahLst/>
                <a:rect l="l" t="t" r="r" b="b"/>
                <a:pathLst>
                  <a:path w="625" h="386">
                    <a:moveTo>
                      <a:pt x="470" y="139"/>
                    </a:moveTo>
                    <a:cubicBezTo>
                      <a:pt x="500" y="163"/>
                      <a:pt x="536" y="181"/>
                      <a:pt x="560" y="191"/>
                    </a:cubicBezTo>
                    <a:cubicBezTo>
                      <a:pt x="534" y="203"/>
                      <a:pt x="500" y="221"/>
                      <a:pt x="470" y="245"/>
                    </a:cubicBezTo>
                    <a:cubicBezTo>
                      <a:pt x="321" y="245"/>
                      <a:pt x="173" y="245"/>
                      <a:pt x="24" y="245"/>
                    </a:cubicBezTo>
                    <a:cubicBezTo>
                      <a:pt x="12" y="245"/>
                      <a:pt x="0" y="246"/>
                      <a:pt x="0" y="261"/>
                    </a:cubicBezTo>
                    <a:cubicBezTo>
                      <a:pt x="0" y="276"/>
                      <a:pt x="12" y="275"/>
                      <a:pt x="24" y="275"/>
                    </a:cubicBezTo>
                    <a:cubicBezTo>
                      <a:pt x="163" y="275"/>
                      <a:pt x="301" y="275"/>
                      <a:pt x="440" y="275"/>
                    </a:cubicBezTo>
                    <a:cubicBezTo>
                      <a:pt x="406" y="307"/>
                      <a:pt x="368" y="367"/>
                      <a:pt x="368" y="377"/>
                    </a:cubicBezTo>
                    <a:cubicBezTo>
                      <a:pt x="368" y="385"/>
                      <a:pt x="378" y="385"/>
                      <a:pt x="382" y="385"/>
                    </a:cubicBezTo>
                    <a:cubicBezTo>
                      <a:pt x="388" y="385"/>
                      <a:pt x="392" y="385"/>
                      <a:pt x="396" y="379"/>
                    </a:cubicBezTo>
                    <a:cubicBezTo>
                      <a:pt x="410" y="353"/>
                      <a:pt x="430" y="315"/>
                      <a:pt x="476" y="275"/>
                    </a:cubicBezTo>
                    <a:cubicBezTo>
                      <a:pt x="524" y="231"/>
                      <a:pt x="572" y="213"/>
                      <a:pt x="608" y="203"/>
                    </a:cubicBezTo>
                    <a:cubicBezTo>
                      <a:pt x="620" y="199"/>
                      <a:pt x="620" y="197"/>
                      <a:pt x="622" y="197"/>
                    </a:cubicBezTo>
                    <a:cubicBezTo>
                      <a:pt x="624" y="195"/>
                      <a:pt x="624" y="193"/>
                      <a:pt x="624" y="191"/>
                    </a:cubicBezTo>
                    <a:cubicBezTo>
                      <a:pt x="623" y="190"/>
                      <a:pt x="624" y="189"/>
                      <a:pt x="622" y="187"/>
                    </a:cubicBezTo>
                    <a:cubicBezTo>
                      <a:pt x="621" y="187"/>
                      <a:pt x="620" y="187"/>
                      <a:pt x="620" y="187"/>
                    </a:cubicBezTo>
                    <a:cubicBezTo>
                      <a:pt x="620" y="185"/>
                      <a:pt x="618" y="185"/>
                      <a:pt x="606" y="181"/>
                    </a:cubicBezTo>
                    <a:cubicBezTo>
                      <a:pt x="510" y="153"/>
                      <a:pt x="440" y="89"/>
                      <a:pt x="400" y="13"/>
                    </a:cubicBezTo>
                    <a:cubicBezTo>
                      <a:pt x="392" y="0"/>
                      <a:pt x="392" y="0"/>
                      <a:pt x="382" y="0"/>
                    </a:cubicBezTo>
                    <a:cubicBezTo>
                      <a:pt x="378" y="0"/>
                      <a:pt x="368" y="0"/>
                      <a:pt x="368" y="8"/>
                    </a:cubicBezTo>
                    <a:cubicBezTo>
                      <a:pt x="368" y="15"/>
                      <a:pt x="404" y="77"/>
                      <a:pt x="440" y="109"/>
                    </a:cubicBezTo>
                    <a:cubicBezTo>
                      <a:pt x="301" y="109"/>
                      <a:pt x="163" y="109"/>
                      <a:pt x="24" y="109"/>
                    </a:cubicBezTo>
                    <a:cubicBezTo>
                      <a:pt x="12" y="109"/>
                      <a:pt x="0" y="108"/>
                      <a:pt x="0" y="123"/>
                    </a:cubicBezTo>
                    <a:cubicBezTo>
                      <a:pt x="0" y="138"/>
                      <a:pt x="12" y="139"/>
                      <a:pt x="24" y="139"/>
                    </a:cubicBezTo>
                    <a:cubicBezTo>
                      <a:pt x="173" y="139"/>
                      <a:pt x="321" y="139"/>
                      <a:pt x="470" y="13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5" name="CustomShape 86"/>
              <p:cNvSpPr/>
              <p:nvPr/>
            </p:nvSpPr>
            <p:spPr>
              <a:xfrm>
                <a:off x="3125880" y="4762800"/>
                <a:ext cx="115920" cy="162360"/>
              </a:xfrm>
              <a:custGeom>
                <a:avLst/>
                <a:gdLst/>
                <a:ahLst/>
                <a:rect l="l" t="t" r="r" b="b"/>
                <a:pathLst>
                  <a:path w="325" h="454">
                    <a:moveTo>
                      <a:pt x="320" y="46"/>
                    </a:moveTo>
                    <a:cubicBezTo>
                      <a:pt x="322" y="42"/>
                      <a:pt x="324" y="38"/>
                      <a:pt x="324" y="34"/>
                    </a:cubicBezTo>
                    <a:cubicBezTo>
                      <a:pt x="324" y="22"/>
                      <a:pt x="314" y="14"/>
                      <a:pt x="302" y="14"/>
                    </a:cubicBezTo>
                    <a:cubicBezTo>
                      <a:pt x="296" y="14"/>
                      <a:pt x="276" y="20"/>
                      <a:pt x="274" y="44"/>
                    </a:cubicBezTo>
                    <a:cubicBezTo>
                      <a:pt x="262" y="18"/>
                      <a:pt x="236" y="0"/>
                      <a:pt x="208" y="0"/>
                    </a:cubicBezTo>
                    <a:cubicBezTo>
                      <a:pt x="128" y="0"/>
                      <a:pt x="42" y="98"/>
                      <a:pt x="42" y="200"/>
                    </a:cubicBezTo>
                    <a:cubicBezTo>
                      <a:pt x="42" y="268"/>
                      <a:pt x="84" y="310"/>
                      <a:pt x="134" y="310"/>
                    </a:cubicBezTo>
                    <a:cubicBezTo>
                      <a:pt x="176" y="310"/>
                      <a:pt x="210" y="278"/>
                      <a:pt x="216" y="270"/>
                    </a:cubicBezTo>
                    <a:lnTo>
                      <a:pt x="216" y="270"/>
                    </a:lnTo>
                    <a:cubicBezTo>
                      <a:pt x="202" y="332"/>
                      <a:pt x="201" y="331"/>
                      <a:pt x="194" y="361"/>
                    </a:cubicBezTo>
                    <a:cubicBezTo>
                      <a:pt x="190" y="369"/>
                      <a:pt x="168" y="437"/>
                      <a:pt x="92" y="437"/>
                    </a:cubicBezTo>
                    <a:cubicBezTo>
                      <a:pt x="80" y="437"/>
                      <a:pt x="56" y="437"/>
                      <a:pt x="36" y="431"/>
                    </a:cubicBezTo>
                    <a:cubicBezTo>
                      <a:pt x="58" y="425"/>
                      <a:pt x="66" y="407"/>
                      <a:pt x="66" y="395"/>
                    </a:cubicBezTo>
                    <a:cubicBezTo>
                      <a:pt x="66" y="383"/>
                      <a:pt x="58" y="369"/>
                      <a:pt x="38" y="369"/>
                    </a:cubicBezTo>
                    <a:cubicBezTo>
                      <a:pt x="22" y="369"/>
                      <a:pt x="0" y="383"/>
                      <a:pt x="0" y="411"/>
                    </a:cubicBezTo>
                    <a:cubicBezTo>
                      <a:pt x="0" y="439"/>
                      <a:pt x="26" y="453"/>
                      <a:pt x="94" y="453"/>
                    </a:cubicBezTo>
                    <a:cubicBezTo>
                      <a:pt x="182" y="453"/>
                      <a:pt x="232" y="399"/>
                      <a:pt x="242" y="357"/>
                    </a:cubicBezTo>
                    <a:cubicBezTo>
                      <a:pt x="268" y="254"/>
                      <a:pt x="294" y="150"/>
                      <a:pt x="320" y="46"/>
                    </a:cubicBezTo>
                    <a:moveTo>
                      <a:pt x="230" y="220"/>
                    </a:moveTo>
                    <a:cubicBezTo>
                      <a:pt x="226" y="238"/>
                      <a:pt x="210" y="256"/>
                      <a:pt x="194" y="270"/>
                    </a:cubicBezTo>
                    <a:cubicBezTo>
                      <a:pt x="178" y="282"/>
                      <a:pt x="158" y="294"/>
                      <a:pt x="136" y="294"/>
                    </a:cubicBezTo>
                    <a:cubicBezTo>
                      <a:pt x="102" y="294"/>
                      <a:pt x="92" y="258"/>
                      <a:pt x="92" y="230"/>
                    </a:cubicBezTo>
                    <a:cubicBezTo>
                      <a:pt x="92" y="196"/>
                      <a:pt x="112" y="114"/>
                      <a:pt x="130" y="78"/>
                    </a:cubicBezTo>
                    <a:cubicBezTo>
                      <a:pt x="150" y="44"/>
                      <a:pt x="180" y="16"/>
                      <a:pt x="210" y="16"/>
                    </a:cubicBezTo>
                    <a:cubicBezTo>
                      <a:pt x="256" y="16"/>
                      <a:pt x="266" y="72"/>
                      <a:pt x="266" y="76"/>
                    </a:cubicBezTo>
                    <a:cubicBezTo>
                      <a:pt x="266" y="80"/>
                      <a:pt x="264" y="84"/>
                      <a:pt x="264" y="86"/>
                    </a:cubicBezTo>
                    <a:cubicBezTo>
                      <a:pt x="252" y="131"/>
                      <a:pt x="241" y="175"/>
                      <a:pt x="230" y="2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6" name="CustomShape 87"/>
              <p:cNvSpPr/>
              <p:nvPr/>
            </p:nvSpPr>
            <p:spPr>
              <a:xfrm>
                <a:off x="3251160" y="4834800"/>
                <a:ext cx="162000" cy="78120"/>
              </a:xfrm>
              <a:custGeom>
                <a:avLst/>
                <a:gdLst/>
                <a:ahLst/>
                <a:rect l="l" t="t" r="r" b="b"/>
                <a:pathLst>
                  <a:path w="453" h="220">
                    <a:moveTo>
                      <a:pt x="190" y="175"/>
                    </a:moveTo>
                    <a:cubicBezTo>
                      <a:pt x="188" y="185"/>
                      <a:pt x="184" y="201"/>
                      <a:pt x="184" y="203"/>
                    </a:cubicBezTo>
                    <a:cubicBezTo>
                      <a:pt x="184" y="215"/>
                      <a:pt x="192" y="219"/>
                      <a:pt x="200" y="219"/>
                    </a:cubicBezTo>
                    <a:cubicBezTo>
                      <a:pt x="210" y="219"/>
                      <a:pt x="218" y="213"/>
                      <a:pt x="220" y="209"/>
                    </a:cubicBezTo>
                    <a:cubicBezTo>
                      <a:pt x="222" y="205"/>
                      <a:pt x="226" y="189"/>
                      <a:pt x="228" y="179"/>
                    </a:cubicBezTo>
                    <a:cubicBezTo>
                      <a:pt x="230" y="169"/>
                      <a:pt x="236" y="147"/>
                      <a:pt x="240" y="134"/>
                    </a:cubicBezTo>
                    <a:cubicBezTo>
                      <a:pt x="242" y="124"/>
                      <a:pt x="246" y="114"/>
                      <a:pt x="248" y="102"/>
                    </a:cubicBezTo>
                    <a:cubicBezTo>
                      <a:pt x="254" y="80"/>
                      <a:pt x="254" y="80"/>
                      <a:pt x="262" y="64"/>
                    </a:cubicBezTo>
                    <a:cubicBezTo>
                      <a:pt x="278" y="40"/>
                      <a:pt x="304" y="12"/>
                      <a:pt x="342" y="12"/>
                    </a:cubicBezTo>
                    <a:cubicBezTo>
                      <a:pt x="370" y="12"/>
                      <a:pt x="370" y="36"/>
                      <a:pt x="370" y="48"/>
                    </a:cubicBezTo>
                    <a:cubicBezTo>
                      <a:pt x="370" y="76"/>
                      <a:pt x="350" y="132"/>
                      <a:pt x="342" y="151"/>
                    </a:cubicBezTo>
                    <a:cubicBezTo>
                      <a:pt x="336" y="165"/>
                      <a:pt x="334" y="169"/>
                      <a:pt x="334" y="177"/>
                    </a:cubicBezTo>
                    <a:cubicBezTo>
                      <a:pt x="334" y="203"/>
                      <a:pt x="356" y="219"/>
                      <a:pt x="380" y="219"/>
                    </a:cubicBezTo>
                    <a:cubicBezTo>
                      <a:pt x="430" y="219"/>
                      <a:pt x="452" y="151"/>
                      <a:pt x="452" y="146"/>
                    </a:cubicBezTo>
                    <a:cubicBezTo>
                      <a:pt x="452" y="138"/>
                      <a:pt x="446" y="138"/>
                      <a:pt x="444" y="138"/>
                    </a:cubicBezTo>
                    <a:cubicBezTo>
                      <a:pt x="438" y="138"/>
                      <a:pt x="436" y="142"/>
                      <a:pt x="434" y="147"/>
                    </a:cubicBezTo>
                    <a:cubicBezTo>
                      <a:pt x="424" y="185"/>
                      <a:pt x="402" y="205"/>
                      <a:pt x="382" y="205"/>
                    </a:cubicBezTo>
                    <a:cubicBezTo>
                      <a:pt x="372" y="205"/>
                      <a:pt x="370" y="199"/>
                      <a:pt x="370" y="189"/>
                    </a:cubicBezTo>
                    <a:cubicBezTo>
                      <a:pt x="370" y="177"/>
                      <a:pt x="372" y="171"/>
                      <a:pt x="382" y="149"/>
                    </a:cubicBezTo>
                    <a:cubicBezTo>
                      <a:pt x="388" y="134"/>
                      <a:pt x="408" y="82"/>
                      <a:pt x="408" y="54"/>
                    </a:cubicBezTo>
                    <a:cubicBezTo>
                      <a:pt x="408" y="48"/>
                      <a:pt x="408" y="26"/>
                      <a:pt x="390" y="12"/>
                    </a:cubicBezTo>
                    <a:cubicBezTo>
                      <a:pt x="380" y="6"/>
                      <a:pt x="366" y="0"/>
                      <a:pt x="344" y="0"/>
                    </a:cubicBezTo>
                    <a:cubicBezTo>
                      <a:pt x="300" y="0"/>
                      <a:pt x="272" y="28"/>
                      <a:pt x="256" y="48"/>
                    </a:cubicBezTo>
                    <a:cubicBezTo>
                      <a:pt x="252" y="6"/>
                      <a:pt x="218" y="0"/>
                      <a:pt x="192" y="0"/>
                    </a:cubicBezTo>
                    <a:cubicBezTo>
                      <a:pt x="152" y="0"/>
                      <a:pt x="124" y="24"/>
                      <a:pt x="110" y="44"/>
                    </a:cubicBezTo>
                    <a:cubicBezTo>
                      <a:pt x="106" y="10"/>
                      <a:pt x="76" y="0"/>
                      <a:pt x="56" y="0"/>
                    </a:cubicBezTo>
                    <a:cubicBezTo>
                      <a:pt x="36" y="0"/>
                      <a:pt x="24" y="14"/>
                      <a:pt x="18" y="26"/>
                    </a:cubicBezTo>
                    <a:cubicBezTo>
                      <a:pt x="8" y="44"/>
                      <a:pt x="0" y="72"/>
                      <a:pt x="0" y="74"/>
                    </a:cubicBezTo>
                    <a:cubicBezTo>
                      <a:pt x="0" y="80"/>
                      <a:pt x="5" y="78"/>
                      <a:pt x="8" y="80"/>
                    </a:cubicBezTo>
                    <a:cubicBezTo>
                      <a:pt x="16" y="80"/>
                      <a:pt x="16" y="80"/>
                      <a:pt x="20" y="66"/>
                    </a:cubicBezTo>
                    <a:cubicBezTo>
                      <a:pt x="26" y="36"/>
                      <a:pt x="36" y="12"/>
                      <a:pt x="56" y="12"/>
                    </a:cubicBezTo>
                    <a:cubicBezTo>
                      <a:pt x="68" y="12"/>
                      <a:pt x="72" y="24"/>
                      <a:pt x="72" y="36"/>
                    </a:cubicBezTo>
                    <a:cubicBezTo>
                      <a:pt x="72" y="46"/>
                      <a:pt x="68" y="65"/>
                      <a:pt x="64" y="78"/>
                    </a:cubicBezTo>
                    <a:cubicBezTo>
                      <a:pt x="60" y="91"/>
                      <a:pt x="56" y="110"/>
                      <a:pt x="52" y="122"/>
                    </a:cubicBezTo>
                    <a:cubicBezTo>
                      <a:pt x="47" y="142"/>
                      <a:pt x="42" y="163"/>
                      <a:pt x="38" y="183"/>
                    </a:cubicBezTo>
                    <a:cubicBezTo>
                      <a:pt x="36" y="189"/>
                      <a:pt x="34" y="197"/>
                      <a:pt x="32" y="203"/>
                    </a:cubicBezTo>
                    <a:cubicBezTo>
                      <a:pt x="32" y="215"/>
                      <a:pt x="42" y="219"/>
                      <a:pt x="48" y="219"/>
                    </a:cubicBezTo>
                    <a:cubicBezTo>
                      <a:pt x="58" y="219"/>
                      <a:pt x="66" y="213"/>
                      <a:pt x="68" y="209"/>
                    </a:cubicBezTo>
                    <a:cubicBezTo>
                      <a:pt x="70" y="205"/>
                      <a:pt x="74" y="189"/>
                      <a:pt x="76" y="179"/>
                    </a:cubicBezTo>
                    <a:cubicBezTo>
                      <a:pt x="80" y="169"/>
                      <a:pt x="84" y="147"/>
                      <a:pt x="88" y="134"/>
                    </a:cubicBezTo>
                    <a:cubicBezTo>
                      <a:pt x="90" y="124"/>
                      <a:pt x="94" y="114"/>
                      <a:pt x="96" y="102"/>
                    </a:cubicBezTo>
                    <a:cubicBezTo>
                      <a:pt x="102" y="82"/>
                      <a:pt x="102" y="78"/>
                      <a:pt x="116" y="58"/>
                    </a:cubicBezTo>
                    <a:cubicBezTo>
                      <a:pt x="130" y="38"/>
                      <a:pt x="154" y="12"/>
                      <a:pt x="190" y="12"/>
                    </a:cubicBezTo>
                    <a:cubicBezTo>
                      <a:pt x="220" y="12"/>
                      <a:pt x="220" y="38"/>
                      <a:pt x="220" y="48"/>
                    </a:cubicBezTo>
                    <a:cubicBezTo>
                      <a:pt x="220" y="60"/>
                      <a:pt x="218" y="66"/>
                      <a:pt x="212" y="94"/>
                    </a:cubicBezTo>
                    <a:cubicBezTo>
                      <a:pt x="204" y="121"/>
                      <a:pt x="197" y="148"/>
                      <a:pt x="190" y="17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7" name="CustomShape 88"/>
              <p:cNvSpPr/>
              <p:nvPr/>
            </p:nvSpPr>
            <p:spPr>
              <a:xfrm>
                <a:off x="3430440" y="4795200"/>
                <a:ext cx="53280" cy="117720"/>
              </a:xfrm>
              <a:custGeom>
                <a:avLst/>
                <a:gdLst/>
                <a:ahLst/>
                <a:rect l="l" t="t" r="r" b="b"/>
                <a:pathLst>
                  <a:path w="151" h="330">
                    <a:moveTo>
                      <a:pt x="138" y="18"/>
                    </a:moveTo>
                    <a:cubicBezTo>
                      <a:pt x="138" y="10"/>
                      <a:pt x="132" y="0"/>
                      <a:pt x="118" y="0"/>
                    </a:cubicBezTo>
                    <a:cubicBezTo>
                      <a:pt x="104" y="0"/>
                      <a:pt x="90" y="12"/>
                      <a:pt x="90" y="28"/>
                    </a:cubicBezTo>
                    <a:cubicBezTo>
                      <a:pt x="90" y="36"/>
                      <a:pt x="96" y="46"/>
                      <a:pt x="110" y="46"/>
                    </a:cubicBezTo>
                    <a:cubicBezTo>
                      <a:pt x="124" y="46"/>
                      <a:pt x="138" y="32"/>
                      <a:pt x="138" y="18"/>
                    </a:cubicBezTo>
                    <a:moveTo>
                      <a:pt x="36" y="267"/>
                    </a:moveTo>
                    <a:cubicBezTo>
                      <a:pt x="34" y="273"/>
                      <a:pt x="32" y="279"/>
                      <a:pt x="32" y="287"/>
                    </a:cubicBezTo>
                    <a:cubicBezTo>
                      <a:pt x="32" y="311"/>
                      <a:pt x="52" y="329"/>
                      <a:pt x="80" y="329"/>
                    </a:cubicBezTo>
                    <a:cubicBezTo>
                      <a:pt x="128" y="329"/>
                      <a:pt x="150" y="261"/>
                      <a:pt x="150" y="256"/>
                    </a:cubicBezTo>
                    <a:cubicBezTo>
                      <a:pt x="150" y="248"/>
                      <a:pt x="144" y="248"/>
                      <a:pt x="142" y="248"/>
                    </a:cubicBezTo>
                    <a:cubicBezTo>
                      <a:pt x="136" y="248"/>
                      <a:pt x="134" y="252"/>
                      <a:pt x="132" y="257"/>
                    </a:cubicBezTo>
                    <a:cubicBezTo>
                      <a:pt x="122" y="295"/>
                      <a:pt x="100" y="315"/>
                      <a:pt x="80" y="315"/>
                    </a:cubicBezTo>
                    <a:cubicBezTo>
                      <a:pt x="70" y="315"/>
                      <a:pt x="68" y="309"/>
                      <a:pt x="68" y="299"/>
                    </a:cubicBezTo>
                    <a:cubicBezTo>
                      <a:pt x="68" y="287"/>
                      <a:pt x="72" y="277"/>
                      <a:pt x="76" y="267"/>
                    </a:cubicBezTo>
                    <a:cubicBezTo>
                      <a:pt x="82" y="254"/>
                      <a:pt x="86" y="242"/>
                      <a:pt x="92" y="228"/>
                    </a:cubicBezTo>
                    <a:cubicBezTo>
                      <a:pt x="96" y="216"/>
                      <a:pt x="114" y="172"/>
                      <a:pt x="116" y="166"/>
                    </a:cubicBezTo>
                    <a:cubicBezTo>
                      <a:pt x="118" y="162"/>
                      <a:pt x="120" y="156"/>
                      <a:pt x="120" y="150"/>
                    </a:cubicBezTo>
                    <a:cubicBezTo>
                      <a:pt x="120" y="128"/>
                      <a:pt x="100" y="110"/>
                      <a:pt x="72" y="110"/>
                    </a:cubicBezTo>
                    <a:cubicBezTo>
                      <a:pt x="24" y="110"/>
                      <a:pt x="0" y="176"/>
                      <a:pt x="0" y="184"/>
                    </a:cubicBezTo>
                    <a:cubicBezTo>
                      <a:pt x="0" y="190"/>
                      <a:pt x="8" y="190"/>
                      <a:pt x="10" y="190"/>
                    </a:cubicBezTo>
                    <a:cubicBezTo>
                      <a:pt x="16" y="190"/>
                      <a:pt x="16" y="188"/>
                      <a:pt x="18" y="182"/>
                    </a:cubicBezTo>
                    <a:cubicBezTo>
                      <a:pt x="30" y="140"/>
                      <a:pt x="52" y="122"/>
                      <a:pt x="70" y="122"/>
                    </a:cubicBezTo>
                    <a:cubicBezTo>
                      <a:pt x="78" y="122"/>
                      <a:pt x="84" y="126"/>
                      <a:pt x="84" y="140"/>
                    </a:cubicBezTo>
                    <a:cubicBezTo>
                      <a:pt x="84" y="152"/>
                      <a:pt x="80" y="158"/>
                      <a:pt x="68" y="190"/>
                    </a:cubicBezTo>
                    <a:cubicBezTo>
                      <a:pt x="57" y="216"/>
                      <a:pt x="46" y="242"/>
                      <a:pt x="36" y="26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8" name="CustomShape 89"/>
              <p:cNvSpPr/>
              <p:nvPr/>
            </p:nvSpPr>
            <p:spPr>
              <a:xfrm>
                <a:off x="3502440" y="4834800"/>
                <a:ext cx="106920" cy="78120"/>
              </a:xfrm>
              <a:custGeom>
                <a:avLst/>
                <a:gdLst/>
                <a:ahLst/>
                <a:rect l="l" t="t" r="r" b="b"/>
                <a:pathLst>
                  <a:path w="300" h="220">
                    <a:moveTo>
                      <a:pt x="35" y="183"/>
                    </a:moveTo>
                    <a:cubicBezTo>
                      <a:pt x="33" y="189"/>
                      <a:pt x="33" y="197"/>
                      <a:pt x="31" y="203"/>
                    </a:cubicBezTo>
                    <a:cubicBezTo>
                      <a:pt x="31" y="215"/>
                      <a:pt x="39" y="219"/>
                      <a:pt x="47" y="219"/>
                    </a:cubicBezTo>
                    <a:cubicBezTo>
                      <a:pt x="57" y="219"/>
                      <a:pt x="65" y="213"/>
                      <a:pt x="67" y="209"/>
                    </a:cubicBezTo>
                    <a:cubicBezTo>
                      <a:pt x="69" y="205"/>
                      <a:pt x="73" y="189"/>
                      <a:pt x="75" y="179"/>
                    </a:cubicBezTo>
                    <a:cubicBezTo>
                      <a:pt x="77" y="169"/>
                      <a:pt x="83" y="147"/>
                      <a:pt x="87" y="134"/>
                    </a:cubicBezTo>
                    <a:cubicBezTo>
                      <a:pt x="89" y="124"/>
                      <a:pt x="93" y="114"/>
                      <a:pt x="95" y="102"/>
                    </a:cubicBezTo>
                    <a:cubicBezTo>
                      <a:pt x="101" y="82"/>
                      <a:pt x="101" y="78"/>
                      <a:pt x="115" y="58"/>
                    </a:cubicBezTo>
                    <a:cubicBezTo>
                      <a:pt x="129" y="38"/>
                      <a:pt x="153" y="12"/>
                      <a:pt x="189" y="12"/>
                    </a:cubicBezTo>
                    <a:cubicBezTo>
                      <a:pt x="217" y="12"/>
                      <a:pt x="219" y="38"/>
                      <a:pt x="219" y="48"/>
                    </a:cubicBezTo>
                    <a:cubicBezTo>
                      <a:pt x="219" y="76"/>
                      <a:pt x="197" y="132"/>
                      <a:pt x="189" y="151"/>
                    </a:cubicBezTo>
                    <a:cubicBezTo>
                      <a:pt x="183" y="165"/>
                      <a:pt x="181" y="169"/>
                      <a:pt x="181" y="177"/>
                    </a:cubicBezTo>
                    <a:cubicBezTo>
                      <a:pt x="181" y="203"/>
                      <a:pt x="203" y="219"/>
                      <a:pt x="229" y="219"/>
                    </a:cubicBezTo>
                    <a:cubicBezTo>
                      <a:pt x="277" y="219"/>
                      <a:pt x="299" y="151"/>
                      <a:pt x="299" y="146"/>
                    </a:cubicBezTo>
                    <a:cubicBezTo>
                      <a:pt x="299" y="138"/>
                      <a:pt x="293" y="138"/>
                      <a:pt x="291" y="138"/>
                    </a:cubicBezTo>
                    <a:cubicBezTo>
                      <a:pt x="285" y="138"/>
                      <a:pt x="285" y="142"/>
                      <a:pt x="283" y="147"/>
                    </a:cubicBezTo>
                    <a:cubicBezTo>
                      <a:pt x="271" y="185"/>
                      <a:pt x="249" y="205"/>
                      <a:pt x="229" y="205"/>
                    </a:cubicBezTo>
                    <a:cubicBezTo>
                      <a:pt x="219" y="205"/>
                      <a:pt x="217" y="199"/>
                      <a:pt x="217" y="189"/>
                    </a:cubicBezTo>
                    <a:cubicBezTo>
                      <a:pt x="217" y="177"/>
                      <a:pt x="221" y="171"/>
                      <a:pt x="229" y="149"/>
                    </a:cubicBezTo>
                    <a:cubicBezTo>
                      <a:pt x="235" y="134"/>
                      <a:pt x="255" y="82"/>
                      <a:pt x="255" y="54"/>
                    </a:cubicBezTo>
                    <a:cubicBezTo>
                      <a:pt x="255" y="8"/>
                      <a:pt x="217" y="0"/>
                      <a:pt x="191" y="0"/>
                    </a:cubicBezTo>
                    <a:cubicBezTo>
                      <a:pt x="151" y="0"/>
                      <a:pt x="123" y="24"/>
                      <a:pt x="107" y="44"/>
                    </a:cubicBezTo>
                    <a:cubicBezTo>
                      <a:pt x="105" y="10"/>
                      <a:pt x="75" y="0"/>
                      <a:pt x="55" y="0"/>
                    </a:cubicBezTo>
                    <a:cubicBezTo>
                      <a:pt x="35" y="0"/>
                      <a:pt x="23" y="14"/>
                      <a:pt x="17" y="26"/>
                    </a:cubicBezTo>
                    <a:cubicBezTo>
                      <a:pt x="6" y="44"/>
                      <a:pt x="0" y="72"/>
                      <a:pt x="0" y="74"/>
                    </a:cubicBezTo>
                    <a:cubicBezTo>
                      <a:pt x="0" y="80"/>
                      <a:pt x="6" y="80"/>
                      <a:pt x="8" y="80"/>
                    </a:cubicBezTo>
                    <a:cubicBezTo>
                      <a:pt x="15" y="80"/>
                      <a:pt x="15" y="80"/>
                      <a:pt x="17" y="66"/>
                    </a:cubicBezTo>
                    <a:cubicBezTo>
                      <a:pt x="25" y="36"/>
                      <a:pt x="35" y="12"/>
                      <a:pt x="53" y="12"/>
                    </a:cubicBezTo>
                    <a:cubicBezTo>
                      <a:pt x="67" y="12"/>
                      <a:pt x="71" y="24"/>
                      <a:pt x="71" y="36"/>
                    </a:cubicBezTo>
                    <a:cubicBezTo>
                      <a:pt x="71" y="46"/>
                      <a:pt x="67" y="65"/>
                      <a:pt x="63" y="78"/>
                    </a:cubicBezTo>
                    <a:cubicBezTo>
                      <a:pt x="60" y="91"/>
                      <a:pt x="53" y="110"/>
                      <a:pt x="51" y="122"/>
                    </a:cubicBezTo>
                    <a:cubicBezTo>
                      <a:pt x="46" y="142"/>
                      <a:pt x="41" y="163"/>
                      <a:pt x="35" y="18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9" name="CustomShape 90"/>
              <p:cNvSpPr/>
              <p:nvPr/>
            </p:nvSpPr>
            <p:spPr>
              <a:xfrm>
                <a:off x="3715920" y="4781520"/>
                <a:ext cx="167760" cy="59040"/>
              </a:xfrm>
              <a:custGeom>
                <a:avLst/>
                <a:gdLst/>
                <a:ahLst/>
                <a:rect l="l" t="t" r="r" b="b"/>
                <a:pathLst>
                  <a:path w="469" h="167">
                    <a:moveTo>
                      <a:pt x="468" y="24"/>
                    </a:moveTo>
                    <a:cubicBezTo>
                      <a:pt x="468" y="8"/>
                      <a:pt x="464" y="2"/>
                      <a:pt x="458" y="2"/>
                    </a:cubicBezTo>
                    <a:cubicBezTo>
                      <a:pt x="454" y="2"/>
                      <a:pt x="448" y="6"/>
                      <a:pt x="448" y="20"/>
                    </a:cubicBezTo>
                    <a:cubicBezTo>
                      <a:pt x="446" y="88"/>
                      <a:pt x="398" y="126"/>
                      <a:pt x="350" y="126"/>
                    </a:cubicBezTo>
                    <a:cubicBezTo>
                      <a:pt x="306" y="126"/>
                      <a:pt x="272" y="96"/>
                      <a:pt x="238" y="66"/>
                    </a:cubicBezTo>
                    <a:cubicBezTo>
                      <a:pt x="202" y="34"/>
                      <a:pt x="164" y="0"/>
                      <a:pt x="118" y="0"/>
                    </a:cubicBezTo>
                    <a:cubicBezTo>
                      <a:pt x="40" y="0"/>
                      <a:pt x="0" y="78"/>
                      <a:pt x="0" y="142"/>
                    </a:cubicBezTo>
                    <a:cubicBezTo>
                      <a:pt x="0" y="164"/>
                      <a:pt x="6" y="157"/>
                      <a:pt x="8" y="164"/>
                    </a:cubicBezTo>
                    <a:cubicBezTo>
                      <a:pt x="16" y="164"/>
                      <a:pt x="18" y="150"/>
                      <a:pt x="18" y="148"/>
                    </a:cubicBezTo>
                    <a:cubicBezTo>
                      <a:pt x="22" y="72"/>
                      <a:pt x="74" y="40"/>
                      <a:pt x="118" y="40"/>
                    </a:cubicBezTo>
                    <a:cubicBezTo>
                      <a:pt x="162" y="40"/>
                      <a:pt x="196" y="70"/>
                      <a:pt x="230" y="100"/>
                    </a:cubicBezTo>
                    <a:cubicBezTo>
                      <a:pt x="266" y="132"/>
                      <a:pt x="302" y="166"/>
                      <a:pt x="350" y="166"/>
                    </a:cubicBezTo>
                    <a:cubicBezTo>
                      <a:pt x="426" y="166"/>
                      <a:pt x="468" y="88"/>
                      <a:pt x="468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0" name="CustomShape 91"/>
              <p:cNvSpPr/>
              <p:nvPr/>
            </p:nvSpPr>
            <p:spPr>
              <a:xfrm>
                <a:off x="3975840" y="4761360"/>
                <a:ext cx="97200" cy="115200"/>
              </a:xfrm>
              <a:custGeom>
                <a:avLst/>
                <a:gdLst/>
                <a:ahLst/>
                <a:rect l="l" t="t" r="r" b="b"/>
                <a:pathLst>
                  <a:path w="273" h="323">
                    <a:moveTo>
                      <a:pt x="58" y="138"/>
                    </a:moveTo>
                    <a:cubicBezTo>
                      <a:pt x="64" y="34"/>
                      <a:pt x="122" y="16"/>
                      <a:pt x="146" y="16"/>
                    </a:cubicBezTo>
                    <a:cubicBezTo>
                      <a:pt x="218" y="16"/>
                      <a:pt x="226" y="110"/>
                      <a:pt x="226" y="138"/>
                    </a:cubicBezTo>
                    <a:cubicBezTo>
                      <a:pt x="170" y="138"/>
                      <a:pt x="114" y="138"/>
                      <a:pt x="58" y="138"/>
                    </a:cubicBezTo>
                    <a:moveTo>
                      <a:pt x="58" y="152"/>
                    </a:moveTo>
                    <a:cubicBezTo>
                      <a:pt x="124" y="152"/>
                      <a:pt x="189" y="152"/>
                      <a:pt x="254" y="152"/>
                    </a:cubicBezTo>
                    <a:cubicBezTo>
                      <a:pt x="270" y="152"/>
                      <a:pt x="272" y="152"/>
                      <a:pt x="272" y="138"/>
                    </a:cubicBezTo>
                    <a:cubicBezTo>
                      <a:pt x="272" y="68"/>
                      <a:pt x="234" y="0"/>
                      <a:pt x="146" y="0"/>
                    </a:cubicBezTo>
                    <a:cubicBezTo>
                      <a:pt x="64" y="0"/>
                      <a:pt x="0" y="72"/>
                      <a:pt x="0" y="160"/>
                    </a:cubicBezTo>
                    <a:cubicBezTo>
                      <a:pt x="0" y="254"/>
                      <a:pt x="74" y="322"/>
                      <a:pt x="154" y="322"/>
                    </a:cubicBezTo>
                    <a:cubicBezTo>
                      <a:pt x="240" y="322"/>
                      <a:pt x="272" y="244"/>
                      <a:pt x="272" y="230"/>
                    </a:cubicBezTo>
                    <a:cubicBezTo>
                      <a:pt x="272" y="224"/>
                      <a:pt x="266" y="222"/>
                      <a:pt x="262" y="222"/>
                    </a:cubicBezTo>
                    <a:cubicBezTo>
                      <a:pt x="256" y="222"/>
                      <a:pt x="256" y="226"/>
                      <a:pt x="254" y="232"/>
                    </a:cubicBezTo>
                    <a:cubicBezTo>
                      <a:pt x="230" y="304"/>
                      <a:pt x="166" y="304"/>
                      <a:pt x="158" y="304"/>
                    </a:cubicBezTo>
                    <a:cubicBezTo>
                      <a:pt x="124" y="304"/>
                      <a:pt x="96" y="284"/>
                      <a:pt x="80" y="258"/>
                    </a:cubicBezTo>
                    <a:cubicBezTo>
                      <a:pt x="58" y="224"/>
                      <a:pt x="58" y="178"/>
                      <a:pt x="58" y="1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1" name="CustomShape 92"/>
              <p:cNvSpPr/>
              <p:nvPr/>
            </p:nvSpPr>
            <p:spPr>
              <a:xfrm>
                <a:off x="4100400" y="4734360"/>
                <a:ext cx="118800" cy="7920"/>
              </a:xfrm>
              <a:custGeom>
                <a:avLst/>
                <a:gdLst/>
                <a:ahLst/>
                <a:rect l="l" t="t" r="r" b="b"/>
                <a:pathLst>
                  <a:path w="333" h="25">
                    <a:moveTo>
                      <a:pt x="312" y="24"/>
                    </a:moveTo>
                    <a:cubicBezTo>
                      <a:pt x="320" y="24"/>
                      <a:pt x="332" y="24"/>
                      <a:pt x="332" y="14"/>
                    </a:cubicBezTo>
                    <a:cubicBezTo>
                      <a:pt x="332" y="0"/>
                      <a:pt x="320" y="0"/>
                      <a:pt x="312" y="0"/>
                    </a:cubicBezTo>
                    <a:cubicBezTo>
                      <a:pt x="215" y="0"/>
                      <a:pt x="117" y="0"/>
                      <a:pt x="20" y="0"/>
                    </a:cubicBezTo>
                    <a:cubicBezTo>
                      <a:pt x="12" y="0"/>
                      <a:pt x="0" y="0"/>
                      <a:pt x="0" y="12"/>
                    </a:cubicBezTo>
                    <a:cubicBezTo>
                      <a:pt x="0" y="24"/>
                      <a:pt x="12" y="24"/>
                      <a:pt x="20" y="24"/>
                    </a:cubicBezTo>
                    <a:cubicBezTo>
                      <a:pt x="117" y="24"/>
                      <a:pt x="215" y="24"/>
                      <a:pt x="312" y="2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2" name="CustomShape 93"/>
              <p:cNvSpPr/>
              <p:nvPr/>
            </p:nvSpPr>
            <p:spPr>
              <a:xfrm>
                <a:off x="4247280" y="4705560"/>
                <a:ext cx="108000" cy="78120"/>
              </a:xfrm>
              <a:custGeom>
                <a:avLst/>
                <a:gdLst/>
                <a:ahLst/>
                <a:rect l="l" t="t" r="r" b="b"/>
                <a:pathLst>
                  <a:path w="303" h="220">
                    <a:moveTo>
                      <a:pt x="38" y="183"/>
                    </a:moveTo>
                    <a:cubicBezTo>
                      <a:pt x="36" y="191"/>
                      <a:pt x="32" y="203"/>
                      <a:pt x="32" y="205"/>
                    </a:cubicBezTo>
                    <a:cubicBezTo>
                      <a:pt x="32" y="215"/>
                      <a:pt x="42" y="219"/>
                      <a:pt x="50" y="219"/>
                    </a:cubicBezTo>
                    <a:cubicBezTo>
                      <a:pt x="58" y="219"/>
                      <a:pt x="65" y="213"/>
                      <a:pt x="68" y="209"/>
                    </a:cubicBezTo>
                    <a:cubicBezTo>
                      <a:pt x="71" y="205"/>
                      <a:pt x="76" y="189"/>
                      <a:pt x="78" y="179"/>
                    </a:cubicBezTo>
                    <a:cubicBezTo>
                      <a:pt x="80" y="169"/>
                      <a:pt x="86" y="147"/>
                      <a:pt x="88" y="135"/>
                    </a:cubicBezTo>
                    <a:cubicBezTo>
                      <a:pt x="92" y="123"/>
                      <a:pt x="94" y="114"/>
                      <a:pt x="96" y="102"/>
                    </a:cubicBezTo>
                    <a:cubicBezTo>
                      <a:pt x="102" y="82"/>
                      <a:pt x="104" y="78"/>
                      <a:pt x="118" y="58"/>
                    </a:cubicBezTo>
                    <a:cubicBezTo>
                      <a:pt x="132" y="38"/>
                      <a:pt x="154" y="14"/>
                      <a:pt x="192" y="14"/>
                    </a:cubicBezTo>
                    <a:cubicBezTo>
                      <a:pt x="220" y="14"/>
                      <a:pt x="220" y="38"/>
                      <a:pt x="220" y="48"/>
                    </a:cubicBezTo>
                    <a:cubicBezTo>
                      <a:pt x="220" y="76"/>
                      <a:pt x="200" y="131"/>
                      <a:pt x="192" y="151"/>
                    </a:cubicBezTo>
                    <a:cubicBezTo>
                      <a:pt x="186" y="165"/>
                      <a:pt x="184" y="169"/>
                      <a:pt x="184" y="177"/>
                    </a:cubicBezTo>
                    <a:cubicBezTo>
                      <a:pt x="184" y="203"/>
                      <a:pt x="206" y="219"/>
                      <a:pt x="230" y="219"/>
                    </a:cubicBezTo>
                    <a:cubicBezTo>
                      <a:pt x="280" y="219"/>
                      <a:pt x="302" y="153"/>
                      <a:pt x="302" y="145"/>
                    </a:cubicBezTo>
                    <a:cubicBezTo>
                      <a:pt x="302" y="139"/>
                      <a:pt x="296" y="139"/>
                      <a:pt x="294" y="139"/>
                    </a:cubicBezTo>
                    <a:cubicBezTo>
                      <a:pt x="286" y="139"/>
                      <a:pt x="286" y="141"/>
                      <a:pt x="284" y="147"/>
                    </a:cubicBezTo>
                    <a:cubicBezTo>
                      <a:pt x="274" y="185"/>
                      <a:pt x="252" y="205"/>
                      <a:pt x="232" y="205"/>
                    </a:cubicBezTo>
                    <a:cubicBezTo>
                      <a:pt x="222" y="205"/>
                      <a:pt x="220" y="199"/>
                      <a:pt x="220" y="189"/>
                    </a:cubicBezTo>
                    <a:cubicBezTo>
                      <a:pt x="220" y="177"/>
                      <a:pt x="222" y="171"/>
                      <a:pt x="232" y="149"/>
                    </a:cubicBezTo>
                    <a:cubicBezTo>
                      <a:pt x="238" y="133"/>
                      <a:pt x="258" y="82"/>
                      <a:pt x="258" y="56"/>
                    </a:cubicBezTo>
                    <a:cubicBezTo>
                      <a:pt x="258" y="8"/>
                      <a:pt x="220" y="0"/>
                      <a:pt x="194" y="0"/>
                    </a:cubicBezTo>
                    <a:cubicBezTo>
                      <a:pt x="152" y="0"/>
                      <a:pt x="124" y="24"/>
                      <a:pt x="110" y="44"/>
                    </a:cubicBezTo>
                    <a:cubicBezTo>
                      <a:pt x="106" y="10"/>
                      <a:pt x="78" y="0"/>
                      <a:pt x="58" y="0"/>
                    </a:cubicBezTo>
                    <a:cubicBezTo>
                      <a:pt x="36" y="0"/>
                      <a:pt x="26" y="14"/>
                      <a:pt x="18" y="26"/>
                    </a:cubicBezTo>
                    <a:cubicBezTo>
                      <a:pt x="8" y="44"/>
                      <a:pt x="0" y="72"/>
                      <a:pt x="0" y="74"/>
                    </a:cubicBezTo>
                    <a:cubicBezTo>
                      <a:pt x="0" y="80"/>
                      <a:pt x="8" y="80"/>
                      <a:pt x="10" y="80"/>
                    </a:cubicBezTo>
                    <a:cubicBezTo>
                      <a:pt x="16" y="80"/>
                      <a:pt x="16" y="80"/>
                      <a:pt x="20" y="66"/>
                    </a:cubicBezTo>
                    <a:cubicBezTo>
                      <a:pt x="28" y="38"/>
                      <a:pt x="36" y="14"/>
                      <a:pt x="56" y="14"/>
                    </a:cubicBezTo>
                    <a:cubicBezTo>
                      <a:pt x="68" y="14"/>
                      <a:pt x="72" y="24"/>
                      <a:pt x="72" y="38"/>
                    </a:cubicBezTo>
                    <a:cubicBezTo>
                      <a:pt x="72" y="46"/>
                      <a:pt x="68" y="64"/>
                      <a:pt x="64" y="78"/>
                    </a:cubicBezTo>
                    <a:cubicBezTo>
                      <a:pt x="60" y="92"/>
                      <a:pt x="56" y="112"/>
                      <a:pt x="54" y="121"/>
                    </a:cubicBezTo>
                    <a:cubicBezTo>
                      <a:pt x="49" y="142"/>
                      <a:pt x="43" y="163"/>
                      <a:pt x="38" y="18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23" name="Group 94"/>
          <p:cNvGrpSpPr/>
          <p:nvPr/>
        </p:nvGrpSpPr>
        <p:grpSpPr>
          <a:xfrm>
            <a:off x="5591520" y="6370200"/>
            <a:ext cx="726480" cy="254160"/>
            <a:chOff x="5591520" y="6370200"/>
            <a:chExt cx="726480" cy="254160"/>
          </a:xfrm>
        </p:grpSpPr>
        <p:grpSp>
          <p:nvGrpSpPr>
            <p:cNvPr id="524" name="Group 95"/>
            <p:cNvGrpSpPr/>
            <p:nvPr/>
          </p:nvGrpSpPr>
          <p:grpSpPr>
            <a:xfrm>
              <a:off x="5591520" y="6370200"/>
              <a:ext cx="726480" cy="254160"/>
              <a:chOff x="5591520" y="6370200"/>
              <a:chExt cx="726480" cy="254160"/>
            </a:xfrm>
          </p:grpSpPr>
          <p:sp>
            <p:nvSpPr>
              <p:cNvPr id="525" name="CustomShape 96"/>
              <p:cNvSpPr/>
              <p:nvPr/>
            </p:nvSpPr>
            <p:spPr>
              <a:xfrm>
                <a:off x="5591520" y="6384600"/>
                <a:ext cx="181080" cy="182160"/>
              </a:xfrm>
              <a:custGeom>
                <a:avLst/>
                <a:gdLst/>
                <a:ahLst/>
                <a:rect l="l" t="t" r="r" b="b"/>
                <a:pathLst>
                  <a:path w="506" h="509">
                    <a:moveTo>
                      <a:pt x="505" y="155"/>
                    </a:moveTo>
                    <a:cubicBezTo>
                      <a:pt x="505" y="66"/>
                      <a:pt x="465" y="0"/>
                      <a:pt x="382" y="0"/>
                    </a:cubicBezTo>
                    <a:cubicBezTo>
                      <a:pt x="308" y="0"/>
                      <a:pt x="246" y="58"/>
                      <a:pt x="242" y="62"/>
                    </a:cubicBezTo>
                    <a:cubicBezTo>
                      <a:pt x="186" y="118"/>
                      <a:pt x="190" y="141"/>
                      <a:pt x="164" y="181"/>
                    </a:cubicBezTo>
                    <a:cubicBezTo>
                      <a:pt x="164" y="185"/>
                      <a:pt x="168" y="187"/>
                      <a:pt x="172" y="187"/>
                    </a:cubicBezTo>
                    <a:cubicBezTo>
                      <a:pt x="184" y="187"/>
                      <a:pt x="196" y="179"/>
                      <a:pt x="206" y="171"/>
                    </a:cubicBezTo>
                    <a:cubicBezTo>
                      <a:pt x="218" y="163"/>
                      <a:pt x="220" y="161"/>
                      <a:pt x="228" y="145"/>
                    </a:cubicBezTo>
                    <a:cubicBezTo>
                      <a:pt x="234" y="131"/>
                      <a:pt x="250" y="96"/>
                      <a:pt x="276" y="68"/>
                    </a:cubicBezTo>
                    <a:cubicBezTo>
                      <a:pt x="292" y="48"/>
                      <a:pt x="306" y="38"/>
                      <a:pt x="334" y="38"/>
                    </a:cubicBezTo>
                    <a:cubicBezTo>
                      <a:pt x="402" y="38"/>
                      <a:pt x="446" y="94"/>
                      <a:pt x="446" y="185"/>
                    </a:cubicBezTo>
                    <a:cubicBezTo>
                      <a:pt x="446" y="329"/>
                      <a:pt x="344" y="469"/>
                      <a:pt x="214" y="469"/>
                    </a:cubicBezTo>
                    <a:cubicBezTo>
                      <a:pt x="114" y="469"/>
                      <a:pt x="60" y="391"/>
                      <a:pt x="60" y="291"/>
                    </a:cubicBezTo>
                    <a:cubicBezTo>
                      <a:pt x="60" y="195"/>
                      <a:pt x="110" y="90"/>
                      <a:pt x="212" y="30"/>
                    </a:cubicBezTo>
                    <a:cubicBezTo>
                      <a:pt x="218" y="26"/>
                      <a:pt x="240" y="14"/>
                      <a:pt x="240" y="4"/>
                    </a:cubicBezTo>
                    <a:cubicBezTo>
                      <a:pt x="240" y="0"/>
                      <a:pt x="234" y="0"/>
                      <a:pt x="232" y="0"/>
                    </a:cubicBezTo>
                    <a:cubicBezTo>
                      <a:pt x="208" y="0"/>
                      <a:pt x="0" y="110"/>
                      <a:pt x="0" y="321"/>
                    </a:cubicBezTo>
                    <a:cubicBezTo>
                      <a:pt x="0" y="419"/>
                      <a:pt x="52" y="508"/>
                      <a:pt x="168" y="508"/>
                    </a:cubicBezTo>
                    <a:cubicBezTo>
                      <a:pt x="306" y="508"/>
                      <a:pt x="505" y="371"/>
                      <a:pt x="505" y="15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6" name="CustomShape 97"/>
              <p:cNvSpPr/>
              <p:nvPr/>
            </p:nvSpPr>
            <p:spPr>
              <a:xfrm>
                <a:off x="5810040" y="6373080"/>
                <a:ext cx="58320" cy="251280"/>
              </a:xfrm>
              <a:custGeom>
                <a:avLst/>
                <a:gdLst/>
                <a:ahLst/>
                <a:rect l="l" t="t" r="r" b="b"/>
                <a:pathLst>
                  <a:path w="165" h="701">
                    <a:moveTo>
                      <a:pt x="164" y="692"/>
                    </a:moveTo>
                    <a:cubicBezTo>
                      <a:pt x="164" y="690"/>
                      <a:pt x="164" y="690"/>
                      <a:pt x="152" y="678"/>
                    </a:cubicBezTo>
                    <a:cubicBezTo>
                      <a:pt x="64" y="588"/>
                      <a:pt x="42" y="457"/>
                      <a:pt x="42" y="349"/>
                    </a:cubicBezTo>
                    <a:cubicBezTo>
                      <a:pt x="42" y="227"/>
                      <a:pt x="68" y="106"/>
                      <a:pt x="154" y="18"/>
                    </a:cubicBezTo>
                    <a:cubicBezTo>
                      <a:pt x="164" y="10"/>
                      <a:pt x="164" y="8"/>
                      <a:pt x="164" y="6"/>
                    </a:cubicBezTo>
                    <a:cubicBezTo>
                      <a:pt x="164" y="2"/>
                      <a:pt x="160" y="0"/>
                      <a:pt x="156" y="0"/>
                    </a:cubicBezTo>
                    <a:cubicBezTo>
                      <a:pt x="150" y="0"/>
                      <a:pt x="86" y="48"/>
                      <a:pt x="44" y="136"/>
                    </a:cubicBezTo>
                    <a:cubicBezTo>
                      <a:pt x="8" y="213"/>
                      <a:pt x="0" y="291"/>
                      <a:pt x="0" y="349"/>
                    </a:cubicBezTo>
                    <a:cubicBezTo>
                      <a:pt x="0" y="405"/>
                      <a:pt x="8" y="489"/>
                      <a:pt x="46" y="568"/>
                    </a:cubicBezTo>
                    <a:cubicBezTo>
                      <a:pt x="88" y="654"/>
                      <a:pt x="150" y="700"/>
                      <a:pt x="156" y="700"/>
                    </a:cubicBezTo>
                    <a:cubicBezTo>
                      <a:pt x="160" y="700"/>
                      <a:pt x="164" y="698"/>
                      <a:pt x="164" y="69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7" name="CustomShape 98"/>
              <p:cNvSpPr/>
              <p:nvPr/>
            </p:nvSpPr>
            <p:spPr>
              <a:xfrm>
                <a:off x="5902200" y="6370200"/>
                <a:ext cx="195840" cy="251280"/>
              </a:xfrm>
              <a:custGeom>
                <a:avLst/>
                <a:gdLst/>
                <a:ahLst/>
                <a:rect l="l" t="t" r="r" b="b"/>
                <a:pathLst>
                  <a:path w="547" h="701">
                    <a:moveTo>
                      <a:pt x="222" y="626"/>
                    </a:moveTo>
                    <a:cubicBezTo>
                      <a:pt x="181" y="536"/>
                      <a:pt x="139" y="445"/>
                      <a:pt x="98" y="355"/>
                    </a:cubicBezTo>
                    <a:cubicBezTo>
                      <a:pt x="92" y="343"/>
                      <a:pt x="90" y="343"/>
                      <a:pt x="88" y="343"/>
                    </a:cubicBezTo>
                    <a:cubicBezTo>
                      <a:pt x="86" y="343"/>
                      <a:pt x="82" y="343"/>
                      <a:pt x="76" y="349"/>
                    </a:cubicBezTo>
                    <a:cubicBezTo>
                      <a:pt x="53" y="366"/>
                      <a:pt x="31" y="382"/>
                      <a:pt x="8" y="399"/>
                    </a:cubicBezTo>
                    <a:cubicBezTo>
                      <a:pt x="0" y="407"/>
                      <a:pt x="0" y="409"/>
                      <a:pt x="0" y="411"/>
                    </a:cubicBezTo>
                    <a:cubicBezTo>
                      <a:pt x="0" y="415"/>
                      <a:pt x="2" y="419"/>
                      <a:pt x="6" y="419"/>
                    </a:cubicBezTo>
                    <a:cubicBezTo>
                      <a:pt x="10" y="419"/>
                      <a:pt x="22" y="409"/>
                      <a:pt x="30" y="403"/>
                    </a:cubicBezTo>
                    <a:cubicBezTo>
                      <a:pt x="34" y="399"/>
                      <a:pt x="44" y="391"/>
                      <a:pt x="52" y="387"/>
                    </a:cubicBezTo>
                    <a:cubicBezTo>
                      <a:pt x="98" y="488"/>
                      <a:pt x="144" y="589"/>
                      <a:pt x="190" y="690"/>
                    </a:cubicBezTo>
                    <a:cubicBezTo>
                      <a:pt x="196" y="700"/>
                      <a:pt x="200" y="700"/>
                      <a:pt x="206" y="700"/>
                    </a:cubicBezTo>
                    <a:cubicBezTo>
                      <a:pt x="216" y="700"/>
                      <a:pt x="218" y="696"/>
                      <a:pt x="224" y="686"/>
                    </a:cubicBezTo>
                    <a:cubicBezTo>
                      <a:pt x="330" y="467"/>
                      <a:pt x="436" y="247"/>
                      <a:pt x="542" y="28"/>
                    </a:cubicBezTo>
                    <a:cubicBezTo>
                      <a:pt x="546" y="18"/>
                      <a:pt x="546" y="16"/>
                      <a:pt x="546" y="14"/>
                    </a:cubicBezTo>
                    <a:cubicBezTo>
                      <a:pt x="546" y="8"/>
                      <a:pt x="542" y="0"/>
                      <a:pt x="532" y="0"/>
                    </a:cubicBezTo>
                    <a:cubicBezTo>
                      <a:pt x="528" y="0"/>
                      <a:pt x="522" y="4"/>
                      <a:pt x="516" y="16"/>
                    </a:cubicBezTo>
                    <a:cubicBezTo>
                      <a:pt x="418" y="219"/>
                      <a:pt x="320" y="423"/>
                      <a:pt x="222" y="626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8" name="CustomShape 99"/>
              <p:cNvSpPr/>
              <p:nvPr/>
            </p:nvSpPr>
            <p:spPr>
              <a:xfrm>
                <a:off x="6094440" y="6370200"/>
                <a:ext cx="150120" cy="9360"/>
              </a:xfrm>
              <a:custGeom>
                <a:avLst/>
                <a:gdLst/>
                <a:ahLst/>
                <a:rect l="l" t="t" r="r" b="b"/>
                <a:pathLst>
                  <a:path w="420" h="29">
                    <a:moveTo>
                      <a:pt x="209" y="28"/>
                    </a:moveTo>
                    <a:cubicBezTo>
                      <a:pt x="139" y="28"/>
                      <a:pt x="70" y="28"/>
                      <a:pt x="0" y="28"/>
                    </a:cubicBezTo>
                    <a:cubicBezTo>
                      <a:pt x="0" y="19"/>
                      <a:pt x="0" y="9"/>
                      <a:pt x="0" y="0"/>
                    </a:cubicBezTo>
                    <a:cubicBezTo>
                      <a:pt x="139" y="0"/>
                      <a:pt x="279" y="0"/>
                      <a:pt x="419" y="0"/>
                    </a:cubicBezTo>
                    <a:cubicBezTo>
                      <a:pt x="419" y="9"/>
                      <a:pt x="419" y="19"/>
                      <a:pt x="419" y="28"/>
                    </a:cubicBezTo>
                    <a:cubicBezTo>
                      <a:pt x="349" y="28"/>
                      <a:pt x="279" y="28"/>
                      <a:pt x="209" y="2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9" name="CustomShape 100"/>
              <p:cNvSpPr/>
              <p:nvPr/>
            </p:nvSpPr>
            <p:spPr>
              <a:xfrm>
                <a:off x="6101640" y="6450480"/>
                <a:ext cx="135720" cy="113760"/>
              </a:xfrm>
              <a:custGeom>
                <a:avLst/>
                <a:gdLst/>
                <a:ahLst/>
                <a:rect l="l" t="t" r="r" b="b"/>
                <a:pathLst>
                  <a:path w="380" h="319">
                    <a:moveTo>
                      <a:pt x="40" y="268"/>
                    </a:moveTo>
                    <a:cubicBezTo>
                      <a:pt x="38" y="280"/>
                      <a:pt x="34" y="296"/>
                      <a:pt x="34" y="298"/>
                    </a:cubicBezTo>
                    <a:cubicBezTo>
                      <a:pt x="34" y="312"/>
                      <a:pt x="44" y="318"/>
                      <a:pt x="56" y="318"/>
                    </a:cubicBezTo>
                    <a:cubicBezTo>
                      <a:pt x="64" y="318"/>
                      <a:pt x="76" y="312"/>
                      <a:pt x="80" y="298"/>
                    </a:cubicBezTo>
                    <a:cubicBezTo>
                      <a:pt x="82" y="296"/>
                      <a:pt x="90" y="264"/>
                      <a:pt x="94" y="246"/>
                    </a:cubicBezTo>
                    <a:cubicBezTo>
                      <a:pt x="99" y="225"/>
                      <a:pt x="104" y="204"/>
                      <a:pt x="109" y="184"/>
                    </a:cubicBezTo>
                    <a:cubicBezTo>
                      <a:pt x="113" y="168"/>
                      <a:pt x="117" y="152"/>
                      <a:pt x="121" y="136"/>
                    </a:cubicBezTo>
                    <a:cubicBezTo>
                      <a:pt x="123" y="124"/>
                      <a:pt x="129" y="104"/>
                      <a:pt x="129" y="100"/>
                    </a:cubicBezTo>
                    <a:cubicBezTo>
                      <a:pt x="141" y="80"/>
                      <a:pt x="177" y="16"/>
                      <a:pt x="245" y="16"/>
                    </a:cubicBezTo>
                    <a:cubicBezTo>
                      <a:pt x="275" y="16"/>
                      <a:pt x="283" y="42"/>
                      <a:pt x="283" y="64"/>
                    </a:cubicBezTo>
                    <a:cubicBezTo>
                      <a:pt x="283" y="108"/>
                      <a:pt x="247" y="198"/>
                      <a:pt x="237" y="228"/>
                    </a:cubicBezTo>
                    <a:cubicBezTo>
                      <a:pt x="231" y="244"/>
                      <a:pt x="229" y="252"/>
                      <a:pt x="229" y="260"/>
                    </a:cubicBezTo>
                    <a:cubicBezTo>
                      <a:pt x="229" y="294"/>
                      <a:pt x="255" y="318"/>
                      <a:pt x="287" y="318"/>
                    </a:cubicBezTo>
                    <a:cubicBezTo>
                      <a:pt x="353" y="318"/>
                      <a:pt x="379" y="216"/>
                      <a:pt x="379" y="210"/>
                    </a:cubicBezTo>
                    <a:cubicBezTo>
                      <a:pt x="379" y="202"/>
                      <a:pt x="373" y="202"/>
                      <a:pt x="371" y="202"/>
                    </a:cubicBezTo>
                    <a:cubicBezTo>
                      <a:pt x="363" y="202"/>
                      <a:pt x="363" y="204"/>
                      <a:pt x="361" y="216"/>
                    </a:cubicBezTo>
                    <a:cubicBezTo>
                      <a:pt x="347" y="264"/>
                      <a:pt x="323" y="302"/>
                      <a:pt x="289" y="302"/>
                    </a:cubicBezTo>
                    <a:cubicBezTo>
                      <a:pt x="277" y="302"/>
                      <a:pt x="271" y="296"/>
                      <a:pt x="271" y="280"/>
                    </a:cubicBezTo>
                    <a:cubicBezTo>
                      <a:pt x="271" y="262"/>
                      <a:pt x="277" y="244"/>
                      <a:pt x="285" y="230"/>
                    </a:cubicBezTo>
                    <a:cubicBezTo>
                      <a:pt x="297" y="192"/>
                      <a:pt x="327" y="114"/>
                      <a:pt x="327" y="74"/>
                    </a:cubicBezTo>
                    <a:cubicBezTo>
                      <a:pt x="327" y="28"/>
                      <a:pt x="297" y="0"/>
                      <a:pt x="247" y="0"/>
                    </a:cubicBezTo>
                    <a:cubicBezTo>
                      <a:pt x="183" y="0"/>
                      <a:pt x="149" y="44"/>
                      <a:pt x="137" y="60"/>
                    </a:cubicBezTo>
                    <a:cubicBezTo>
                      <a:pt x="133" y="22"/>
                      <a:pt x="106" y="0"/>
                      <a:pt x="74" y="0"/>
                    </a:cubicBezTo>
                    <a:cubicBezTo>
                      <a:pt x="41" y="0"/>
                      <a:pt x="28" y="28"/>
                      <a:pt x="20" y="40"/>
                    </a:cubicBezTo>
                    <a:cubicBezTo>
                      <a:pt x="10" y="64"/>
                      <a:pt x="0" y="106"/>
                      <a:pt x="0" y="108"/>
                    </a:cubicBezTo>
                    <a:cubicBezTo>
                      <a:pt x="0" y="114"/>
                      <a:pt x="6" y="114"/>
                      <a:pt x="8" y="114"/>
                    </a:cubicBezTo>
                    <a:cubicBezTo>
                      <a:pt x="14" y="114"/>
                      <a:pt x="16" y="114"/>
                      <a:pt x="20" y="98"/>
                    </a:cubicBezTo>
                    <a:cubicBezTo>
                      <a:pt x="32" y="48"/>
                      <a:pt x="46" y="16"/>
                      <a:pt x="72" y="16"/>
                    </a:cubicBezTo>
                    <a:cubicBezTo>
                      <a:pt x="86" y="16"/>
                      <a:pt x="92" y="24"/>
                      <a:pt x="92" y="48"/>
                    </a:cubicBezTo>
                    <a:cubicBezTo>
                      <a:pt x="92" y="62"/>
                      <a:pt x="90" y="70"/>
                      <a:pt x="82" y="106"/>
                    </a:cubicBezTo>
                    <a:cubicBezTo>
                      <a:pt x="68" y="160"/>
                      <a:pt x="54" y="214"/>
                      <a:pt x="40" y="26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0" name="CustomShape 101"/>
              <p:cNvSpPr/>
              <p:nvPr/>
            </p:nvSpPr>
            <p:spPr>
              <a:xfrm>
                <a:off x="6259680" y="6373080"/>
                <a:ext cx="58320" cy="251280"/>
              </a:xfrm>
              <a:custGeom>
                <a:avLst/>
                <a:gdLst/>
                <a:ahLst/>
                <a:rect l="l" t="t" r="r" b="b"/>
                <a:pathLst>
                  <a:path w="165" h="701">
                    <a:moveTo>
                      <a:pt x="164" y="349"/>
                    </a:moveTo>
                    <a:cubicBezTo>
                      <a:pt x="164" y="295"/>
                      <a:pt x="156" y="209"/>
                      <a:pt x="118" y="132"/>
                    </a:cubicBezTo>
                    <a:cubicBezTo>
                      <a:pt x="76" y="46"/>
                      <a:pt x="14" y="0"/>
                      <a:pt x="8" y="0"/>
                    </a:cubicBezTo>
                    <a:cubicBezTo>
                      <a:pt x="4" y="0"/>
                      <a:pt x="0" y="2"/>
                      <a:pt x="0" y="6"/>
                    </a:cubicBezTo>
                    <a:cubicBezTo>
                      <a:pt x="0" y="8"/>
                      <a:pt x="0" y="10"/>
                      <a:pt x="14" y="22"/>
                    </a:cubicBezTo>
                    <a:cubicBezTo>
                      <a:pt x="82" y="92"/>
                      <a:pt x="122" y="203"/>
                      <a:pt x="122" y="349"/>
                    </a:cubicBezTo>
                    <a:cubicBezTo>
                      <a:pt x="122" y="469"/>
                      <a:pt x="96" y="592"/>
                      <a:pt x="10" y="680"/>
                    </a:cubicBezTo>
                    <a:cubicBezTo>
                      <a:pt x="0" y="690"/>
                      <a:pt x="0" y="690"/>
                      <a:pt x="0" y="692"/>
                    </a:cubicBezTo>
                    <a:cubicBezTo>
                      <a:pt x="0" y="696"/>
                      <a:pt x="4" y="700"/>
                      <a:pt x="8" y="700"/>
                    </a:cubicBezTo>
                    <a:cubicBezTo>
                      <a:pt x="14" y="700"/>
                      <a:pt x="78" y="652"/>
                      <a:pt x="120" y="562"/>
                    </a:cubicBezTo>
                    <a:cubicBezTo>
                      <a:pt x="156" y="487"/>
                      <a:pt x="164" y="409"/>
                      <a:pt x="164" y="34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31" name="CustomShape 102"/>
          <p:cNvSpPr/>
          <p:nvPr/>
        </p:nvSpPr>
        <p:spPr>
          <a:xfrm>
            <a:off x="9298440" y="6949800"/>
            <a:ext cx="48528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F30E739-3C19-474F-B299-2DFCA2D69EC5}" type="slidenum">
              <a:rPr b="0" lang="en-US" sz="2400" spc="-1" strike="noStrike">
                <a:latin typeface="Times New Roman"/>
              </a:rPr>
              <a:t>10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CustomShape 1"/>
          <p:cNvSpPr/>
          <p:nvPr/>
        </p:nvSpPr>
        <p:spPr>
          <a:xfrm>
            <a:off x="360000" y="30132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DejaVu Serif"/>
                <a:ea typeface="DejaVu Sans"/>
              </a:rPr>
              <a:t>Experimental realization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33" name="CustomShape 2"/>
          <p:cNvSpPr/>
          <p:nvPr/>
        </p:nvSpPr>
        <p:spPr>
          <a:xfrm>
            <a:off x="360000" y="2011680"/>
            <a:ext cx="93315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D-Wave uses radio-frequency SQUIDs (superconducting quantum interference devices) to implement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4" name="CustomShape 3"/>
          <p:cNvSpPr/>
          <p:nvPr/>
        </p:nvSpPr>
        <p:spPr>
          <a:xfrm>
            <a:off x="268560" y="3383280"/>
            <a:ext cx="284004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5700 qubits: each connected with 15 others.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40000 couplers.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Finite temperature (15mK), coupling to the environment and imperfect qubits worsen the results.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35" name="" descr=""/>
          <p:cNvPicPr/>
          <p:nvPr/>
        </p:nvPicPr>
        <p:blipFill>
          <a:blip r:embed="rId1"/>
          <a:stretch/>
        </p:blipFill>
        <p:spPr>
          <a:xfrm>
            <a:off x="5669280" y="3566160"/>
            <a:ext cx="4343400" cy="3164760"/>
          </a:xfrm>
          <a:prstGeom prst="rect">
            <a:avLst/>
          </a:prstGeom>
          <a:ln>
            <a:noFill/>
          </a:ln>
        </p:spPr>
      </p:pic>
      <p:pic>
        <p:nvPicPr>
          <p:cNvPr id="536" name="" descr=""/>
          <p:cNvPicPr/>
          <p:nvPr/>
        </p:nvPicPr>
        <p:blipFill>
          <a:blip r:embed="rId2"/>
          <a:stretch/>
        </p:blipFill>
        <p:spPr>
          <a:xfrm>
            <a:off x="3021480" y="3795120"/>
            <a:ext cx="2647800" cy="2724480"/>
          </a:xfrm>
          <a:prstGeom prst="rect">
            <a:avLst/>
          </a:prstGeom>
          <a:ln>
            <a:noFill/>
          </a:ln>
        </p:spPr>
      </p:pic>
      <p:sp>
        <p:nvSpPr>
          <p:cNvPr id="537" name="CustomShape 4"/>
          <p:cNvSpPr/>
          <p:nvPr/>
        </p:nvSpPr>
        <p:spPr>
          <a:xfrm>
            <a:off x="9298800" y="6950160"/>
            <a:ext cx="48528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BC01EE1-A377-40F1-80EA-BAC8D852CEAC}" type="slidenum">
              <a:rPr b="0" lang="en-US" sz="2400" spc="-1" strike="noStrike">
                <a:latin typeface="Times New Roman"/>
              </a:rPr>
              <a:t>11</a:t>
            </a:fld>
            <a:endParaRPr b="0" lang="en-US" sz="2400" spc="-1" strike="noStrike">
              <a:latin typeface="Arial"/>
            </a:endParaRPr>
          </a:p>
        </p:txBody>
      </p:sp>
      <p:sp>
        <p:nvSpPr>
          <p:cNvPr id="538" name="TextShape 5"/>
          <p:cNvSpPr txBox="1"/>
          <p:nvPr/>
        </p:nvSpPr>
        <p:spPr>
          <a:xfrm>
            <a:off x="5792760" y="6612120"/>
            <a:ext cx="428796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Arial"/>
              </a:rPr>
              <a:t>R </a:t>
            </a:r>
            <a:r>
              <a:rPr b="0" lang="en-US" sz="900" spc="-1" strike="noStrike">
                <a:latin typeface="Arial"/>
              </a:rPr>
              <a:t>H</a:t>
            </a:r>
            <a:r>
              <a:rPr b="0" lang="en-US" sz="900" spc="-1" strike="noStrike">
                <a:latin typeface="Arial"/>
              </a:rPr>
              <a:t>a</a:t>
            </a:r>
            <a:r>
              <a:rPr b="0" lang="en-US" sz="900" spc="-1" strike="noStrike">
                <a:latin typeface="Arial"/>
              </a:rPr>
              <a:t>rr</a:t>
            </a:r>
            <a:r>
              <a:rPr b="0" lang="en-US" sz="900" spc="-1" strike="noStrike">
                <a:latin typeface="Arial"/>
              </a:rPr>
              <a:t>is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e</a:t>
            </a:r>
            <a:r>
              <a:rPr b="0" lang="en-US" sz="1000" spc="-1" strike="noStrike">
                <a:latin typeface="Arial"/>
              </a:rPr>
              <a:t>t </a:t>
            </a:r>
            <a:r>
              <a:rPr b="0" lang="en-US" sz="1000" spc="-1" strike="noStrike">
                <a:latin typeface="Arial"/>
              </a:rPr>
              <a:t>a</a:t>
            </a:r>
            <a:r>
              <a:rPr b="0" lang="en-US" sz="1000" spc="-1" strike="noStrike">
                <a:latin typeface="Arial"/>
              </a:rPr>
              <a:t>l.</a:t>
            </a:r>
            <a:r>
              <a:rPr b="0" lang="en-US" sz="1000" spc="-1" strike="noStrike">
                <a:latin typeface="Arial"/>
              </a:rPr>
              <a:t>, </a:t>
            </a:r>
            <a:r>
              <a:rPr b="0" lang="en-US" sz="1000" spc="-1" strike="noStrike">
                <a:latin typeface="Arial"/>
              </a:rPr>
              <a:t>P</a:t>
            </a:r>
            <a:r>
              <a:rPr b="0" lang="en-US" sz="1000" spc="-1" strike="noStrike">
                <a:latin typeface="Arial"/>
              </a:rPr>
              <a:t>h</a:t>
            </a:r>
            <a:r>
              <a:rPr b="0" lang="en-US" sz="1000" spc="-1" strike="noStrike">
                <a:latin typeface="Arial"/>
              </a:rPr>
              <a:t>y</a:t>
            </a:r>
            <a:r>
              <a:rPr b="0" lang="en-US" sz="1000" spc="-1" strike="noStrike">
                <a:latin typeface="Arial"/>
              </a:rPr>
              <a:t>s</a:t>
            </a:r>
            <a:r>
              <a:rPr b="0" lang="en-US" sz="1000" spc="-1" strike="noStrike">
                <a:latin typeface="Arial"/>
              </a:rPr>
              <a:t>i</a:t>
            </a:r>
            <a:r>
              <a:rPr b="0" lang="en-US" sz="1000" spc="-1" strike="noStrike">
                <a:latin typeface="Arial"/>
              </a:rPr>
              <a:t>c</a:t>
            </a:r>
            <a:r>
              <a:rPr b="0" lang="en-US" sz="1000" spc="-1" strike="noStrike">
                <a:latin typeface="Arial"/>
              </a:rPr>
              <a:t>a</a:t>
            </a:r>
            <a:r>
              <a:rPr b="0" lang="en-US" sz="1000" spc="-1" strike="noStrike">
                <a:latin typeface="Arial"/>
              </a:rPr>
              <a:t>l </a:t>
            </a:r>
            <a:r>
              <a:rPr b="0" lang="en-US" sz="1000" spc="-1" strike="noStrike">
                <a:latin typeface="Arial"/>
              </a:rPr>
              <a:t>R</a:t>
            </a:r>
            <a:r>
              <a:rPr b="0" lang="en-US" sz="1000" spc="-1" strike="noStrike">
                <a:latin typeface="Arial"/>
              </a:rPr>
              <a:t>e</a:t>
            </a:r>
            <a:r>
              <a:rPr b="0" lang="en-US" sz="1000" spc="-1" strike="noStrike">
                <a:latin typeface="Arial"/>
              </a:rPr>
              <a:t>v</a:t>
            </a:r>
            <a:r>
              <a:rPr b="0" lang="en-US" sz="1000" spc="-1" strike="noStrike">
                <a:latin typeface="Arial"/>
              </a:rPr>
              <a:t>i</a:t>
            </a:r>
            <a:r>
              <a:rPr b="0" lang="en-US" sz="1000" spc="-1" strike="noStrike">
                <a:latin typeface="Arial"/>
              </a:rPr>
              <a:t>e</a:t>
            </a:r>
            <a:r>
              <a:rPr b="0" lang="en-US" sz="1000" spc="-1" strike="noStrike">
                <a:latin typeface="Arial"/>
              </a:rPr>
              <a:t>w </a:t>
            </a:r>
            <a:r>
              <a:rPr b="0" lang="en-US" sz="1000" spc="-1" strike="noStrike">
                <a:latin typeface="Arial"/>
              </a:rPr>
              <a:t>B</a:t>
            </a:r>
            <a:r>
              <a:rPr b="0" lang="en-US" sz="1000" spc="-1" strike="noStrike">
                <a:latin typeface="Arial"/>
              </a:rPr>
              <a:t>, </a:t>
            </a:r>
            <a:r>
              <a:rPr b="0" lang="en-US" sz="1000" spc="-1" strike="noStrike">
                <a:latin typeface="Arial"/>
              </a:rPr>
              <a:t>v</a:t>
            </a:r>
            <a:r>
              <a:rPr b="0" lang="en-US" sz="1000" spc="-1" strike="noStrike">
                <a:latin typeface="Arial"/>
              </a:rPr>
              <a:t>o</a:t>
            </a:r>
            <a:r>
              <a:rPr b="0" lang="en-US" sz="1000" spc="-1" strike="noStrike">
                <a:latin typeface="Arial"/>
              </a:rPr>
              <a:t>l. </a:t>
            </a:r>
            <a:r>
              <a:rPr b="0" lang="en-US" sz="1000" spc="-1" strike="noStrike">
                <a:latin typeface="Arial"/>
              </a:rPr>
              <a:t>8</a:t>
            </a:r>
            <a:r>
              <a:rPr b="0" lang="en-US" sz="1000" spc="-1" strike="noStrike">
                <a:latin typeface="Arial"/>
              </a:rPr>
              <a:t>2</a:t>
            </a:r>
            <a:r>
              <a:rPr b="0" lang="en-US" sz="1000" spc="-1" strike="noStrike">
                <a:latin typeface="Arial"/>
              </a:rPr>
              <a:t>, </a:t>
            </a:r>
            <a:r>
              <a:rPr b="0" lang="en-US" sz="1000" spc="-1" strike="noStrike">
                <a:latin typeface="Arial"/>
              </a:rPr>
              <a:t>n</a:t>
            </a:r>
            <a:r>
              <a:rPr b="0" lang="en-US" sz="1000" spc="-1" strike="noStrike">
                <a:latin typeface="Arial"/>
              </a:rPr>
              <a:t>o</a:t>
            </a:r>
            <a:r>
              <a:rPr b="0" lang="en-US" sz="1000" spc="-1" strike="noStrike">
                <a:latin typeface="Arial"/>
              </a:rPr>
              <a:t>. </a:t>
            </a:r>
            <a:r>
              <a:rPr b="0" lang="en-US" sz="1000" spc="-1" strike="noStrike">
                <a:latin typeface="Arial"/>
              </a:rPr>
              <a:t>2</a:t>
            </a:r>
            <a:r>
              <a:rPr b="0" lang="en-US" sz="1000" spc="-1" strike="noStrike">
                <a:latin typeface="Arial"/>
              </a:rPr>
              <a:t>, </a:t>
            </a:r>
            <a:r>
              <a:rPr b="0" lang="en-US" sz="1000" spc="-1" strike="noStrike">
                <a:latin typeface="Arial"/>
              </a:rPr>
              <a:t>p</a:t>
            </a:r>
            <a:r>
              <a:rPr b="0" lang="en-US" sz="1000" spc="-1" strike="noStrike">
                <a:latin typeface="Arial"/>
              </a:rPr>
              <a:t>. </a:t>
            </a:r>
            <a:r>
              <a:rPr b="0" lang="en-US" sz="1000" spc="-1" strike="noStrike">
                <a:latin typeface="Arial"/>
              </a:rPr>
              <a:t>0</a:t>
            </a:r>
            <a:r>
              <a:rPr b="0" lang="en-US" sz="1000" spc="-1" strike="noStrike">
                <a:latin typeface="Arial"/>
              </a:rPr>
              <a:t>2</a:t>
            </a:r>
            <a:r>
              <a:rPr b="0" lang="en-US" sz="1000" spc="-1" strike="noStrike">
                <a:latin typeface="Arial"/>
              </a:rPr>
              <a:t>4</a:t>
            </a:r>
            <a:r>
              <a:rPr b="0" lang="en-US" sz="1000" spc="-1" strike="noStrike">
                <a:latin typeface="Arial"/>
              </a:rPr>
              <a:t>5</a:t>
            </a:r>
            <a:r>
              <a:rPr b="0" lang="en-US" sz="1000" spc="-1" strike="noStrike">
                <a:latin typeface="Arial"/>
              </a:rPr>
              <a:t>1</a:t>
            </a:r>
            <a:r>
              <a:rPr b="0" lang="en-US" sz="1000" spc="-1" strike="noStrike">
                <a:latin typeface="Arial"/>
              </a:rPr>
              <a:t>1 </a:t>
            </a:r>
            <a:r>
              <a:rPr b="0" lang="en-US" sz="1000" spc="-1" strike="noStrike">
                <a:latin typeface="Arial"/>
              </a:rPr>
              <a:t>(</a:t>
            </a:r>
            <a:r>
              <a:rPr b="0" lang="en-US" sz="1000" spc="-1" strike="noStrike">
                <a:latin typeface="Arial"/>
              </a:rPr>
              <a:t>2</a:t>
            </a:r>
            <a:r>
              <a:rPr b="0" lang="en-US" sz="1000" spc="-1" strike="noStrike">
                <a:latin typeface="Arial"/>
              </a:rPr>
              <a:t>0</a:t>
            </a:r>
            <a:r>
              <a:rPr b="0" lang="en-US" sz="1000" spc="-1" strike="noStrike">
                <a:latin typeface="Arial"/>
              </a:rPr>
              <a:t>1</a:t>
            </a:r>
            <a:r>
              <a:rPr b="0" lang="en-US" sz="1000" spc="-1" strike="noStrike">
                <a:latin typeface="Arial"/>
              </a:rPr>
              <a:t>0</a:t>
            </a:r>
            <a:r>
              <a:rPr b="0" lang="en-US" sz="1000" spc="-1" strike="noStrike">
                <a:latin typeface="Arial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539" name="Group 6"/>
          <p:cNvGrpSpPr/>
          <p:nvPr/>
        </p:nvGrpSpPr>
        <p:grpSpPr>
          <a:xfrm>
            <a:off x="1280160" y="2651760"/>
            <a:ext cx="6450120" cy="497880"/>
            <a:chOff x="1280160" y="2651760"/>
            <a:chExt cx="6450120" cy="497880"/>
          </a:xfrm>
        </p:grpSpPr>
        <p:grpSp>
          <p:nvGrpSpPr>
            <p:cNvPr id="540" name="Group 7"/>
            <p:cNvGrpSpPr/>
            <p:nvPr/>
          </p:nvGrpSpPr>
          <p:grpSpPr>
            <a:xfrm>
              <a:off x="1280160" y="2651760"/>
              <a:ext cx="6450120" cy="497880"/>
              <a:chOff x="1280160" y="2651760"/>
              <a:chExt cx="6450120" cy="497880"/>
            </a:xfrm>
          </p:grpSpPr>
          <p:sp>
            <p:nvSpPr>
              <p:cNvPr id="541" name="CustomShape 8"/>
              <p:cNvSpPr/>
              <p:nvPr/>
            </p:nvSpPr>
            <p:spPr>
              <a:xfrm>
                <a:off x="1280160" y="2781360"/>
                <a:ext cx="221040" cy="188280"/>
              </a:xfrm>
              <a:custGeom>
                <a:avLst/>
                <a:gdLst/>
                <a:ahLst/>
                <a:rect l="l" t="t" r="r" b="b"/>
                <a:pathLst>
                  <a:path w="617" h="526">
                    <a:moveTo>
                      <a:pt x="528" y="59"/>
                    </a:moveTo>
                    <a:cubicBezTo>
                      <a:pt x="535" y="31"/>
                      <a:pt x="537" y="24"/>
                      <a:pt x="591" y="24"/>
                    </a:cubicBezTo>
                    <a:cubicBezTo>
                      <a:pt x="610" y="24"/>
                      <a:pt x="616" y="24"/>
                      <a:pt x="616" y="9"/>
                    </a:cubicBezTo>
                    <a:cubicBezTo>
                      <a:pt x="616" y="0"/>
                      <a:pt x="608" y="0"/>
                      <a:pt x="605" y="0"/>
                    </a:cubicBezTo>
                    <a:cubicBezTo>
                      <a:pt x="585" y="0"/>
                      <a:pt x="533" y="2"/>
                      <a:pt x="512" y="2"/>
                    </a:cubicBezTo>
                    <a:cubicBezTo>
                      <a:pt x="489" y="2"/>
                      <a:pt x="439" y="0"/>
                      <a:pt x="416" y="0"/>
                    </a:cubicBezTo>
                    <a:cubicBezTo>
                      <a:pt x="412" y="0"/>
                      <a:pt x="404" y="0"/>
                      <a:pt x="404" y="15"/>
                    </a:cubicBezTo>
                    <a:cubicBezTo>
                      <a:pt x="404" y="24"/>
                      <a:pt x="410" y="24"/>
                      <a:pt x="424" y="24"/>
                    </a:cubicBezTo>
                    <a:cubicBezTo>
                      <a:pt x="433" y="24"/>
                      <a:pt x="439" y="24"/>
                      <a:pt x="452" y="24"/>
                    </a:cubicBezTo>
                    <a:cubicBezTo>
                      <a:pt x="464" y="26"/>
                      <a:pt x="470" y="26"/>
                      <a:pt x="470" y="37"/>
                    </a:cubicBezTo>
                    <a:cubicBezTo>
                      <a:pt x="470" y="39"/>
                      <a:pt x="470" y="42"/>
                      <a:pt x="468" y="53"/>
                    </a:cubicBezTo>
                    <a:cubicBezTo>
                      <a:pt x="454" y="115"/>
                      <a:pt x="439" y="177"/>
                      <a:pt x="424" y="239"/>
                    </a:cubicBezTo>
                    <a:cubicBezTo>
                      <a:pt x="350" y="239"/>
                      <a:pt x="276" y="239"/>
                      <a:pt x="202" y="239"/>
                    </a:cubicBezTo>
                    <a:cubicBezTo>
                      <a:pt x="216" y="179"/>
                      <a:pt x="230" y="119"/>
                      <a:pt x="243" y="59"/>
                    </a:cubicBezTo>
                    <a:cubicBezTo>
                      <a:pt x="252" y="31"/>
                      <a:pt x="254" y="24"/>
                      <a:pt x="306" y="24"/>
                    </a:cubicBezTo>
                    <a:cubicBezTo>
                      <a:pt x="325" y="24"/>
                      <a:pt x="331" y="24"/>
                      <a:pt x="331" y="9"/>
                    </a:cubicBezTo>
                    <a:cubicBezTo>
                      <a:pt x="331" y="0"/>
                      <a:pt x="323" y="0"/>
                      <a:pt x="320" y="0"/>
                    </a:cubicBezTo>
                    <a:cubicBezTo>
                      <a:pt x="300" y="0"/>
                      <a:pt x="248" y="2"/>
                      <a:pt x="227" y="2"/>
                    </a:cubicBezTo>
                    <a:cubicBezTo>
                      <a:pt x="206" y="2"/>
                      <a:pt x="154" y="0"/>
                      <a:pt x="133" y="0"/>
                    </a:cubicBezTo>
                    <a:cubicBezTo>
                      <a:pt x="127" y="0"/>
                      <a:pt x="119" y="0"/>
                      <a:pt x="119" y="15"/>
                    </a:cubicBezTo>
                    <a:cubicBezTo>
                      <a:pt x="119" y="24"/>
                      <a:pt x="125" y="24"/>
                      <a:pt x="139" y="24"/>
                    </a:cubicBezTo>
                    <a:cubicBezTo>
                      <a:pt x="141" y="24"/>
                      <a:pt x="154" y="24"/>
                      <a:pt x="166" y="24"/>
                    </a:cubicBezTo>
                    <a:cubicBezTo>
                      <a:pt x="181" y="26"/>
                      <a:pt x="187" y="26"/>
                      <a:pt x="187" y="37"/>
                    </a:cubicBezTo>
                    <a:cubicBezTo>
                      <a:pt x="187" y="39"/>
                      <a:pt x="185" y="42"/>
                      <a:pt x="183" y="53"/>
                    </a:cubicBezTo>
                    <a:cubicBezTo>
                      <a:pt x="151" y="190"/>
                      <a:pt x="118" y="328"/>
                      <a:pt x="85" y="465"/>
                    </a:cubicBezTo>
                    <a:cubicBezTo>
                      <a:pt x="79" y="496"/>
                      <a:pt x="77" y="500"/>
                      <a:pt x="19" y="500"/>
                    </a:cubicBezTo>
                    <a:cubicBezTo>
                      <a:pt x="6" y="500"/>
                      <a:pt x="0" y="500"/>
                      <a:pt x="0" y="518"/>
                    </a:cubicBezTo>
                    <a:cubicBezTo>
                      <a:pt x="0" y="525"/>
                      <a:pt x="8" y="525"/>
                      <a:pt x="10" y="525"/>
                    </a:cubicBezTo>
                    <a:cubicBezTo>
                      <a:pt x="29" y="525"/>
                      <a:pt x="81" y="522"/>
                      <a:pt x="102" y="522"/>
                    </a:cubicBezTo>
                    <a:cubicBezTo>
                      <a:pt x="119" y="522"/>
                      <a:pt x="133" y="525"/>
                      <a:pt x="150" y="525"/>
                    </a:cubicBezTo>
                    <a:cubicBezTo>
                      <a:pt x="164" y="525"/>
                      <a:pt x="181" y="525"/>
                      <a:pt x="198" y="525"/>
                    </a:cubicBezTo>
                    <a:cubicBezTo>
                      <a:pt x="202" y="525"/>
                      <a:pt x="212" y="525"/>
                      <a:pt x="212" y="509"/>
                    </a:cubicBezTo>
                    <a:cubicBezTo>
                      <a:pt x="212" y="500"/>
                      <a:pt x="204" y="500"/>
                      <a:pt x="191" y="500"/>
                    </a:cubicBezTo>
                    <a:cubicBezTo>
                      <a:pt x="164" y="500"/>
                      <a:pt x="144" y="500"/>
                      <a:pt x="144" y="487"/>
                    </a:cubicBezTo>
                    <a:cubicBezTo>
                      <a:pt x="144" y="483"/>
                      <a:pt x="146" y="478"/>
                      <a:pt x="146" y="474"/>
                    </a:cubicBezTo>
                    <a:cubicBezTo>
                      <a:pt x="162" y="404"/>
                      <a:pt x="179" y="334"/>
                      <a:pt x="196" y="263"/>
                    </a:cubicBezTo>
                    <a:cubicBezTo>
                      <a:pt x="270" y="263"/>
                      <a:pt x="344" y="263"/>
                      <a:pt x="418" y="263"/>
                    </a:cubicBezTo>
                    <a:cubicBezTo>
                      <a:pt x="387" y="391"/>
                      <a:pt x="370" y="465"/>
                      <a:pt x="368" y="476"/>
                    </a:cubicBezTo>
                    <a:cubicBezTo>
                      <a:pt x="360" y="500"/>
                      <a:pt x="347" y="500"/>
                      <a:pt x="302" y="500"/>
                    </a:cubicBezTo>
                    <a:cubicBezTo>
                      <a:pt x="291" y="500"/>
                      <a:pt x="283" y="500"/>
                      <a:pt x="283" y="518"/>
                    </a:cubicBezTo>
                    <a:cubicBezTo>
                      <a:pt x="283" y="525"/>
                      <a:pt x="290" y="522"/>
                      <a:pt x="293" y="525"/>
                    </a:cubicBezTo>
                    <a:cubicBezTo>
                      <a:pt x="314" y="525"/>
                      <a:pt x="366" y="522"/>
                      <a:pt x="387" y="522"/>
                    </a:cubicBezTo>
                    <a:cubicBezTo>
                      <a:pt x="402" y="522"/>
                      <a:pt x="418" y="525"/>
                      <a:pt x="433" y="525"/>
                    </a:cubicBezTo>
                    <a:cubicBezTo>
                      <a:pt x="449" y="525"/>
                      <a:pt x="466" y="525"/>
                      <a:pt x="481" y="525"/>
                    </a:cubicBezTo>
                    <a:cubicBezTo>
                      <a:pt x="487" y="525"/>
                      <a:pt x="495" y="525"/>
                      <a:pt x="495" y="509"/>
                    </a:cubicBezTo>
                    <a:cubicBezTo>
                      <a:pt x="495" y="500"/>
                      <a:pt x="489" y="500"/>
                      <a:pt x="474" y="500"/>
                    </a:cubicBezTo>
                    <a:cubicBezTo>
                      <a:pt x="447" y="500"/>
                      <a:pt x="429" y="500"/>
                      <a:pt x="429" y="487"/>
                    </a:cubicBezTo>
                    <a:cubicBezTo>
                      <a:pt x="429" y="483"/>
                      <a:pt x="429" y="478"/>
                      <a:pt x="431" y="474"/>
                    </a:cubicBezTo>
                    <a:cubicBezTo>
                      <a:pt x="463" y="336"/>
                      <a:pt x="496" y="198"/>
                      <a:pt x="528" y="5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2" name="CustomShape 9"/>
              <p:cNvSpPr/>
              <p:nvPr/>
            </p:nvSpPr>
            <p:spPr>
              <a:xfrm>
                <a:off x="1535760" y="2762280"/>
                <a:ext cx="60480" cy="276840"/>
              </a:xfrm>
              <a:custGeom>
                <a:avLst/>
                <a:gdLst/>
                <a:ahLst/>
                <a:rect l="l" t="t" r="r" b="b"/>
                <a:pathLst>
                  <a:path w="171" h="772">
                    <a:moveTo>
                      <a:pt x="170" y="764"/>
                    </a:moveTo>
                    <a:cubicBezTo>
                      <a:pt x="170" y="760"/>
                      <a:pt x="170" y="760"/>
                      <a:pt x="158" y="747"/>
                    </a:cubicBezTo>
                    <a:cubicBezTo>
                      <a:pt x="66" y="650"/>
                      <a:pt x="43" y="503"/>
                      <a:pt x="43" y="387"/>
                    </a:cubicBezTo>
                    <a:cubicBezTo>
                      <a:pt x="43" y="253"/>
                      <a:pt x="70" y="119"/>
                      <a:pt x="160" y="22"/>
                    </a:cubicBezTo>
                    <a:cubicBezTo>
                      <a:pt x="170" y="13"/>
                      <a:pt x="170" y="11"/>
                      <a:pt x="170" y="9"/>
                    </a:cubicBezTo>
                    <a:cubicBezTo>
                      <a:pt x="170" y="2"/>
                      <a:pt x="168" y="0"/>
                      <a:pt x="162" y="0"/>
                    </a:cubicBezTo>
                    <a:cubicBezTo>
                      <a:pt x="156" y="0"/>
                      <a:pt x="89" y="53"/>
                      <a:pt x="47" y="152"/>
                    </a:cubicBezTo>
                    <a:cubicBezTo>
                      <a:pt x="10" y="235"/>
                      <a:pt x="0" y="321"/>
                      <a:pt x="0" y="387"/>
                    </a:cubicBezTo>
                    <a:cubicBezTo>
                      <a:pt x="0" y="446"/>
                      <a:pt x="8" y="538"/>
                      <a:pt x="49" y="626"/>
                    </a:cubicBezTo>
                    <a:cubicBezTo>
                      <a:pt x="93" y="720"/>
                      <a:pt x="156" y="771"/>
                      <a:pt x="162" y="771"/>
                    </a:cubicBezTo>
                    <a:cubicBezTo>
                      <a:pt x="168" y="771"/>
                      <a:pt x="170" y="769"/>
                      <a:pt x="170" y="76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3" name="CustomShape 10"/>
              <p:cNvSpPr/>
              <p:nvPr/>
            </p:nvSpPr>
            <p:spPr>
              <a:xfrm>
                <a:off x="1626120" y="2847600"/>
                <a:ext cx="96120" cy="124920"/>
              </a:xfrm>
              <a:custGeom>
                <a:avLst/>
                <a:gdLst/>
                <a:ahLst/>
                <a:rect l="l" t="t" r="r" b="b"/>
                <a:pathLst>
                  <a:path w="270" h="350">
                    <a:moveTo>
                      <a:pt x="248" y="53"/>
                    </a:moveTo>
                    <a:cubicBezTo>
                      <a:pt x="227" y="55"/>
                      <a:pt x="213" y="71"/>
                      <a:pt x="213" y="88"/>
                    </a:cubicBezTo>
                    <a:cubicBezTo>
                      <a:pt x="213" y="99"/>
                      <a:pt x="220" y="110"/>
                      <a:pt x="235" y="110"/>
                    </a:cubicBezTo>
                    <a:cubicBezTo>
                      <a:pt x="251" y="110"/>
                      <a:pt x="269" y="97"/>
                      <a:pt x="269" y="66"/>
                    </a:cubicBezTo>
                    <a:cubicBezTo>
                      <a:pt x="269" y="33"/>
                      <a:pt x="237" y="0"/>
                      <a:pt x="181" y="0"/>
                    </a:cubicBezTo>
                    <a:cubicBezTo>
                      <a:pt x="86" y="0"/>
                      <a:pt x="59" y="79"/>
                      <a:pt x="59" y="114"/>
                    </a:cubicBezTo>
                    <a:cubicBezTo>
                      <a:pt x="59" y="174"/>
                      <a:pt x="113" y="185"/>
                      <a:pt x="133" y="189"/>
                    </a:cubicBezTo>
                    <a:cubicBezTo>
                      <a:pt x="171" y="198"/>
                      <a:pt x="208" y="207"/>
                      <a:pt x="208" y="248"/>
                    </a:cubicBezTo>
                    <a:cubicBezTo>
                      <a:pt x="208" y="268"/>
                      <a:pt x="192" y="334"/>
                      <a:pt x="104" y="334"/>
                    </a:cubicBezTo>
                    <a:cubicBezTo>
                      <a:pt x="94" y="334"/>
                      <a:pt x="38" y="334"/>
                      <a:pt x="21" y="292"/>
                    </a:cubicBezTo>
                    <a:cubicBezTo>
                      <a:pt x="48" y="297"/>
                      <a:pt x="67" y="273"/>
                      <a:pt x="67" y="251"/>
                    </a:cubicBezTo>
                    <a:cubicBezTo>
                      <a:pt x="67" y="233"/>
                      <a:pt x="56" y="224"/>
                      <a:pt x="40" y="224"/>
                    </a:cubicBezTo>
                    <a:cubicBezTo>
                      <a:pt x="21" y="224"/>
                      <a:pt x="0" y="240"/>
                      <a:pt x="0" y="275"/>
                    </a:cubicBezTo>
                    <a:cubicBezTo>
                      <a:pt x="0" y="319"/>
                      <a:pt x="42" y="349"/>
                      <a:pt x="104" y="349"/>
                    </a:cubicBezTo>
                    <a:cubicBezTo>
                      <a:pt x="223" y="349"/>
                      <a:pt x="250" y="257"/>
                      <a:pt x="250" y="222"/>
                    </a:cubicBezTo>
                    <a:cubicBezTo>
                      <a:pt x="250" y="193"/>
                      <a:pt x="237" y="176"/>
                      <a:pt x="229" y="165"/>
                    </a:cubicBezTo>
                    <a:cubicBezTo>
                      <a:pt x="208" y="145"/>
                      <a:pt x="188" y="141"/>
                      <a:pt x="154" y="134"/>
                    </a:cubicBezTo>
                    <a:cubicBezTo>
                      <a:pt x="129" y="128"/>
                      <a:pt x="100" y="121"/>
                      <a:pt x="100" y="88"/>
                    </a:cubicBezTo>
                    <a:cubicBezTo>
                      <a:pt x="100" y="64"/>
                      <a:pt x="117" y="18"/>
                      <a:pt x="181" y="18"/>
                    </a:cubicBezTo>
                    <a:cubicBezTo>
                      <a:pt x="200" y="18"/>
                      <a:pt x="235" y="24"/>
                      <a:pt x="248" y="5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4" name="CustomShape 11"/>
              <p:cNvSpPr/>
              <p:nvPr/>
            </p:nvSpPr>
            <p:spPr>
              <a:xfrm>
                <a:off x="1750680" y="2762280"/>
                <a:ext cx="60480" cy="276840"/>
              </a:xfrm>
              <a:custGeom>
                <a:avLst/>
                <a:gdLst/>
                <a:ahLst/>
                <a:rect l="l" t="t" r="r" b="b"/>
                <a:pathLst>
                  <a:path w="171" h="772">
                    <a:moveTo>
                      <a:pt x="170" y="387"/>
                    </a:moveTo>
                    <a:cubicBezTo>
                      <a:pt x="170" y="325"/>
                      <a:pt x="162" y="233"/>
                      <a:pt x="120" y="145"/>
                    </a:cubicBezTo>
                    <a:cubicBezTo>
                      <a:pt x="77" y="51"/>
                      <a:pt x="14" y="0"/>
                      <a:pt x="8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1"/>
                      <a:pt x="0" y="13"/>
                      <a:pt x="14" y="27"/>
                    </a:cubicBezTo>
                    <a:cubicBezTo>
                      <a:pt x="85" y="103"/>
                      <a:pt x="127" y="224"/>
                      <a:pt x="127" y="387"/>
                    </a:cubicBezTo>
                    <a:cubicBezTo>
                      <a:pt x="127" y="518"/>
                      <a:pt x="100" y="652"/>
                      <a:pt x="10" y="751"/>
                    </a:cubicBezTo>
                    <a:cubicBezTo>
                      <a:pt x="0" y="760"/>
                      <a:pt x="0" y="760"/>
                      <a:pt x="0" y="764"/>
                    </a:cubicBezTo>
                    <a:cubicBezTo>
                      <a:pt x="0" y="769"/>
                      <a:pt x="2" y="771"/>
                      <a:pt x="8" y="771"/>
                    </a:cubicBezTo>
                    <a:cubicBezTo>
                      <a:pt x="14" y="771"/>
                      <a:pt x="81" y="718"/>
                      <a:pt x="122" y="621"/>
                    </a:cubicBezTo>
                    <a:cubicBezTo>
                      <a:pt x="160" y="536"/>
                      <a:pt x="170" y="450"/>
                      <a:pt x="170" y="38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5" name="CustomShape 12"/>
              <p:cNvSpPr/>
              <p:nvPr/>
            </p:nvSpPr>
            <p:spPr>
              <a:xfrm>
                <a:off x="1926000" y="2869200"/>
                <a:ext cx="174240" cy="64080"/>
              </a:xfrm>
              <a:custGeom>
                <a:avLst/>
                <a:gdLst/>
                <a:ahLst/>
                <a:rect l="l" t="t" r="r" b="b"/>
                <a:pathLst>
                  <a:path w="487" h="181">
                    <a:moveTo>
                      <a:pt x="461" y="30"/>
                    </a:moveTo>
                    <a:cubicBezTo>
                      <a:pt x="472" y="30"/>
                      <a:pt x="486" y="30"/>
                      <a:pt x="486" y="15"/>
                    </a:cubicBezTo>
                    <a:cubicBezTo>
                      <a:pt x="486" y="0"/>
                      <a:pt x="472" y="0"/>
                      <a:pt x="461" y="0"/>
                    </a:cubicBezTo>
                    <a:cubicBezTo>
                      <a:pt x="316" y="0"/>
                      <a:pt x="170" y="0"/>
                      <a:pt x="25" y="0"/>
                    </a:cubicBezTo>
                    <a:cubicBezTo>
                      <a:pt x="14" y="0"/>
                      <a:pt x="0" y="0"/>
                      <a:pt x="0" y="15"/>
                    </a:cubicBezTo>
                    <a:cubicBezTo>
                      <a:pt x="0" y="30"/>
                      <a:pt x="14" y="30"/>
                      <a:pt x="25" y="30"/>
                    </a:cubicBezTo>
                    <a:cubicBezTo>
                      <a:pt x="170" y="30"/>
                      <a:pt x="316" y="30"/>
                      <a:pt x="461" y="30"/>
                    </a:cubicBezTo>
                    <a:moveTo>
                      <a:pt x="461" y="180"/>
                    </a:moveTo>
                    <a:cubicBezTo>
                      <a:pt x="472" y="180"/>
                      <a:pt x="486" y="180"/>
                      <a:pt x="486" y="164"/>
                    </a:cubicBezTo>
                    <a:cubicBezTo>
                      <a:pt x="486" y="149"/>
                      <a:pt x="472" y="149"/>
                      <a:pt x="461" y="149"/>
                    </a:cubicBezTo>
                    <a:cubicBezTo>
                      <a:pt x="316" y="149"/>
                      <a:pt x="170" y="149"/>
                      <a:pt x="25" y="149"/>
                    </a:cubicBezTo>
                    <a:cubicBezTo>
                      <a:pt x="14" y="149"/>
                      <a:pt x="0" y="149"/>
                      <a:pt x="0" y="164"/>
                    </a:cubicBezTo>
                    <a:cubicBezTo>
                      <a:pt x="0" y="180"/>
                      <a:pt x="14" y="180"/>
                      <a:pt x="25" y="180"/>
                    </a:cubicBezTo>
                    <a:cubicBezTo>
                      <a:pt x="170" y="180"/>
                      <a:pt x="316" y="180"/>
                      <a:pt x="461" y="18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6" name="CustomShape 13"/>
              <p:cNvSpPr/>
              <p:nvPr/>
            </p:nvSpPr>
            <p:spPr>
              <a:xfrm>
                <a:off x="2210400" y="2895840"/>
                <a:ext cx="160560" cy="10440"/>
              </a:xfrm>
              <a:custGeom>
                <a:avLst/>
                <a:gdLst/>
                <a:ahLst/>
                <a:rect l="l" t="t" r="r" b="b"/>
                <a:pathLst>
                  <a:path w="449" h="32">
                    <a:moveTo>
                      <a:pt x="423" y="31"/>
                    </a:moveTo>
                    <a:cubicBezTo>
                      <a:pt x="435" y="31"/>
                      <a:pt x="448" y="31"/>
                      <a:pt x="448" y="16"/>
                    </a:cubicBezTo>
                    <a:cubicBezTo>
                      <a:pt x="448" y="0"/>
                      <a:pt x="435" y="0"/>
                      <a:pt x="423" y="0"/>
                    </a:cubicBezTo>
                    <a:cubicBezTo>
                      <a:pt x="291" y="0"/>
                      <a:pt x="159" y="0"/>
                      <a:pt x="27" y="0"/>
                    </a:cubicBezTo>
                    <a:cubicBezTo>
                      <a:pt x="15" y="0"/>
                      <a:pt x="0" y="0"/>
                      <a:pt x="0" y="16"/>
                    </a:cubicBezTo>
                    <a:cubicBezTo>
                      <a:pt x="0" y="31"/>
                      <a:pt x="15" y="31"/>
                      <a:pt x="27" y="31"/>
                    </a:cubicBezTo>
                    <a:cubicBezTo>
                      <a:pt x="159" y="31"/>
                      <a:pt x="291" y="31"/>
                      <a:pt x="423" y="3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7" name="CustomShape 14"/>
              <p:cNvSpPr/>
              <p:nvPr/>
            </p:nvSpPr>
            <p:spPr>
              <a:xfrm>
                <a:off x="2403000" y="2772000"/>
                <a:ext cx="179640" cy="197640"/>
              </a:xfrm>
              <a:custGeom>
                <a:avLst/>
                <a:gdLst/>
                <a:ahLst/>
                <a:rect l="l" t="t" r="r" b="b"/>
                <a:pathLst>
                  <a:path w="502" h="552">
                    <a:moveTo>
                      <a:pt x="104" y="463"/>
                    </a:moveTo>
                    <a:cubicBezTo>
                      <a:pt x="75" y="515"/>
                      <a:pt x="48" y="524"/>
                      <a:pt x="15" y="526"/>
                    </a:cubicBezTo>
                    <a:cubicBezTo>
                      <a:pt x="6" y="529"/>
                      <a:pt x="0" y="529"/>
                      <a:pt x="0" y="544"/>
                    </a:cubicBezTo>
                    <a:cubicBezTo>
                      <a:pt x="0" y="548"/>
                      <a:pt x="4" y="551"/>
                      <a:pt x="8" y="551"/>
                    </a:cubicBezTo>
                    <a:cubicBezTo>
                      <a:pt x="29" y="551"/>
                      <a:pt x="52" y="548"/>
                      <a:pt x="73" y="548"/>
                    </a:cubicBezTo>
                    <a:cubicBezTo>
                      <a:pt x="96" y="548"/>
                      <a:pt x="123" y="551"/>
                      <a:pt x="146" y="551"/>
                    </a:cubicBezTo>
                    <a:cubicBezTo>
                      <a:pt x="150" y="551"/>
                      <a:pt x="158" y="551"/>
                      <a:pt x="158" y="537"/>
                    </a:cubicBezTo>
                    <a:cubicBezTo>
                      <a:pt x="158" y="529"/>
                      <a:pt x="152" y="526"/>
                      <a:pt x="148" y="526"/>
                    </a:cubicBezTo>
                    <a:cubicBezTo>
                      <a:pt x="131" y="526"/>
                      <a:pt x="112" y="520"/>
                      <a:pt x="112" y="500"/>
                    </a:cubicBezTo>
                    <a:cubicBezTo>
                      <a:pt x="112" y="491"/>
                      <a:pt x="116" y="483"/>
                      <a:pt x="123" y="472"/>
                    </a:cubicBezTo>
                    <a:cubicBezTo>
                      <a:pt x="141" y="439"/>
                      <a:pt x="160" y="406"/>
                      <a:pt x="179" y="373"/>
                    </a:cubicBezTo>
                    <a:cubicBezTo>
                      <a:pt x="240" y="373"/>
                      <a:pt x="301" y="373"/>
                      <a:pt x="362" y="373"/>
                    </a:cubicBezTo>
                    <a:cubicBezTo>
                      <a:pt x="364" y="390"/>
                      <a:pt x="374" y="493"/>
                      <a:pt x="374" y="502"/>
                    </a:cubicBezTo>
                    <a:cubicBezTo>
                      <a:pt x="374" y="524"/>
                      <a:pt x="335" y="526"/>
                      <a:pt x="320" y="526"/>
                    </a:cubicBezTo>
                    <a:cubicBezTo>
                      <a:pt x="312" y="526"/>
                      <a:pt x="304" y="526"/>
                      <a:pt x="304" y="544"/>
                    </a:cubicBezTo>
                    <a:cubicBezTo>
                      <a:pt x="304" y="551"/>
                      <a:pt x="312" y="551"/>
                      <a:pt x="314" y="551"/>
                    </a:cubicBezTo>
                    <a:cubicBezTo>
                      <a:pt x="343" y="551"/>
                      <a:pt x="374" y="548"/>
                      <a:pt x="406" y="548"/>
                    </a:cubicBezTo>
                    <a:cubicBezTo>
                      <a:pt x="424" y="548"/>
                      <a:pt x="470" y="551"/>
                      <a:pt x="489" y="551"/>
                    </a:cubicBezTo>
                    <a:cubicBezTo>
                      <a:pt x="493" y="551"/>
                      <a:pt x="501" y="551"/>
                      <a:pt x="501" y="535"/>
                    </a:cubicBezTo>
                    <a:cubicBezTo>
                      <a:pt x="501" y="526"/>
                      <a:pt x="493" y="526"/>
                      <a:pt x="485" y="526"/>
                    </a:cubicBezTo>
                    <a:cubicBezTo>
                      <a:pt x="439" y="526"/>
                      <a:pt x="439" y="522"/>
                      <a:pt x="437" y="500"/>
                    </a:cubicBezTo>
                    <a:cubicBezTo>
                      <a:pt x="422" y="340"/>
                      <a:pt x="408" y="180"/>
                      <a:pt x="393" y="19"/>
                    </a:cubicBezTo>
                    <a:cubicBezTo>
                      <a:pt x="391" y="4"/>
                      <a:pt x="391" y="0"/>
                      <a:pt x="379" y="0"/>
                    </a:cubicBezTo>
                    <a:cubicBezTo>
                      <a:pt x="366" y="0"/>
                      <a:pt x="364" y="6"/>
                      <a:pt x="360" y="13"/>
                    </a:cubicBezTo>
                    <a:cubicBezTo>
                      <a:pt x="275" y="163"/>
                      <a:pt x="189" y="313"/>
                      <a:pt x="104" y="463"/>
                    </a:cubicBezTo>
                    <a:moveTo>
                      <a:pt x="193" y="349"/>
                    </a:moveTo>
                    <a:cubicBezTo>
                      <a:pt x="241" y="264"/>
                      <a:pt x="289" y="180"/>
                      <a:pt x="337" y="96"/>
                    </a:cubicBezTo>
                    <a:cubicBezTo>
                      <a:pt x="345" y="180"/>
                      <a:pt x="352" y="264"/>
                      <a:pt x="360" y="349"/>
                    </a:cubicBezTo>
                    <a:cubicBezTo>
                      <a:pt x="304" y="349"/>
                      <a:pt x="249" y="349"/>
                      <a:pt x="193" y="34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8" name="CustomShape 15"/>
              <p:cNvSpPr/>
              <p:nvPr/>
            </p:nvSpPr>
            <p:spPr>
              <a:xfrm>
                <a:off x="2617200" y="2762280"/>
                <a:ext cx="60120" cy="276840"/>
              </a:xfrm>
              <a:custGeom>
                <a:avLst/>
                <a:gdLst/>
                <a:ahLst/>
                <a:rect l="l" t="t" r="r" b="b"/>
                <a:pathLst>
                  <a:path w="170" h="772">
                    <a:moveTo>
                      <a:pt x="169" y="764"/>
                    </a:moveTo>
                    <a:cubicBezTo>
                      <a:pt x="169" y="760"/>
                      <a:pt x="169" y="760"/>
                      <a:pt x="156" y="747"/>
                    </a:cubicBezTo>
                    <a:cubicBezTo>
                      <a:pt x="67" y="650"/>
                      <a:pt x="42" y="503"/>
                      <a:pt x="42" y="387"/>
                    </a:cubicBezTo>
                    <a:cubicBezTo>
                      <a:pt x="42" y="253"/>
                      <a:pt x="71" y="119"/>
                      <a:pt x="160" y="22"/>
                    </a:cubicBezTo>
                    <a:cubicBezTo>
                      <a:pt x="169" y="13"/>
                      <a:pt x="169" y="11"/>
                      <a:pt x="169" y="9"/>
                    </a:cubicBezTo>
                    <a:cubicBezTo>
                      <a:pt x="169" y="2"/>
                      <a:pt x="167" y="0"/>
                      <a:pt x="162" y="0"/>
                    </a:cubicBezTo>
                    <a:cubicBezTo>
                      <a:pt x="154" y="0"/>
                      <a:pt x="90" y="53"/>
                      <a:pt x="46" y="152"/>
                    </a:cubicBezTo>
                    <a:cubicBezTo>
                      <a:pt x="8" y="235"/>
                      <a:pt x="0" y="321"/>
                      <a:pt x="0" y="387"/>
                    </a:cubicBezTo>
                    <a:cubicBezTo>
                      <a:pt x="0" y="446"/>
                      <a:pt x="8" y="538"/>
                      <a:pt x="48" y="626"/>
                    </a:cubicBezTo>
                    <a:cubicBezTo>
                      <a:pt x="92" y="720"/>
                      <a:pt x="154" y="771"/>
                      <a:pt x="162" y="771"/>
                    </a:cubicBezTo>
                    <a:cubicBezTo>
                      <a:pt x="167" y="771"/>
                      <a:pt x="169" y="769"/>
                      <a:pt x="169" y="76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9" name="CustomShape 16"/>
              <p:cNvSpPr/>
              <p:nvPr/>
            </p:nvSpPr>
            <p:spPr>
              <a:xfrm>
                <a:off x="2707200" y="2847600"/>
                <a:ext cx="95760" cy="124920"/>
              </a:xfrm>
              <a:custGeom>
                <a:avLst/>
                <a:gdLst/>
                <a:ahLst/>
                <a:rect l="l" t="t" r="r" b="b"/>
                <a:pathLst>
                  <a:path w="269" h="350">
                    <a:moveTo>
                      <a:pt x="247" y="53"/>
                    </a:moveTo>
                    <a:cubicBezTo>
                      <a:pt x="227" y="55"/>
                      <a:pt x="212" y="71"/>
                      <a:pt x="212" y="88"/>
                    </a:cubicBezTo>
                    <a:cubicBezTo>
                      <a:pt x="212" y="99"/>
                      <a:pt x="218" y="110"/>
                      <a:pt x="235" y="110"/>
                    </a:cubicBezTo>
                    <a:cubicBezTo>
                      <a:pt x="251" y="110"/>
                      <a:pt x="268" y="97"/>
                      <a:pt x="268" y="66"/>
                    </a:cubicBezTo>
                    <a:cubicBezTo>
                      <a:pt x="268" y="33"/>
                      <a:pt x="237" y="0"/>
                      <a:pt x="183" y="0"/>
                    </a:cubicBezTo>
                    <a:cubicBezTo>
                      <a:pt x="85" y="0"/>
                      <a:pt x="58" y="79"/>
                      <a:pt x="58" y="114"/>
                    </a:cubicBezTo>
                    <a:cubicBezTo>
                      <a:pt x="58" y="174"/>
                      <a:pt x="112" y="185"/>
                      <a:pt x="133" y="189"/>
                    </a:cubicBezTo>
                    <a:cubicBezTo>
                      <a:pt x="172" y="198"/>
                      <a:pt x="210" y="207"/>
                      <a:pt x="210" y="248"/>
                    </a:cubicBezTo>
                    <a:cubicBezTo>
                      <a:pt x="210" y="268"/>
                      <a:pt x="193" y="334"/>
                      <a:pt x="106" y="334"/>
                    </a:cubicBezTo>
                    <a:cubicBezTo>
                      <a:pt x="95" y="334"/>
                      <a:pt x="39" y="334"/>
                      <a:pt x="23" y="292"/>
                    </a:cubicBezTo>
                    <a:cubicBezTo>
                      <a:pt x="50" y="297"/>
                      <a:pt x="68" y="273"/>
                      <a:pt x="68" y="251"/>
                    </a:cubicBezTo>
                    <a:cubicBezTo>
                      <a:pt x="68" y="233"/>
                      <a:pt x="56" y="224"/>
                      <a:pt x="41" y="224"/>
                    </a:cubicBezTo>
                    <a:cubicBezTo>
                      <a:pt x="23" y="224"/>
                      <a:pt x="0" y="240"/>
                      <a:pt x="0" y="275"/>
                    </a:cubicBezTo>
                    <a:cubicBezTo>
                      <a:pt x="0" y="319"/>
                      <a:pt x="41" y="349"/>
                      <a:pt x="104" y="349"/>
                    </a:cubicBezTo>
                    <a:cubicBezTo>
                      <a:pt x="222" y="349"/>
                      <a:pt x="251" y="257"/>
                      <a:pt x="251" y="222"/>
                    </a:cubicBezTo>
                    <a:cubicBezTo>
                      <a:pt x="251" y="193"/>
                      <a:pt x="237" y="176"/>
                      <a:pt x="229" y="165"/>
                    </a:cubicBezTo>
                    <a:cubicBezTo>
                      <a:pt x="210" y="145"/>
                      <a:pt x="187" y="141"/>
                      <a:pt x="156" y="134"/>
                    </a:cubicBezTo>
                    <a:cubicBezTo>
                      <a:pt x="129" y="128"/>
                      <a:pt x="100" y="121"/>
                      <a:pt x="100" y="88"/>
                    </a:cubicBezTo>
                    <a:cubicBezTo>
                      <a:pt x="100" y="64"/>
                      <a:pt x="118" y="18"/>
                      <a:pt x="183" y="18"/>
                    </a:cubicBezTo>
                    <a:cubicBezTo>
                      <a:pt x="199" y="18"/>
                      <a:pt x="237" y="24"/>
                      <a:pt x="247" y="5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0" name="CustomShape 17"/>
              <p:cNvSpPr/>
              <p:nvPr/>
            </p:nvSpPr>
            <p:spPr>
              <a:xfrm>
                <a:off x="2831400" y="2762280"/>
                <a:ext cx="60840" cy="276840"/>
              </a:xfrm>
              <a:custGeom>
                <a:avLst/>
                <a:gdLst/>
                <a:ahLst/>
                <a:rect l="l" t="t" r="r" b="b"/>
                <a:pathLst>
                  <a:path w="172" h="772">
                    <a:moveTo>
                      <a:pt x="171" y="387"/>
                    </a:moveTo>
                    <a:cubicBezTo>
                      <a:pt x="171" y="325"/>
                      <a:pt x="162" y="233"/>
                      <a:pt x="123" y="145"/>
                    </a:cubicBezTo>
                    <a:cubicBezTo>
                      <a:pt x="79" y="51"/>
                      <a:pt x="17" y="0"/>
                      <a:pt x="8" y="0"/>
                    </a:cubicBezTo>
                    <a:cubicBezTo>
                      <a:pt x="4" y="0"/>
                      <a:pt x="0" y="5"/>
                      <a:pt x="0" y="9"/>
                    </a:cubicBezTo>
                    <a:cubicBezTo>
                      <a:pt x="0" y="11"/>
                      <a:pt x="0" y="13"/>
                      <a:pt x="15" y="27"/>
                    </a:cubicBezTo>
                    <a:cubicBezTo>
                      <a:pt x="88" y="103"/>
                      <a:pt x="129" y="224"/>
                      <a:pt x="129" y="387"/>
                    </a:cubicBezTo>
                    <a:cubicBezTo>
                      <a:pt x="129" y="518"/>
                      <a:pt x="102" y="652"/>
                      <a:pt x="11" y="751"/>
                    </a:cubicBezTo>
                    <a:cubicBezTo>
                      <a:pt x="0" y="760"/>
                      <a:pt x="0" y="760"/>
                      <a:pt x="0" y="764"/>
                    </a:cubicBezTo>
                    <a:cubicBezTo>
                      <a:pt x="0" y="769"/>
                      <a:pt x="4" y="771"/>
                      <a:pt x="8" y="771"/>
                    </a:cubicBezTo>
                    <a:cubicBezTo>
                      <a:pt x="17" y="771"/>
                      <a:pt x="81" y="718"/>
                      <a:pt x="125" y="621"/>
                    </a:cubicBezTo>
                    <a:cubicBezTo>
                      <a:pt x="162" y="536"/>
                      <a:pt x="171" y="450"/>
                      <a:pt x="171" y="38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1" name="CustomShape 18"/>
              <p:cNvSpPr/>
              <p:nvPr/>
            </p:nvSpPr>
            <p:spPr>
              <a:xfrm>
                <a:off x="2977560" y="2762280"/>
                <a:ext cx="248040" cy="276840"/>
              </a:xfrm>
              <a:custGeom>
                <a:avLst/>
                <a:gdLst/>
                <a:ahLst/>
                <a:rect l="l" t="t" r="r" b="b"/>
                <a:pathLst>
                  <a:path w="692" h="772">
                    <a:moveTo>
                      <a:pt x="268" y="413"/>
                    </a:moveTo>
                    <a:cubicBezTo>
                      <a:pt x="182" y="526"/>
                      <a:pt x="95" y="638"/>
                      <a:pt x="8" y="751"/>
                    </a:cubicBezTo>
                    <a:cubicBezTo>
                      <a:pt x="2" y="758"/>
                      <a:pt x="2" y="760"/>
                      <a:pt x="2" y="762"/>
                    </a:cubicBezTo>
                    <a:cubicBezTo>
                      <a:pt x="2" y="771"/>
                      <a:pt x="8" y="771"/>
                      <a:pt x="21" y="771"/>
                    </a:cubicBezTo>
                    <a:cubicBezTo>
                      <a:pt x="223" y="771"/>
                      <a:pt x="426" y="771"/>
                      <a:pt x="628" y="771"/>
                    </a:cubicBezTo>
                    <a:cubicBezTo>
                      <a:pt x="649" y="707"/>
                      <a:pt x="670" y="643"/>
                      <a:pt x="691" y="580"/>
                    </a:cubicBezTo>
                    <a:cubicBezTo>
                      <a:pt x="684" y="580"/>
                      <a:pt x="678" y="580"/>
                      <a:pt x="672" y="580"/>
                    </a:cubicBezTo>
                    <a:cubicBezTo>
                      <a:pt x="653" y="637"/>
                      <a:pt x="605" y="683"/>
                      <a:pt x="543" y="707"/>
                    </a:cubicBezTo>
                    <a:cubicBezTo>
                      <a:pt x="530" y="709"/>
                      <a:pt x="481" y="729"/>
                      <a:pt x="372" y="729"/>
                    </a:cubicBezTo>
                    <a:cubicBezTo>
                      <a:pt x="269" y="729"/>
                      <a:pt x="166" y="729"/>
                      <a:pt x="62" y="729"/>
                    </a:cubicBezTo>
                    <a:cubicBezTo>
                      <a:pt x="147" y="619"/>
                      <a:pt x="232" y="508"/>
                      <a:pt x="316" y="398"/>
                    </a:cubicBezTo>
                    <a:cubicBezTo>
                      <a:pt x="320" y="391"/>
                      <a:pt x="322" y="390"/>
                      <a:pt x="322" y="387"/>
                    </a:cubicBezTo>
                    <a:cubicBezTo>
                      <a:pt x="322" y="383"/>
                      <a:pt x="322" y="382"/>
                      <a:pt x="318" y="376"/>
                    </a:cubicBezTo>
                    <a:cubicBezTo>
                      <a:pt x="238" y="261"/>
                      <a:pt x="159" y="146"/>
                      <a:pt x="79" y="31"/>
                    </a:cubicBezTo>
                    <a:cubicBezTo>
                      <a:pt x="175" y="31"/>
                      <a:pt x="272" y="31"/>
                      <a:pt x="368" y="31"/>
                    </a:cubicBezTo>
                    <a:cubicBezTo>
                      <a:pt x="453" y="31"/>
                      <a:pt x="620" y="38"/>
                      <a:pt x="672" y="180"/>
                    </a:cubicBezTo>
                    <a:cubicBezTo>
                      <a:pt x="678" y="180"/>
                      <a:pt x="684" y="180"/>
                      <a:pt x="691" y="180"/>
                    </a:cubicBezTo>
                    <a:cubicBezTo>
                      <a:pt x="670" y="120"/>
                      <a:pt x="649" y="60"/>
                      <a:pt x="628" y="0"/>
                    </a:cubicBezTo>
                    <a:cubicBezTo>
                      <a:pt x="426" y="0"/>
                      <a:pt x="223" y="0"/>
                      <a:pt x="21" y="0"/>
                    </a:cubicBezTo>
                    <a:cubicBezTo>
                      <a:pt x="2" y="0"/>
                      <a:pt x="0" y="2"/>
                      <a:pt x="0" y="27"/>
                    </a:cubicBezTo>
                    <a:cubicBezTo>
                      <a:pt x="89" y="155"/>
                      <a:pt x="179" y="284"/>
                      <a:pt x="268" y="41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2" name="CustomShape 19"/>
              <p:cNvSpPr/>
              <p:nvPr/>
            </p:nvSpPr>
            <p:spPr>
              <a:xfrm>
                <a:off x="3249360" y="2925000"/>
                <a:ext cx="55440" cy="129960"/>
              </a:xfrm>
              <a:custGeom>
                <a:avLst/>
                <a:gdLst/>
                <a:ahLst/>
                <a:rect l="l" t="t" r="r" b="b"/>
                <a:pathLst>
                  <a:path w="157" h="364">
                    <a:moveTo>
                      <a:pt x="142" y="20"/>
                    </a:moveTo>
                    <a:cubicBezTo>
                      <a:pt x="142" y="11"/>
                      <a:pt x="135" y="0"/>
                      <a:pt x="121" y="0"/>
                    </a:cubicBezTo>
                    <a:cubicBezTo>
                      <a:pt x="108" y="0"/>
                      <a:pt x="94" y="14"/>
                      <a:pt x="94" y="29"/>
                    </a:cubicBezTo>
                    <a:cubicBezTo>
                      <a:pt x="94" y="38"/>
                      <a:pt x="100" y="51"/>
                      <a:pt x="115" y="51"/>
                    </a:cubicBezTo>
                    <a:cubicBezTo>
                      <a:pt x="129" y="51"/>
                      <a:pt x="142" y="36"/>
                      <a:pt x="142" y="20"/>
                    </a:cubicBezTo>
                    <a:moveTo>
                      <a:pt x="38" y="295"/>
                    </a:moveTo>
                    <a:cubicBezTo>
                      <a:pt x="36" y="301"/>
                      <a:pt x="33" y="308"/>
                      <a:pt x="33" y="317"/>
                    </a:cubicBezTo>
                    <a:cubicBezTo>
                      <a:pt x="33" y="343"/>
                      <a:pt x="54" y="363"/>
                      <a:pt x="81" y="363"/>
                    </a:cubicBezTo>
                    <a:cubicBezTo>
                      <a:pt x="133" y="363"/>
                      <a:pt x="156" y="288"/>
                      <a:pt x="156" y="279"/>
                    </a:cubicBezTo>
                    <a:cubicBezTo>
                      <a:pt x="156" y="273"/>
                      <a:pt x="150" y="273"/>
                      <a:pt x="148" y="273"/>
                    </a:cubicBezTo>
                    <a:cubicBezTo>
                      <a:pt x="140" y="273"/>
                      <a:pt x="140" y="277"/>
                      <a:pt x="137" y="281"/>
                    </a:cubicBezTo>
                    <a:cubicBezTo>
                      <a:pt x="125" y="325"/>
                      <a:pt x="104" y="347"/>
                      <a:pt x="83" y="347"/>
                    </a:cubicBezTo>
                    <a:cubicBezTo>
                      <a:pt x="73" y="347"/>
                      <a:pt x="71" y="341"/>
                      <a:pt x="71" y="330"/>
                    </a:cubicBezTo>
                    <a:cubicBezTo>
                      <a:pt x="71" y="317"/>
                      <a:pt x="75" y="306"/>
                      <a:pt x="79" y="295"/>
                    </a:cubicBezTo>
                    <a:cubicBezTo>
                      <a:pt x="83" y="279"/>
                      <a:pt x="90" y="266"/>
                      <a:pt x="96" y="251"/>
                    </a:cubicBezTo>
                    <a:cubicBezTo>
                      <a:pt x="100" y="238"/>
                      <a:pt x="119" y="189"/>
                      <a:pt x="121" y="183"/>
                    </a:cubicBezTo>
                    <a:cubicBezTo>
                      <a:pt x="121" y="178"/>
                      <a:pt x="123" y="172"/>
                      <a:pt x="123" y="165"/>
                    </a:cubicBezTo>
                    <a:cubicBezTo>
                      <a:pt x="123" y="141"/>
                      <a:pt x="102" y="119"/>
                      <a:pt x="75" y="119"/>
                    </a:cubicBezTo>
                    <a:cubicBezTo>
                      <a:pt x="23" y="119"/>
                      <a:pt x="0" y="194"/>
                      <a:pt x="0" y="202"/>
                    </a:cubicBezTo>
                    <a:cubicBezTo>
                      <a:pt x="0" y="209"/>
                      <a:pt x="6" y="207"/>
                      <a:pt x="8" y="209"/>
                    </a:cubicBezTo>
                    <a:cubicBezTo>
                      <a:pt x="17" y="209"/>
                      <a:pt x="17" y="207"/>
                      <a:pt x="19" y="200"/>
                    </a:cubicBezTo>
                    <a:cubicBezTo>
                      <a:pt x="31" y="154"/>
                      <a:pt x="54" y="134"/>
                      <a:pt x="73" y="134"/>
                    </a:cubicBezTo>
                    <a:cubicBezTo>
                      <a:pt x="81" y="134"/>
                      <a:pt x="85" y="139"/>
                      <a:pt x="85" y="154"/>
                    </a:cubicBezTo>
                    <a:cubicBezTo>
                      <a:pt x="85" y="165"/>
                      <a:pt x="83" y="174"/>
                      <a:pt x="71" y="207"/>
                    </a:cubicBezTo>
                    <a:cubicBezTo>
                      <a:pt x="60" y="236"/>
                      <a:pt x="49" y="265"/>
                      <a:pt x="38" y="29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3" name="CustomShape 20"/>
              <p:cNvSpPr/>
              <p:nvPr/>
            </p:nvSpPr>
            <p:spPr>
              <a:xfrm>
                <a:off x="3382920" y="2850840"/>
                <a:ext cx="137520" cy="121680"/>
              </a:xfrm>
              <a:custGeom>
                <a:avLst/>
                <a:gdLst/>
                <a:ahLst/>
                <a:rect l="l" t="t" r="r" b="b"/>
                <a:pathLst>
                  <a:path w="385" h="341">
                    <a:moveTo>
                      <a:pt x="349" y="46"/>
                    </a:moveTo>
                    <a:cubicBezTo>
                      <a:pt x="359" y="46"/>
                      <a:pt x="384" y="46"/>
                      <a:pt x="384" y="20"/>
                    </a:cubicBezTo>
                    <a:cubicBezTo>
                      <a:pt x="384" y="0"/>
                      <a:pt x="370" y="0"/>
                      <a:pt x="357" y="0"/>
                    </a:cubicBezTo>
                    <a:cubicBezTo>
                      <a:pt x="302" y="0"/>
                      <a:pt x="246" y="0"/>
                      <a:pt x="191" y="0"/>
                    </a:cubicBezTo>
                    <a:cubicBezTo>
                      <a:pt x="81" y="0"/>
                      <a:pt x="0" y="127"/>
                      <a:pt x="0" y="220"/>
                    </a:cubicBezTo>
                    <a:cubicBezTo>
                      <a:pt x="0" y="288"/>
                      <a:pt x="41" y="340"/>
                      <a:pt x="108" y="340"/>
                    </a:cubicBezTo>
                    <a:cubicBezTo>
                      <a:pt x="195" y="340"/>
                      <a:pt x="291" y="248"/>
                      <a:pt x="291" y="130"/>
                    </a:cubicBezTo>
                    <a:cubicBezTo>
                      <a:pt x="291" y="116"/>
                      <a:pt x="291" y="79"/>
                      <a:pt x="270" y="46"/>
                    </a:cubicBezTo>
                    <a:cubicBezTo>
                      <a:pt x="296" y="46"/>
                      <a:pt x="323" y="46"/>
                      <a:pt x="349" y="46"/>
                    </a:cubicBezTo>
                    <a:moveTo>
                      <a:pt x="110" y="325"/>
                    </a:moveTo>
                    <a:cubicBezTo>
                      <a:pt x="72" y="325"/>
                      <a:pt x="43" y="296"/>
                      <a:pt x="43" y="242"/>
                    </a:cubicBezTo>
                    <a:cubicBezTo>
                      <a:pt x="43" y="217"/>
                      <a:pt x="54" y="154"/>
                      <a:pt x="79" y="110"/>
                    </a:cubicBezTo>
                    <a:cubicBezTo>
                      <a:pt x="110" y="55"/>
                      <a:pt x="153" y="46"/>
                      <a:pt x="178" y="46"/>
                    </a:cubicBezTo>
                    <a:cubicBezTo>
                      <a:pt x="239" y="46"/>
                      <a:pt x="245" y="97"/>
                      <a:pt x="245" y="121"/>
                    </a:cubicBezTo>
                    <a:cubicBezTo>
                      <a:pt x="245" y="156"/>
                      <a:pt x="230" y="220"/>
                      <a:pt x="206" y="259"/>
                    </a:cubicBezTo>
                    <a:cubicBezTo>
                      <a:pt x="176" y="303"/>
                      <a:pt x="137" y="325"/>
                      <a:pt x="110" y="32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4" name="CustomShape 21"/>
              <p:cNvSpPr/>
              <p:nvPr/>
            </p:nvSpPr>
            <p:spPr>
              <a:xfrm>
                <a:off x="3540960" y="2784600"/>
                <a:ext cx="97920" cy="86760"/>
              </a:xfrm>
              <a:custGeom>
                <a:avLst/>
                <a:gdLst/>
                <a:ahLst/>
                <a:rect l="l" t="t" r="r" b="b"/>
                <a:pathLst>
                  <a:path w="275" h="244">
                    <a:moveTo>
                      <a:pt x="104" y="180"/>
                    </a:moveTo>
                    <a:cubicBezTo>
                      <a:pt x="97" y="197"/>
                      <a:pt x="81" y="228"/>
                      <a:pt x="56" y="228"/>
                    </a:cubicBezTo>
                    <a:cubicBezTo>
                      <a:pt x="54" y="228"/>
                      <a:pt x="39" y="228"/>
                      <a:pt x="27" y="219"/>
                    </a:cubicBezTo>
                    <a:cubicBezTo>
                      <a:pt x="49" y="213"/>
                      <a:pt x="49" y="193"/>
                      <a:pt x="49" y="191"/>
                    </a:cubicBezTo>
                    <a:cubicBezTo>
                      <a:pt x="49" y="178"/>
                      <a:pt x="41" y="171"/>
                      <a:pt x="29" y="171"/>
                    </a:cubicBezTo>
                    <a:cubicBezTo>
                      <a:pt x="16" y="171"/>
                      <a:pt x="0" y="184"/>
                      <a:pt x="0" y="204"/>
                    </a:cubicBezTo>
                    <a:cubicBezTo>
                      <a:pt x="0" y="230"/>
                      <a:pt x="29" y="243"/>
                      <a:pt x="54" y="243"/>
                    </a:cubicBezTo>
                    <a:cubicBezTo>
                      <a:pt x="79" y="243"/>
                      <a:pt x="99" y="226"/>
                      <a:pt x="112" y="204"/>
                    </a:cubicBezTo>
                    <a:cubicBezTo>
                      <a:pt x="124" y="232"/>
                      <a:pt x="151" y="243"/>
                      <a:pt x="172" y="243"/>
                    </a:cubicBezTo>
                    <a:cubicBezTo>
                      <a:pt x="231" y="243"/>
                      <a:pt x="262" y="175"/>
                      <a:pt x="262" y="160"/>
                    </a:cubicBezTo>
                    <a:cubicBezTo>
                      <a:pt x="262" y="153"/>
                      <a:pt x="255" y="153"/>
                      <a:pt x="253" y="153"/>
                    </a:cubicBezTo>
                    <a:cubicBezTo>
                      <a:pt x="247" y="153"/>
                      <a:pt x="247" y="156"/>
                      <a:pt x="245" y="162"/>
                    </a:cubicBezTo>
                    <a:cubicBezTo>
                      <a:pt x="235" y="199"/>
                      <a:pt x="203" y="228"/>
                      <a:pt x="174" y="228"/>
                    </a:cubicBezTo>
                    <a:cubicBezTo>
                      <a:pt x="154" y="228"/>
                      <a:pt x="143" y="213"/>
                      <a:pt x="143" y="193"/>
                    </a:cubicBezTo>
                    <a:cubicBezTo>
                      <a:pt x="143" y="178"/>
                      <a:pt x="156" y="129"/>
                      <a:pt x="170" y="70"/>
                    </a:cubicBezTo>
                    <a:cubicBezTo>
                      <a:pt x="181" y="28"/>
                      <a:pt x="203" y="15"/>
                      <a:pt x="220" y="15"/>
                    </a:cubicBezTo>
                    <a:cubicBezTo>
                      <a:pt x="229" y="17"/>
                      <a:pt x="237" y="15"/>
                      <a:pt x="247" y="22"/>
                    </a:cubicBezTo>
                    <a:cubicBezTo>
                      <a:pt x="231" y="26"/>
                      <a:pt x="224" y="41"/>
                      <a:pt x="224" y="52"/>
                    </a:cubicBezTo>
                    <a:cubicBezTo>
                      <a:pt x="224" y="63"/>
                      <a:pt x="234" y="72"/>
                      <a:pt x="245" y="72"/>
                    </a:cubicBezTo>
                    <a:cubicBezTo>
                      <a:pt x="257" y="72"/>
                      <a:pt x="274" y="61"/>
                      <a:pt x="274" y="39"/>
                    </a:cubicBezTo>
                    <a:cubicBezTo>
                      <a:pt x="274" y="9"/>
                      <a:pt x="241" y="0"/>
                      <a:pt x="220" y="0"/>
                    </a:cubicBezTo>
                    <a:cubicBezTo>
                      <a:pt x="195" y="0"/>
                      <a:pt x="174" y="17"/>
                      <a:pt x="164" y="37"/>
                    </a:cubicBezTo>
                    <a:cubicBezTo>
                      <a:pt x="154" y="15"/>
                      <a:pt x="131" y="0"/>
                      <a:pt x="102" y="0"/>
                    </a:cubicBezTo>
                    <a:cubicBezTo>
                      <a:pt x="45" y="0"/>
                      <a:pt x="12" y="66"/>
                      <a:pt x="12" y="81"/>
                    </a:cubicBezTo>
                    <a:cubicBezTo>
                      <a:pt x="12" y="90"/>
                      <a:pt x="18" y="90"/>
                      <a:pt x="20" y="90"/>
                    </a:cubicBezTo>
                    <a:cubicBezTo>
                      <a:pt x="27" y="90"/>
                      <a:pt x="29" y="88"/>
                      <a:pt x="31" y="79"/>
                    </a:cubicBezTo>
                    <a:cubicBezTo>
                      <a:pt x="43" y="37"/>
                      <a:pt x="77" y="15"/>
                      <a:pt x="102" y="15"/>
                    </a:cubicBezTo>
                    <a:cubicBezTo>
                      <a:pt x="118" y="15"/>
                      <a:pt x="131" y="24"/>
                      <a:pt x="131" y="50"/>
                    </a:cubicBezTo>
                    <a:cubicBezTo>
                      <a:pt x="131" y="61"/>
                      <a:pt x="124" y="88"/>
                      <a:pt x="120" y="105"/>
                    </a:cubicBezTo>
                    <a:cubicBezTo>
                      <a:pt x="115" y="130"/>
                      <a:pt x="109" y="155"/>
                      <a:pt x="104" y="18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5" name="CustomShape 22"/>
              <p:cNvSpPr/>
              <p:nvPr/>
            </p:nvSpPr>
            <p:spPr>
              <a:xfrm>
                <a:off x="3531960" y="2914200"/>
                <a:ext cx="54720" cy="129600"/>
              </a:xfrm>
              <a:custGeom>
                <a:avLst/>
                <a:gdLst/>
                <a:ahLst/>
                <a:rect l="l" t="t" r="r" b="b"/>
                <a:pathLst>
                  <a:path w="155" h="363">
                    <a:moveTo>
                      <a:pt x="141" y="19"/>
                    </a:moveTo>
                    <a:cubicBezTo>
                      <a:pt x="141" y="11"/>
                      <a:pt x="135" y="0"/>
                      <a:pt x="120" y="0"/>
                    </a:cubicBezTo>
                    <a:cubicBezTo>
                      <a:pt x="106" y="0"/>
                      <a:pt x="91" y="13"/>
                      <a:pt x="91" y="28"/>
                    </a:cubicBezTo>
                    <a:cubicBezTo>
                      <a:pt x="91" y="39"/>
                      <a:pt x="97" y="50"/>
                      <a:pt x="112" y="50"/>
                    </a:cubicBezTo>
                    <a:cubicBezTo>
                      <a:pt x="127" y="50"/>
                      <a:pt x="141" y="35"/>
                      <a:pt x="141" y="19"/>
                    </a:cubicBezTo>
                    <a:moveTo>
                      <a:pt x="35" y="294"/>
                    </a:moveTo>
                    <a:cubicBezTo>
                      <a:pt x="33" y="300"/>
                      <a:pt x="31" y="307"/>
                      <a:pt x="31" y="316"/>
                    </a:cubicBezTo>
                    <a:cubicBezTo>
                      <a:pt x="31" y="342"/>
                      <a:pt x="52" y="362"/>
                      <a:pt x="81" y="362"/>
                    </a:cubicBezTo>
                    <a:cubicBezTo>
                      <a:pt x="131" y="362"/>
                      <a:pt x="154" y="287"/>
                      <a:pt x="154" y="281"/>
                    </a:cubicBezTo>
                    <a:cubicBezTo>
                      <a:pt x="154" y="272"/>
                      <a:pt x="147" y="272"/>
                      <a:pt x="145" y="272"/>
                    </a:cubicBezTo>
                    <a:cubicBezTo>
                      <a:pt x="139" y="272"/>
                      <a:pt x="137" y="276"/>
                      <a:pt x="135" y="283"/>
                    </a:cubicBezTo>
                    <a:cubicBezTo>
                      <a:pt x="124" y="325"/>
                      <a:pt x="102" y="347"/>
                      <a:pt x="81" y="347"/>
                    </a:cubicBezTo>
                    <a:cubicBezTo>
                      <a:pt x="70" y="347"/>
                      <a:pt x="68" y="340"/>
                      <a:pt x="68" y="329"/>
                    </a:cubicBezTo>
                    <a:cubicBezTo>
                      <a:pt x="68" y="316"/>
                      <a:pt x="72" y="305"/>
                      <a:pt x="77" y="294"/>
                    </a:cubicBezTo>
                    <a:cubicBezTo>
                      <a:pt x="83" y="278"/>
                      <a:pt x="87" y="265"/>
                      <a:pt x="93" y="250"/>
                    </a:cubicBezTo>
                    <a:cubicBezTo>
                      <a:pt x="97" y="237"/>
                      <a:pt x="116" y="188"/>
                      <a:pt x="118" y="182"/>
                    </a:cubicBezTo>
                    <a:cubicBezTo>
                      <a:pt x="120" y="178"/>
                      <a:pt x="122" y="171"/>
                      <a:pt x="122" y="164"/>
                    </a:cubicBezTo>
                    <a:cubicBezTo>
                      <a:pt x="122" y="140"/>
                      <a:pt x="102" y="118"/>
                      <a:pt x="72" y="118"/>
                    </a:cubicBezTo>
                    <a:cubicBezTo>
                      <a:pt x="22" y="118"/>
                      <a:pt x="0" y="193"/>
                      <a:pt x="0" y="202"/>
                    </a:cubicBezTo>
                    <a:cubicBezTo>
                      <a:pt x="0" y="208"/>
                      <a:pt x="6" y="208"/>
                      <a:pt x="8" y="208"/>
                    </a:cubicBezTo>
                    <a:cubicBezTo>
                      <a:pt x="14" y="208"/>
                      <a:pt x="14" y="206"/>
                      <a:pt x="16" y="199"/>
                    </a:cubicBezTo>
                    <a:cubicBezTo>
                      <a:pt x="31" y="153"/>
                      <a:pt x="52" y="134"/>
                      <a:pt x="70" y="134"/>
                    </a:cubicBezTo>
                    <a:cubicBezTo>
                      <a:pt x="79" y="134"/>
                      <a:pt x="85" y="138"/>
                      <a:pt x="85" y="153"/>
                    </a:cubicBezTo>
                    <a:cubicBezTo>
                      <a:pt x="85" y="167"/>
                      <a:pt x="81" y="173"/>
                      <a:pt x="68" y="206"/>
                    </a:cubicBezTo>
                    <a:cubicBezTo>
                      <a:pt x="57" y="235"/>
                      <a:pt x="46" y="265"/>
                      <a:pt x="35" y="29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6" name="CustomShape 23"/>
              <p:cNvSpPr/>
              <p:nvPr/>
            </p:nvSpPr>
            <p:spPr>
              <a:xfrm>
                <a:off x="3737880" y="2809080"/>
                <a:ext cx="174600" cy="183240"/>
              </a:xfrm>
              <a:custGeom>
                <a:avLst/>
                <a:gdLst/>
                <a:ahLst/>
                <a:rect l="l" t="t" r="r" b="b"/>
                <a:pathLst>
                  <a:path w="488" h="512">
                    <a:moveTo>
                      <a:pt x="258" y="272"/>
                    </a:moveTo>
                    <a:cubicBezTo>
                      <a:pt x="326" y="272"/>
                      <a:pt x="394" y="272"/>
                      <a:pt x="462" y="272"/>
                    </a:cubicBezTo>
                    <a:cubicBezTo>
                      <a:pt x="472" y="272"/>
                      <a:pt x="487" y="272"/>
                      <a:pt x="487" y="257"/>
                    </a:cubicBezTo>
                    <a:cubicBezTo>
                      <a:pt x="487" y="241"/>
                      <a:pt x="472" y="241"/>
                      <a:pt x="462" y="241"/>
                    </a:cubicBezTo>
                    <a:cubicBezTo>
                      <a:pt x="394" y="241"/>
                      <a:pt x="326" y="241"/>
                      <a:pt x="258" y="241"/>
                    </a:cubicBezTo>
                    <a:cubicBezTo>
                      <a:pt x="258" y="169"/>
                      <a:pt x="258" y="96"/>
                      <a:pt x="258" y="24"/>
                    </a:cubicBezTo>
                    <a:cubicBezTo>
                      <a:pt x="258" y="15"/>
                      <a:pt x="258" y="0"/>
                      <a:pt x="243" y="0"/>
                    </a:cubicBezTo>
                    <a:cubicBezTo>
                      <a:pt x="229" y="0"/>
                      <a:pt x="229" y="15"/>
                      <a:pt x="229" y="24"/>
                    </a:cubicBezTo>
                    <a:cubicBezTo>
                      <a:pt x="229" y="96"/>
                      <a:pt x="229" y="169"/>
                      <a:pt x="229" y="241"/>
                    </a:cubicBezTo>
                    <a:cubicBezTo>
                      <a:pt x="161" y="241"/>
                      <a:pt x="93" y="241"/>
                      <a:pt x="25" y="241"/>
                    </a:cubicBezTo>
                    <a:cubicBezTo>
                      <a:pt x="14" y="241"/>
                      <a:pt x="0" y="241"/>
                      <a:pt x="0" y="257"/>
                    </a:cubicBezTo>
                    <a:cubicBezTo>
                      <a:pt x="0" y="272"/>
                      <a:pt x="14" y="272"/>
                      <a:pt x="25" y="272"/>
                    </a:cubicBezTo>
                    <a:cubicBezTo>
                      <a:pt x="93" y="272"/>
                      <a:pt x="161" y="272"/>
                      <a:pt x="229" y="272"/>
                    </a:cubicBezTo>
                    <a:cubicBezTo>
                      <a:pt x="229" y="344"/>
                      <a:pt x="229" y="415"/>
                      <a:pt x="229" y="487"/>
                    </a:cubicBezTo>
                    <a:cubicBezTo>
                      <a:pt x="229" y="498"/>
                      <a:pt x="229" y="511"/>
                      <a:pt x="243" y="511"/>
                    </a:cubicBezTo>
                    <a:cubicBezTo>
                      <a:pt x="258" y="511"/>
                      <a:pt x="258" y="498"/>
                      <a:pt x="258" y="487"/>
                    </a:cubicBezTo>
                    <a:cubicBezTo>
                      <a:pt x="258" y="415"/>
                      <a:pt x="258" y="344"/>
                      <a:pt x="258" y="27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7" name="CustomShape 24"/>
              <p:cNvSpPr/>
              <p:nvPr/>
            </p:nvSpPr>
            <p:spPr>
              <a:xfrm>
                <a:off x="3997800" y="2781360"/>
                <a:ext cx="187200" cy="188280"/>
              </a:xfrm>
              <a:custGeom>
                <a:avLst/>
                <a:gdLst/>
                <a:ahLst/>
                <a:rect l="l" t="t" r="r" b="b"/>
                <a:pathLst>
                  <a:path w="523" h="526">
                    <a:moveTo>
                      <a:pt x="85" y="465"/>
                    </a:moveTo>
                    <a:cubicBezTo>
                      <a:pt x="79" y="496"/>
                      <a:pt x="77" y="500"/>
                      <a:pt x="19" y="500"/>
                    </a:cubicBezTo>
                    <a:cubicBezTo>
                      <a:pt x="6" y="500"/>
                      <a:pt x="0" y="500"/>
                      <a:pt x="0" y="518"/>
                    </a:cubicBezTo>
                    <a:cubicBezTo>
                      <a:pt x="0" y="525"/>
                      <a:pt x="6" y="525"/>
                      <a:pt x="19" y="525"/>
                    </a:cubicBezTo>
                    <a:cubicBezTo>
                      <a:pt x="106" y="525"/>
                      <a:pt x="193" y="525"/>
                      <a:pt x="281" y="525"/>
                    </a:cubicBezTo>
                    <a:cubicBezTo>
                      <a:pt x="395" y="525"/>
                      <a:pt x="483" y="435"/>
                      <a:pt x="483" y="360"/>
                    </a:cubicBezTo>
                    <a:cubicBezTo>
                      <a:pt x="483" y="303"/>
                      <a:pt x="439" y="259"/>
                      <a:pt x="368" y="250"/>
                    </a:cubicBezTo>
                    <a:cubicBezTo>
                      <a:pt x="445" y="235"/>
                      <a:pt x="522" y="180"/>
                      <a:pt x="522" y="105"/>
                    </a:cubicBezTo>
                    <a:cubicBezTo>
                      <a:pt x="522" y="48"/>
                      <a:pt x="472" y="0"/>
                      <a:pt x="385" y="0"/>
                    </a:cubicBezTo>
                    <a:cubicBezTo>
                      <a:pt x="303" y="0"/>
                      <a:pt x="221" y="0"/>
                      <a:pt x="139" y="0"/>
                    </a:cubicBezTo>
                    <a:cubicBezTo>
                      <a:pt x="127" y="0"/>
                      <a:pt x="118" y="0"/>
                      <a:pt x="118" y="15"/>
                    </a:cubicBezTo>
                    <a:cubicBezTo>
                      <a:pt x="118" y="24"/>
                      <a:pt x="125" y="24"/>
                      <a:pt x="139" y="24"/>
                    </a:cubicBezTo>
                    <a:cubicBezTo>
                      <a:pt x="141" y="24"/>
                      <a:pt x="154" y="24"/>
                      <a:pt x="166" y="24"/>
                    </a:cubicBezTo>
                    <a:cubicBezTo>
                      <a:pt x="181" y="26"/>
                      <a:pt x="187" y="26"/>
                      <a:pt x="187" y="37"/>
                    </a:cubicBezTo>
                    <a:cubicBezTo>
                      <a:pt x="187" y="39"/>
                      <a:pt x="185" y="42"/>
                      <a:pt x="183" y="53"/>
                    </a:cubicBezTo>
                    <a:cubicBezTo>
                      <a:pt x="150" y="190"/>
                      <a:pt x="118" y="328"/>
                      <a:pt x="85" y="465"/>
                    </a:cubicBezTo>
                    <a:moveTo>
                      <a:pt x="195" y="244"/>
                    </a:moveTo>
                    <a:cubicBezTo>
                      <a:pt x="211" y="180"/>
                      <a:pt x="226" y="116"/>
                      <a:pt x="241" y="53"/>
                    </a:cubicBezTo>
                    <a:cubicBezTo>
                      <a:pt x="247" y="26"/>
                      <a:pt x="249" y="24"/>
                      <a:pt x="281" y="24"/>
                    </a:cubicBezTo>
                    <a:cubicBezTo>
                      <a:pt x="312" y="24"/>
                      <a:pt x="343" y="24"/>
                      <a:pt x="374" y="24"/>
                    </a:cubicBezTo>
                    <a:cubicBezTo>
                      <a:pt x="439" y="24"/>
                      <a:pt x="455" y="68"/>
                      <a:pt x="455" y="103"/>
                    </a:cubicBezTo>
                    <a:cubicBezTo>
                      <a:pt x="455" y="171"/>
                      <a:pt x="391" y="244"/>
                      <a:pt x="304" y="244"/>
                    </a:cubicBezTo>
                    <a:cubicBezTo>
                      <a:pt x="267" y="244"/>
                      <a:pt x="231" y="244"/>
                      <a:pt x="195" y="244"/>
                    </a:cubicBezTo>
                    <a:moveTo>
                      <a:pt x="162" y="500"/>
                    </a:moveTo>
                    <a:cubicBezTo>
                      <a:pt x="154" y="500"/>
                      <a:pt x="152" y="500"/>
                      <a:pt x="148" y="500"/>
                    </a:cubicBezTo>
                    <a:cubicBezTo>
                      <a:pt x="139" y="500"/>
                      <a:pt x="137" y="498"/>
                      <a:pt x="137" y="494"/>
                    </a:cubicBezTo>
                    <a:cubicBezTo>
                      <a:pt x="137" y="492"/>
                      <a:pt x="137" y="489"/>
                      <a:pt x="141" y="476"/>
                    </a:cubicBezTo>
                    <a:cubicBezTo>
                      <a:pt x="158" y="405"/>
                      <a:pt x="175" y="333"/>
                      <a:pt x="191" y="261"/>
                    </a:cubicBezTo>
                    <a:cubicBezTo>
                      <a:pt x="238" y="261"/>
                      <a:pt x="284" y="261"/>
                      <a:pt x="331" y="261"/>
                    </a:cubicBezTo>
                    <a:cubicBezTo>
                      <a:pt x="399" y="261"/>
                      <a:pt x="414" y="318"/>
                      <a:pt x="414" y="351"/>
                    </a:cubicBezTo>
                    <a:cubicBezTo>
                      <a:pt x="414" y="426"/>
                      <a:pt x="349" y="500"/>
                      <a:pt x="262" y="500"/>
                    </a:cubicBezTo>
                    <a:cubicBezTo>
                      <a:pt x="229" y="500"/>
                      <a:pt x="195" y="500"/>
                      <a:pt x="162" y="50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8" name="CustomShape 25"/>
              <p:cNvSpPr/>
              <p:nvPr/>
            </p:nvSpPr>
            <p:spPr>
              <a:xfrm>
                <a:off x="4225320" y="2762280"/>
                <a:ext cx="60120" cy="276840"/>
              </a:xfrm>
              <a:custGeom>
                <a:avLst/>
                <a:gdLst/>
                <a:ahLst/>
                <a:rect l="l" t="t" r="r" b="b"/>
                <a:pathLst>
                  <a:path w="170" h="772">
                    <a:moveTo>
                      <a:pt x="169" y="764"/>
                    </a:moveTo>
                    <a:cubicBezTo>
                      <a:pt x="169" y="760"/>
                      <a:pt x="169" y="760"/>
                      <a:pt x="156" y="747"/>
                    </a:cubicBezTo>
                    <a:cubicBezTo>
                      <a:pt x="67" y="650"/>
                      <a:pt x="42" y="503"/>
                      <a:pt x="42" y="387"/>
                    </a:cubicBezTo>
                    <a:cubicBezTo>
                      <a:pt x="42" y="253"/>
                      <a:pt x="71" y="119"/>
                      <a:pt x="161" y="22"/>
                    </a:cubicBezTo>
                    <a:cubicBezTo>
                      <a:pt x="169" y="13"/>
                      <a:pt x="169" y="11"/>
                      <a:pt x="169" y="9"/>
                    </a:cubicBezTo>
                    <a:cubicBezTo>
                      <a:pt x="169" y="2"/>
                      <a:pt x="167" y="0"/>
                      <a:pt x="163" y="0"/>
                    </a:cubicBezTo>
                    <a:cubicBezTo>
                      <a:pt x="154" y="0"/>
                      <a:pt x="90" y="53"/>
                      <a:pt x="46" y="152"/>
                    </a:cubicBezTo>
                    <a:cubicBezTo>
                      <a:pt x="9" y="235"/>
                      <a:pt x="0" y="321"/>
                      <a:pt x="0" y="387"/>
                    </a:cubicBezTo>
                    <a:cubicBezTo>
                      <a:pt x="0" y="446"/>
                      <a:pt x="9" y="538"/>
                      <a:pt x="48" y="626"/>
                    </a:cubicBezTo>
                    <a:cubicBezTo>
                      <a:pt x="92" y="720"/>
                      <a:pt x="154" y="771"/>
                      <a:pt x="163" y="771"/>
                    </a:cubicBezTo>
                    <a:cubicBezTo>
                      <a:pt x="167" y="771"/>
                      <a:pt x="169" y="769"/>
                      <a:pt x="169" y="76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9" name="CustomShape 26"/>
              <p:cNvSpPr/>
              <p:nvPr/>
            </p:nvSpPr>
            <p:spPr>
              <a:xfrm>
                <a:off x="4315320" y="2847600"/>
                <a:ext cx="95760" cy="124920"/>
              </a:xfrm>
              <a:custGeom>
                <a:avLst/>
                <a:gdLst/>
                <a:ahLst/>
                <a:rect l="l" t="t" r="r" b="b"/>
                <a:pathLst>
                  <a:path w="269" h="350">
                    <a:moveTo>
                      <a:pt x="248" y="53"/>
                    </a:moveTo>
                    <a:cubicBezTo>
                      <a:pt x="227" y="55"/>
                      <a:pt x="212" y="71"/>
                      <a:pt x="212" y="88"/>
                    </a:cubicBezTo>
                    <a:cubicBezTo>
                      <a:pt x="212" y="99"/>
                      <a:pt x="220" y="110"/>
                      <a:pt x="235" y="110"/>
                    </a:cubicBezTo>
                    <a:cubicBezTo>
                      <a:pt x="251" y="110"/>
                      <a:pt x="268" y="97"/>
                      <a:pt x="268" y="66"/>
                    </a:cubicBezTo>
                    <a:cubicBezTo>
                      <a:pt x="268" y="33"/>
                      <a:pt x="237" y="0"/>
                      <a:pt x="183" y="0"/>
                    </a:cubicBezTo>
                    <a:cubicBezTo>
                      <a:pt x="85" y="0"/>
                      <a:pt x="58" y="79"/>
                      <a:pt x="58" y="114"/>
                    </a:cubicBezTo>
                    <a:cubicBezTo>
                      <a:pt x="58" y="174"/>
                      <a:pt x="112" y="185"/>
                      <a:pt x="133" y="189"/>
                    </a:cubicBezTo>
                    <a:cubicBezTo>
                      <a:pt x="173" y="198"/>
                      <a:pt x="210" y="207"/>
                      <a:pt x="210" y="248"/>
                    </a:cubicBezTo>
                    <a:cubicBezTo>
                      <a:pt x="210" y="268"/>
                      <a:pt x="194" y="334"/>
                      <a:pt x="106" y="334"/>
                    </a:cubicBezTo>
                    <a:cubicBezTo>
                      <a:pt x="96" y="334"/>
                      <a:pt x="40" y="334"/>
                      <a:pt x="23" y="292"/>
                    </a:cubicBezTo>
                    <a:cubicBezTo>
                      <a:pt x="50" y="297"/>
                      <a:pt x="69" y="273"/>
                      <a:pt x="69" y="251"/>
                    </a:cubicBezTo>
                    <a:cubicBezTo>
                      <a:pt x="69" y="233"/>
                      <a:pt x="56" y="224"/>
                      <a:pt x="42" y="224"/>
                    </a:cubicBezTo>
                    <a:cubicBezTo>
                      <a:pt x="23" y="224"/>
                      <a:pt x="0" y="240"/>
                      <a:pt x="0" y="275"/>
                    </a:cubicBezTo>
                    <a:cubicBezTo>
                      <a:pt x="0" y="319"/>
                      <a:pt x="42" y="349"/>
                      <a:pt x="104" y="349"/>
                    </a:cubicBezTo>
                    <a:cubicBezTo>
                      <a:pt x="223" y="349"/>
                      <a:pt x="252" y="257"/>
                      <a:pt x="252" y="222"/>
                    </a:cubicBezTo>
                    <a:cubicBezTo>
                      <a:pt x="252" y="193"/>
                      <a:pt x="237" y="176"/>
                      <a:pt x="229" y="165"/>
                    </a:cubicBezTo>
                    <a:cubicBezTo>
                      <a:pt x="210" y="145"/>
                      <a:pt x="187" y="141"/>
                      <a:pt x="156" y="134"/>
                    </a:cubicBezTo>
                    <a:cubicBezTo>
                      <a:pt x="129" y="128"/>
                      <a:pt x="100" y="121"/>
                      <a:pt x="100" y="88"/>
                    </a:cubicBezTo>
                    <a:cubicBezTo>
                      <a:pt x="100" y="64"/>
                      <a:pt x="119" y="18"/>
                      <a:pt x="183" y="18"/>
                    </a:cubicBezTo>
                    <a:cubicBezTo>
                      <a:pt x="200" y="18"/>
                      <a:pt x="237" y="24"/>
                      <a:pt x="248" y="5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0" name="CustomShape 27"/>
              <p:cNvSpPr/>
              <p:nvPr/>
            </p:nvSpPr>
            <p:spPr>
              <a:xfrm>
                <a:off x="4440240" y="2762280"/>
                <a:ext cx="60120" cy="276840"/>
              </a:xfrm>
              <a:custGeom>
                <a:avLst/>
                <a:gdLst/>
                <a:ahLst/>
                <a:rect l="l" t="t" r="r" b="b"/>
                <a:pathLst>
                  <a:path w="170" h="772">
                    <a:moveTo>
                      <a:pt x="169" y="387"/>
                    </a:moveTo>
                    <a:cubicBezTo>
                      <a:pt x="169" y="325"/>
                      <a:pt x="161" y="233"/>
                      <a:pt x="121" y="145"/>
                    </a:cubicBezTo>
                    <a:cubicBezTo>
                      <a:pt x="77" y="51"/>
                      <a:pt x="15" y="0"/>
                      <a:pt x="7" y="0"/>
                    </a:cubicBezTo>
                    <a:cubicBezTo>
                      <a:pt x="3" y="0"/>
                      <a:pt x="0" y="5"/>
                      <a:pt x="0" y="9"/>
                    </a:cubicBezTo>
                    <a:cubicBezTo>
                      <a:pt x="0" y="11"/>
                      <a:pt x="0" y="13"/>
                      <a:pt x="13" y="27"/>
                    </a:cubicBezTo>
                    <a:cubicBezTo>
                      <a:pt x="86" y="103"/>
                      <a:pt x="127" y="224"/>
                      <a:pt x="127" y="387"/>
                    </a:cubicBezTo>
                    <a:cubicBezTo>
                      <a:pt x="127" y="518"/>
                      <a:pt x="100" y="652"/>
                      <a:pt x="9" y="751"/>
                    </a:cubicBezTo>
                    <a:cubicBezTo>
                      <a:pt x="0" y="760"/>
                      <a:pt x="0" y="760"/>
                      <a:pt x="0" y="764"/>
                    </a:cubicBezTo>
                    <a:cubicBezTo>
                      <a:pt x="0" y="769"/>
                      <a:pt x="3" y="771"/>
                      <a:pt x="7" y="771"/>
                    </a:cubicBezTo>
                    <a:cubicBezTo>
                      <a:pt x="15" y="771"/>
                      <a:pt x="80" y="718"/>
                      <a:pt x="123" y="621"/>
                    </a:cubicBezTo>
                    <a:cubicBezTo>
                      <a:pt x="161" y="536"/>
                      <a:pt x="169" y="450"/>
                      <a:pt x="169" y="38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1" name="CustomShape 28"/>
              <p:cNvSpPr/>
              <p:nvPr/>
            </p:nvSpPr>
            <p:spPr>
              <a:xfrm>
                <a:off x="4630680" y="2651760"/>
                <a:ext cx="59040" cy="497880"/>
              </a:xfrm>
              <a:custGeom>
                <a:avLst/>
                <a:gdLst/>
                <a:ahLst/>
                <a:rect l="l" t="t" r="r" b="b"/>
                <a:pathLst>
                  <a:path w="167" h="1386">
                    <a:moveTo>
                      <a:pt x="0" y="1385"/>
                    </a:moveTo>
                    <a:cubicBezTo>
                      <a:pt x="55" y="1385"/>
                      <a:pt x="111" y="1385"/>
                      <a:pt x="166" y="1385"/>
                    </a:cubicBezTo>
                    <a:cubicBezTo>
                      <a:pt x="166" y="1373"/>
                      <a:pt x="166" y="1362"/>
                      <a:pt x="166" y="1350"/>
                    </a:cubicBezTo>
                    <a:cubicBezTo>
                      <a:pt x="123" y="1350"/>
                      <a:pt x="79" y="1350"/>
                      <a:pt x="35" y="1350"/>
                    </a:cubicBezTo>
                    <a:cubicBezTo>
                      <a:pt x="35" y="912"/>
                      <a:pt x="35" y="473"/>
                      <a:pt x="35" y="35"/>
                    </a:cubicBezTo>
                    <a:cubicBezTo>
                      <a:pt x="79" y="35"/>
                      <a:pt x="123" y="35"/>
                      <a:pt x="166" y="35"/>
                    </a:cubicBezTo>
                    <a:cubicBezTo>
                      <a:pt x="166" y="23"/>
                      <a:pt x="166" y="12"/>
                      <a:pt x="166" y="0"/>
                    </a:cubicBezTo>
                    <a:cubicBezTo>
                      <a:pt x="111" y="0"/>
                      <a:pt x="55" y="0"/>
                      <a:pt x="0" y="0"/>
                    </a:cubicBezTo>
                    <a:cubicBezTo>
                      <a:pt x="0" y="462"/>
                      <a:pt x="0" y="923"/>
                      <a:pt x="0" y="138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2" name="CustomShape 29"/>
              <p:cNvSpPr/>
              <p:nvPr/>
            </p:nvSpPr>
            <p:spPr>
              <a:xfrm>
                <a:off x="4710240" y="2762280"/>
                <a:ext cx="247680" cy="276840"/>
              </a:xfrm>
              <a:custGeom>
                <a:avLst/>
                <a:gdLst/>
                <a:ahLst/>
                <a:rect l="l" t="t" r="r" b="b"/>
                <a:pathLst>
                  <a:path w="691" h="772">
                    <a:moveTo>
                      <a:pt x="268" y="413"/>
                    </a:moveTo>
                    <a:cubicBezTo>
                      <a:pt x="181" y="526"/>
                      <a:pt x="95" y="638"/>
                      <a:pt x="8" y="751"/>
                    </a:cubicBezTo>
                    <a:cubicBezTo>
                      <a:pt x="2" y="758"/>
                      <a:pt x="2" y="760"/>
                      <a:pt x="2" y="762"/>
                    </a:cubicBezTo>
                    <a:cubicBezTo>
                      <a:pt x="2" y="771"/>
                      <a:pt x="8" y="771"/>
                      <a:pt x="20" y="771"/>
                    </a:cubicBezTo>
                    <a:cubicBezTo>
                      <a:pt x="223" y="771"/>
                      <a:pt x="425" y="771"/>
                      <a:pt x="628" y="771"/>
                    </a:cubicBezTo>
                    <a:cubicBezTo>
                      <a:pt x="649" y="707"/>
                      <a:pt x="670" y="643"/>
                      <a:pt x="690" y="580"/>
                    </a:cubicBezTo>
                    <a:cubicBezTo>
                      <a:pt x="684" y="580"/>
                      <a:pt x="678" y="580"/>
                      <a:pt x="672" y="580"/>
                    </a:cubicBezTo>
                    <a:cubicBezTo>
                      <a:pt x="653" y="637"/>
                      <a:pt x="605" y="683"/>
                      <a:pt x="543" y="707"/>
                    </a:cubicBezTo>
                    <a:cubicBezTo>
                      <a:pt x="530" y="709"/>
                      <a:pt x="480" y="729"/>
                      <a:pt x="372" y="729"/>
                    </a:cubicBezTo>
                    <a:cubicBezTo>
                      <a:pt x="269" y="729"/>
                      <a:pt x="165" y="729"/>
                      <a:pt x="62" y="729"/>
                    </a:cubicBezTo>
                    <a:cubicBezTo>
                      <a:pt x="147" y="619"/>
                      <a:pt x="231" y="508"/>
                      <a:pt x="316" y="398"/>
                    </a:cubicBezTo>
                    <a:cubicBezTo>
                      <a:pt x="320" y="391"/>
                      <a:pt x="322" y="390"/>
                      <a:pt x="322" y="387"/>
                    </a:cubicBezTo>
                    <a:cubicBezTo>
                      <a:pt x="322" y="383"/>
                      <a:pt x="322" y="382"/>
                      <a:pt x="318" y="376"/>
                    </a:cubicBezTo>
                    <a:cubicBezTo>
                      <a:pt x="238" y="261"/>
                      <a:pt x="158" y="146"/>
                      <a:pt x="79" y="31"/>
                    </a:cubicBezTo>
                    <a:cubicBezTo>
                      <a:pt x="175" y="31"/>
                      <a:pt x="271" y="31"/>
                      <a:pt x="368" y="31"/>
                    </a:cubicBezTo>
                    <a:cubicBezTo>
                      <a:pt x="453" y="31"/>
                      <a:pt x="620" y="38"/>
                      <a:pt x="672" y="180"/>
                    </a:cubicBezTo>
                    <a:cubicBezTo>
                      <a:pt x="678" y="180"/>
                      <a:pt x="684" y="180"/>
                      <a:pt x="690" y="180"/>
                    </a:cubicBezTo>
                    <a:cubicBezTo>
                      <a:pt x="670" y="120"/>
                      <a:pt x="649" y="60"/>
                      <a:pt x="628" y="0"/>
                    </a:cubicBezTo>
                    <a:cubicBezTo>
                      <a:pt x="425" y="0"/>
                      <a:pt x="223" y="0"/>
                      <a:pt x="20" y="0"/>
                    </a:cubicBezTo>
                    <a:cubicBezTo>
                      <a:pt x="2" y="0"/>
                      <a:pt x="0" y="2"/>
                      <a:pt x="0" y="27"/>
                    </a:cubicBezTo>
                    <a:cubicBezTo>
                      <a:pt x="89" y="155"/>
                      <a:pt x="178" y="284"/>
                      <a:pt x="268" y="41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3" name="CustomShape 30"/>
              <p:cNvSpPr/>
              <p:nvPr/>
            </p:nvSpPr>
            <p:spPr>
              <a:xfrm>
                <a:off x="4982040" y="2925000"/>
                <a:ext cx="55440" cy="129960"/>
              </a:xfrm>
              <a:custGeom>
                <a:avLst/>
                <a:gdLst/>
                <a:ahLst/>
                <a:rect l="l" t="t" r="r" b="b"/>
                <a:pathLst>
                  <a:path w="157" h="364">
                    <a:moveTo>
                      <a:pt x="141" y="20"/>
                    </a:moveTo>
                    <a:cubicBezTo>
                      <a:pt x="141" y="11"/>
                      <a:pt x="135" y="0"/>
                      <a:pt x="121" y="0"/>
                    </a:cubicBezTo>
                    <a:cubicBezTo>
                      <a:pt x="108" y="0"/>
                      <a:pt x="93" y="14"/>
                      <a:pt x="93" y="29"/>
                    </a:cubicBezTo>
                    <a:cubicBezTo>
                      <a:pt x="93" y="38"/>
                      <a:pt x="100" y="51"/>
                      <a:pt x="114" y="51"/>
                    </a:cubicBezTo>
                    <a:cubicBezTo>
                      <a:pt x="129" y="51"/>
                      <a:pt x="141" y="36"/>
                      <a:pt x="141" y="20"/>
                    </a:cubicBezTo>
                    <a:moveTo>
                      <a:pt x="37" y="295"/>
                    </a:moveTo>
                    <a:cubicBezTo>
                      <a:pt x="35" y="301"/>
                      <a:pt x="33" y="308"/>
                      <a:pt x="33" y="317"/>
                    </a:cubicBezTo>
                    <a:cubicBezTo>
                      <a:pt x="33" y="343"/>
                      <a:pt x="54" y="363"/>
                      <a:pt x="81" y="363"/>
                    </a:cubicBezTo>
                    <a:cubicBezTo>
                      <a:pt x="133" y="363"/>
                      <a:pt x="156" y="288"/>
                      <a:pt x="156" y="279"/>
                    </a:cubicBezTo>
                    <a:cubicBezTo>
                      <a:pt x="156" y="273"/>
                      <a:pt x="150" y="273"/>
                      <a:pt x="148" y="273"/>
                    </a:cubicBezTo>
                    <a:cubicBezTo>
                      <a:pt x="139" y="273"/>
                      <a:pt x="139" y="277"/>
                      <a:pt x="137" y="281"/>
                    </a:cubicBezTo>
                    <a:cubicBezTo>
                      <a:pt x="125" y="325"/>
                      <a:pt x="104" y="347"/>
                      <a:pt x="83" y="347"/>
                    </a:cubicBezTo>
                    <a:cubicBezTo>
                      <a:pt x="73" y="347"/>
                      <a:pt x="71" y="341"/>
                      <a:pt x="71" y="330"/>
                    </a:cubicBezTo>
                    <a:cubicBezTo>
                      <a:pt x="71" y="317"/>
                      <a:pt x="75" y="306"/>
                      <a:pt x="79" y="295"/>
                    </a:cubicBezTo>
                    <a:cubicBezTo>
                      <a:pt x="83" y="279"/>
                      <a:pt x="89" y="266"/>
                      <a:pt x="96" y="251"/>
                    </a:cubicBezTo>
                    <a:cubicBezTo>
                      <a:pt x="100" y="238"/>
                      <a:pt x="118" y="189"/>
                      <a:pt x="121" y="183"/>
                    </a:cubicBezTo>
                    <a:cubicBezTo>
                      <a:pt x="121" y="178"/>
                      <a:pt x="123" y="172"/>
                      <a:pt x="123" y="165"/>
                    </a:cubicBezTo>
                    <a:cubicBezTo>
                      <a:pt x="123" y="141"/>
                      <a:pt x="102" y="119"/>
                      <a:pt x="75" y="119"/>
                    </a:cubicBezTo>
                    <a:cubicBezTo>
                      <a:pt x="23" y="119"/>
                      <a:pt x="0" y="194"/>
                      <a:pt x="0" y="202"/>
                    </a:cubicBezTo>
                    <a:cubicBezTo>
                      <a:pt x="0" y="209"/>
                      <a:pt x="5" y="207"/>
                      <a:pt x="8" y="209"/>
                    </a:cubicBezTo>
                    <a:cubicBezTo>
                      <a:pt x="16" y="209"/>
                      <a:pt x="16" y="207"/>
                      <a:pt x="19" y="200"/>
                    </a:cubicBezTo>
                    <a:cubicBezTo>
                      <a:pt x="31" y="154"/>
                      <a:pt x="54" y="134"/>
                      <a:pt x="73" y="134"/>
                    </a:cubicBezTo>
                    <a:cubicBezTo>
                      <a:pt x="81" y="134"/>
                      <a:pt x="85" y="139"/>
                      <a:pt x="85" y="154"/>
                    </a:cubicBezTo>
                    <a:cubicBezTo>
                      <a:pt x="85" y="165"/>
                      <a:pt x="83" y="174"/>
                      <a:pt x="71" y="207"/>
                    </a:cubicBezTo>
                    <a:cubicBezTo>
                      <a:pt x="59" y="236"/>
                      <a:pt x="48" y="265"/>
                      <a:pt x="37" y="29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4" name="CustomShape 31"/>
              <p:cNvSpPr/>
              <p:nvPr/>
            </p:nvSpPr>
            <p:spPr>
              <a:xfrm>
                <a:off x="5119920" y="2778120"/>
                <a:ext cx="128160" cy="194400"/>
              </a:xfrm>
              <a:custGeom>
                <a:avLst/>
                <a:gdLst/>
                <a:ahLst/>
                <a:rect l="l" t="t" r="r" b="b"/>
                <a:pathLst>
                  <a:path w="359" h="543">
                    <a:moveTo>
                      <a:pt x="168" y="9"/>
                    </a:moveTo>
                    <a:cubicBezTo>
                      <a:pt x="168" y="7"/>
                      <a:pt x="168" y="0"/>
                      <a:pt x="158" y="0"/>
                    </a:cubicBezTo>
                    <a:cubicBezTo>
                      <a:pt x="141" y="0"/>
                      <a:pt x="89" y="7"/>
                      <a:pt x="70" y="7"/>
                    </a:cubicBezTo>
                    <a:cubicBezTo>
                      <a:pt x="64" y="9"/>
                      <a:pt x="56" y="9"/>
                      <a:pt x="56" y="22"/>
                    </a:cubicBezTo>
                    <a:cubicBezTo>
                      <a:pt x="56" y="33"/>
                      <a:pt x="62" y="33"/>
                      <a:pt x="72" y="33"/>
                    </a:cubicBezTo>
                    <a:cubicBezTo>
                      <a:pt x="108" y="33"/>
                      <a:pt x="110" y="38"/>
                      <a:pt x="110" y="46"/>
                    </a:cubicBezTo>
                    <a:cubicBezTo>
                      <a:pt x="109" y="51"/>
                      <a:pt x="109" y="57"/>
                      <a:pt x="108" y="62"/>
                    </a:cubicBezTo>
                    <a:cubicBezTo>
                      <a:pt x="72" y="209"/>
                      <a:pt x="37" y="357"/>
                      <a:pt x="2" y="505"/>
                    </a:cubicBezTo>
                    <a:cubicBezTo>
                      <a:pt x="0" y="516"/>
                      <a:pt x="0" y="516"/>
                      <a:pt x="0" y="520"/>
                    </a:cubicBezTo>
                    <a:cubicBezTo>
                      <a:pt x="0" y="538"/>
                      <a:pt x="14" y="542"/>
                      <a:pt x="20" y="542"/>
                    </a:cubicBezTo>
                    <a:cubicBezTo>
                      <a:pt x="31" y="542"/>
                      <a:pt x="43" y="534"/>
                      <a:pt x="48" y="523"/>
                    </a:cubicBezTo>
                    <a:cubicBezTo>
                      <a:pt x="52" y="503"/>
                      <a:pt x="56" y="483"/>
                      <a:pt x="60" y="463"/>
                    </a:cubicBezTo>
                    <a:cubicBezTo>
                      <a:pt x="66" y="441"/>
                      <a:pt x="71" y="418"/>
                      <a:pt x="77" y="395"/>
                    </a:cubicBezTo>
                    <a:cubicBezTo>
                      <a:pt x="81" y="378"/>
                      <a:pt x="85" y="360"/>
                      <a:pt x="89" y="343"/>
                    </a:cubicBezTo>
                    <a:cubicBezTo>
                      <a:pt x="91" y="338"/>
                      <a:pt x="97" y="314"/>
                      <a:pt x="97" y="310"/>
                    </a:cubicBezTo>
                    <a:cubicBezTo>
                      <a:pt x="100" y="301"/>
                      <a:pt x="122" y="259"/>
                      <a:pt x="147" y="237"/>
                    </a:cubicBezTo>
                    <a:cubicBezTo>
                      <a:pt x="164" y="226"/>
                      <a:pt x="186" y="211"/>
                      <a:pt x="218" y="211"/>
                    </a:cubicBezTo>
                    <a:cubicBezTo>
                      <a:pt x="250" y="211"/>
                      <a:pt x="258" y="237"/>
                      <a:pt x="258" y="266"/>
                    </a:cubicBezTo>
                    <a:cubicBezTo>
                      <a:pt x="258" y="307"/>
                      <a:pt x="229" y="391"/>
                      <a:pt x="212" y="437"/>
                    </a:cubicBezTo>
                    <a:cubicBezTo>
                      <a:pt x="206" y="455"/>
                      <a:pt x="202" y="463"/>
                      <a:pt x="202" y="479"/>
                    </a:cubicBezTo>
                    <a:cubicBezTo>
                      <a:pt x="202" y="516"/>
                      <a:pt x="226" y="542"/>
                      <a:pt x="262" y="542"/>
                    </a:cubicBezTo>
                    <a:cubicBezTo>
                      <a:pt x="331" y="542"/>
                      <a:pt x="358" y="430"/>
                      <a:pt x="358" y="424"/>
                    </a:cubicBezTo>
                    <a:cubicBezTo>
                      <a:pt x="358" y="417"/>
                      <a:pt x="351" y="417"/>
                      <a:pt x="349" y="417"/>
                    </a:cubicBezTo>
                    <a:cubicBezTo>
                      <a:pt x="341" y="417"/>
                      <a:pt x="341" y="419"/>
                      <a:pt x="339" y="430"/>
                    </a:cubicBezTo>
                    <a:cubicBezTo>
                      <a:pt x="326" y="472"/>
                      <a:pt x="303" y="527"/>
                      <a:pt x="264" y="527"/>
                    </a:cubicBezTo>
                    <a:cubicBezTo>
                      <a:pt x="251" y="527"/>
                      <a:pt x="245" y="518"/>
                      <a:pt x="245" y="501"/>
                    </a:cubicBezTo>
                    <a:cubicBezTo>
                      <a:pt x="245" y="481"/>
                      <a:pt x="251" y="463"/>
                      <a:pt x="260" y="446"/>
                    </a:cubicBezTo>
                    <a:cubicBezTo>
                      <a:pt x="270" y="413"/>
                      <a:pt x="303" y="321"/>
                      <a:pt x="303" y="277"/>
                    </a:cubicBezTo>
                    <a:cubicBezTo>
                      <a:pt x="303" y="226"/>
                      <a:pt x="274" y="193"/>
                      <a:pt x="220" y="193"/>
                    </a:cubicBezTo>
                    <a:cubicBezTo>
                      <a:pt x="172" y="193"/>
                      <a:pt x="139" y="217"/>
                      <a:pt x="112" y="253"/>
                    </a:cubicBezTo>
                    <a:cubicBezTo>
                      <a:pt x="131" y="171"/>
                      <a:pt x="149" y="90"/>
                      <a:pt x="168" y="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5" name="CustomShape 32"/>
              <p:cNvSpPr/>
              <p:nvPr/>
            </p:nvSpPr>
            <p:spPr>
              <a:xfrm>
                <a:off x="5265000" y="2883240"/>
                <a:ext cx="55440" cy="129600"/>
              </a:xfrm>
              <a:custGeom>
                <a:avLst/>
                <a:gdLst/>
                <a:ahLst/>
                <a:rect l="l" t="t" r="r" b="b"/>
                <a:pathLst>
                  <a:path w="157" h="363">
                    <a:moveTo>
                      <a:pt x="142" y="22"/>
                    </a:moveTo>
                    <a:cubicBezTo>
                      <a:pt x="142" y="13"/>
                      <a:pt x="136" y="0"/>
                      <a:pt x="121" y="0"/>
                    </a:cubicBezTo>
                    <a:cubicBezTo>
                      <a:pt x="109" y="0"/>
                      <a:pt x="94" y="15"/>
                      <a:pt x="94" y="31"/>
                    </a:cubicBezTo>
                    <a:cubicBezTo>
                      <a:pt x="94" y="40"/>
                      <a:pt x="100" y="51"/>
                      <a:pt x="115" y="51"/>
                    </a:cubicBezTo>
                    <a:cubicBezTo>
                      <a:pt x="129" y="51"/>
                      <a:pt x="142" y="35"/>
                      <a:pt x="142" y="22"/>
                    </a:cubicBezTo>
                    <a:moveTo>
                      <a:pt x="38" y="294"/>
                    </a:moveTo>
                    <a:cubicBezTo>
                      <a:pt x="36" y="301"/>
                      <a:pt x="34" y="307"/>
                      <a:pt x="34" y="318"/>
                    </a:cubicBezTo>
                    <a:cubicBezTo>
                      <a:pt x="34" y="343"/>
                      <a:pt x="54" y="362"/>
                      <a:pt x="81" y="362"/>
                    </a:cubicBezTo>
                    <a:cubicBezTo>
                      <a:pt x="133" y="362"/>
                      <a:pt x="156" y="290"/>
                      <a:pt x="156" y="281"/>
                    </a:cubicBezTo>
                    <a:cubicBezTo>
                      <a:pt x="156" y="274"/>
                      <a:pt x="150" y="274"/>
                      <a:pt x="148" y="274"/>
                    </a:cubicBezTo>
                    <a:cubicBezTo>
                      <a:pt x="140" y="274"/>
                      <a:pt x="140" y="277"/>
                      <a:pt x="138" y="283"/>
                    </a:cubicBezTo>
                    <a:cubicBezTo>
                      <a:pt x="125" y="325"/>
                      <a:pt x="104" y="349"/>
                      <a:pt x="84" y="349"/>
                    </a:cubicBezTo>
                    <a:cubicBezTo>
                      <a:pt x="73" y="349"/>
                      <a:pt x="71" y="340"/>
                      <a:pt x="71" y="329"/>
                    </a:cubicBezTo>
                    <a:cubicBezTo>
                      <a:pt x="71" y="316"/>
                      <a:pt x="75" y="307"/>
                      <a:pt x="79" y="294"/>
                    </a:cubicBezTo>
                    <a:cubicBezTo>
                      <a:pt x="84" y="281"/>
                      <a:pt x="90" y="266"/>
                      <a:pt x="96" y="253"/>
                    </a:cubicBezTo>
                    <a:cubicBezTo>
                      <a:pt x="100" y="239"/>
                      <a:pt x="119" y="189"/>
                      <a:pt x="121" y="182"/>
                    </a:cubicBezTo>
                    <a:cubicBezTo>
                      <a:pt x="121" y="178"/>
                      <a:pt x="123" y="171"/>
                      <a:pt x="123" y="167"/>
                    </a:cubicBezTo>
                    <a:cubicBezTo>
                      <a:pt x="123" y="141"/>
                      <a:pt x="102" y="121"/>
                      <a:pt x="75" y="121"/>
                    </a:cubicBezTo>
                    <a:cubicBezTo>
                      <a:pt x="25" y="121"/>
                      <a:pt x="0" y="193"/>
                      <a:pt x="0" y="202"/>
                    </a:cubicBezTo>
                    <a:cubicBezTo>
                      <a:pt x="0" y="209"/>
                      <a:pt x="6" y="206"/>
                      <a:pt x="9" y="209"/>
                    </a:cubicBezTo>
                    <a:cubicBezTo>
                      <a:pt x="17" y="209"/>
                      <a:pt x="17" y="206"/>
                      <a:pt x="19" y="202"/>
                    </a:cubicBezTo>
                    <a:cubicBezTo>
                      <a:pt x="32" y="154"/>
                      <a:pt x="54" y="136"/>
                      <a:pt x="73" y="136"/>
                    </a:cubicBezTo>
                    <a:cubicBezTo>
                      <a:pt x="81" y="136"/>
                      <a:pt x="86" y="141"/>
                      <a:pt x="86" y="154"/>
                    </a:cubicBezTo>
                    <a:cubicBezTo>
                      <a:pt x="86" y="167"/>
                      <a:pt x="84" y="174"/>
                      <a:pt x="71" y="209"/>
                    </a:cubicBezTo>
                    <a:cubicBezTo>
                      <a:pt x="60" y="237"/>
                      <a:pt x="49" y="266"/>
                      <a:pt x="38" y="29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6" name="CustomShape 33"/>
              <p:cNvSpPr/>
              <p:nvPr/>
            </p:nvSpPr>
            <p:spPr>
              <a:xfrm>
                <a:off x="5354280" y="2850840"/>
                <a:ext cx="138600" cy="121680"/>
              </a:xfrm>
              <a:custGeom>
                <a:avLst/>
                <a:gdLst/>
                <a:ahLst/>
                <a:rect l="l" t="t" r="r" b="b"/>
                <a:pathLst>
                  <a:path w="388" h="341">
                    <a:moveTo>
                      <a:pt x="352" y="46"/>
                    </a:moveTo>
                    <a:cubicBezTo>
                      <a:pt x="360" y="46"/>
                      <a:pt x="387" y="46"/>
                      <a:pt x="387" y="20"/>
                    </a:cubicBezTo>
                    <a:cubicBezTo>
                      <a:pt x="387" y="0"/>
                      <a:pt x="370" y="0"/>
                      <a:pt x="358" y="0"/>
                    </a:cubicBezTo>
                    <a:cubicBezTo>
                      <a:pt x="302" y="0"/>
                      <a:pt x="247" y="0"/>
                      <a:pt x="191" y="0"/>
                    </a:cubicBezTo>
                    <a:cubicBezTo>
                      <a:pt x="81" y="0"/>
                      <a:pt x="0" y="127"/>
                      <a:pt x="0" y="220"/>
                    </a:cubicBezTo>
                    <a:cubicBezTo>
                      <a:pt x="0" y="288"/>
                      <a:pt x="44" y="340"/>
                      <a:pt x="110" y="340"/>
                    </a:cubicBezTo>
                    <a:cubicBezTo>
                      <a:pt x="196" y="340"/>
                      <a:pt x="293" y="248"/>
                      <a:pt x="293" y="130"/>
                    </a:cubicBezTo>
                    <a:cubicBezTo>
                      <a:pt x="293" y="116"/>
                      <a:pt x="293" y="79"/>
                      <a:pt x="270" y="46"/>
                    </a:cubicBezTo>
                    <a:cubicBezTo>
                      <a:pt x="297" y="46"/>
                      <a:pt x="325" y="46"/>
                      <a:pt x="352" y="46"/>
                    </a:cubicBezTo>
                    <a:moveTo>
                      <a:pt x="110" y="325"/>
                    </a:moveTo>
                    <a:cubicBezTo>
                      <a:pt x="75" y="325"/>
                      <a:pt x="46" y="296"/>
                      <a:pt x="46" y="242"/>
                    </a:cubicBezTo>
                    <a:cubicBezTo>
                      <a:pt x="46" y="217"/>
                      <a:pt x="54" y="154"/>
                      <a:pt x="79" y="110"/>
                    </a:cubicBezTo>
                    <a:cubicBezTo>
                      <a:pt x="110" y="55"/>
                      <a:pt x="154" y="46"/>
                      <a:pt x="179" y="46"/>
                    </a:cubicBezTo>
                    <a:cubicBezTo>
                      <a:pt x="241" y="46"/>
                      <a:pt x="245" y="97"/>
                      <a:pt x="245" y="121"/>
                    </a:cubicBezTo>
                    <a:cubicBezTo>
                      <a:pt x="245" y="156"/>
                      <a:pt x="231" y="220"/>
                      <a:pt x="206" y="259"/>
                    </a:cubicBezTo>
                    <a:cubicBezTo>
                      <a:pt x="179" y="303"/>
                      <a:pt x="139" y="325"/>
                      <a:pt x="110" y="32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7" name="CustomShape 34"/>
              <p:cNvSpPr/>
              <p:nvPr/>
            </p:nvSpPr>
            <p:spPr>
              <a:xfrm>
                <a:off x="5515200" y="2784600"/>
                <a:ext cx="83880" cy="86760"/>
              </a:xfrm>
              <a:custGeom>
                <a:avLst/>
                <a:gdLst/>
                <a:ahLst/>
                <a:rect l="l" t="t" r="r" b="b"/>
                <a:pathLst>
                  <a:path w="236" h="244">
                    <a:moveTo>
                      <a:pt x="54" y="189"/>
                    </a:moveTo>
                    <a:cubicBezTo>
                      <a:pt x="69" y="175"/>
                      <a:pt x="77" y="164"/>
                      <a:pt x="121" y="129"/>
                    </a:cubicBezTo>
                    <a:cubicBezTo>
                      <a:pt x="131" y="120"/>
                      <a:pt x="171" y="88"/>
                      <a:pt x="185" y="72"/>
                    </a:cubicBezTo>
                    <a:cubicBezTo>
                      <a:pt x="217" y="39"/>
                      <a:pt x="235" y="13"/>
                      <a:pt x="235" y="6"/>
                    </a:cubicBezTo>
                    <a:cubicBezTo>
                      <a:pt x="235" y="0"/>
                      <a:pt x="229" y="0"/>
                      <a:pt x="227" y="0"/>
                    </a:cubicBezTo>
                    <a:cubicBezTo>
                      <a:pt x="223" y="0"/>
                      <a:pt x="221" y="0"/>
                      <a:pt x="219" y="4"/>
                    </a:cubicBezTo>
                    <a:cubicBezTo>
                      <a:pt x="202" y="30"/>
                      <a:pt x="192" y="37"/>
                      <a:pt x="179" y="37"/>
                    </a:cubicBezTo>
                    <a:cubicBezTo>
                      <a:pt x="173" y="37"/>
                      <a:pt x="165" y="37"/>
                      <a:pt x="150" y="22"/>
                    </a:cubicBezTo>
                    <a:cubicBezTo>
                      <a:pt x="133" y="4"/>
                      <a:pt x="121" y="0"/>
                      <a:pt x="111" y="0"/>
                    </a:cubicBezTo>
                    <a:cubicBezTo>
                      <a:pt x="69" y="0"/>
                      <a:pt x="42" y="46"/>
                      <a:pt x="42" y="63"/>
                    </a:cubicBezTo>
                    <a:cubicBezTo>
                      <a:pt x="42" y="68"/>
                      <a:pt x="46" y="68"/>
                      <a:pt x="50" y="68"/>
                    </a:cubicBezTo>
                    <a:cubicBezTo>
                      <a:pt x="56" y="68"/>
                      <a:pt x="56" y="68"/>
                      <a:pt x="59" y="61"/>
                    </a:cubicBezTo>
                    <a:cubicBezTo>
                      <a:pt x="67" y="41"/>
                      <a:pt x="96" y="41"/>
                      <a:pt x="104" y="41"/>
                    </a:cubicBezTo>
                    <a:cubicBezTo>
                      <a:pt x="115" y="41"/>
                      <a:pt x="129" y="44"/>
                      <a:pt x="136" y="46"/>
                    </a:cubicBezTo>
                    <a:cubicBezTo>
                      <a:pt x="165" y="52"/>
                      <a:pt x="167" y="52"/>
                      <a:pt x="181" y="52"/>
                    </a:cubicBezTo>
                    <a:cubicBezTo>
                      <a:pt x="167" y="68"/>
                      <a:pt x="158" y="77"/>
                      <a:pt x="108" y="118"/>
                    </a:cubicBezTo>
                    <a:cubicBezTo>
                      <a:pt x="69" y="151"/>
                      <a:pt x="56" y="164"/>
                      <a:pt x="46" y="175"/>
                    </a:cubicBezTo>
                    <a:cubicBezTo>
                      <a:pt x="15" y="208"/>
                      <a:pt x="0" y="230"/>
                      <a:pt x="0" y="237"/>
                    </a:cubicBezTo>
                    <a:cubicBezTo>
                      <a:pt x="0" y="243"/>
                      <a:pt x="7" y="243"/>
                      <a:pt x="9" y="243"/>
                    </a:cubicBezTo>
                    <a:cubicBezTo>
                      <a:pt x="15" y="243"/>
                      <a:pt x="15" y="241"/>
                      <a:pt x="17" y="237"/>
                    </a:cubicBezTo>
                    <a:cubicBezTo>
                      <a:pt x="31" y="217"/>
                      <a:pt x="48" y="204"/>
                      <a:pt x="65" y="204"/>
                    </a:cubicBezTo>
                    <a:cubicBezTo>
                      <a:pt x="71" y="204"/>
                      <a:pt x="79" y="204"/>
                      <a:pt x="92" y="217"/>
                    </a:cubicBezTo>
                    <a:cubicBezTo>
                      <a:pt x="108" y="235"/>
                      <a:pt x="119" y="243"/>
                      <a:pt x="136" y="243"/>
                    </a:cubicBezTo>
                    <a:cubicBezTo>
                      <a:pt x="190" y="243"/>
                      <a:pt x="225" y="178"/>
                      <a:pt x="225" y="158"/>
                    </a:cubicBezTo>
                    <a:cubicBezTo>
                      <a:pt x="225" y="153"/>
                      <a:pt x="219" y="151"/>
                      <a:pt x="215" y="151"/>
                    </a:cubicBezTo>
                    <a:cubicBezTo>
                      <a:pt x="208" y="151"/>
                      <a:pt x="208" y="156"/>
                      <a:pt x="206" y="160"/>
                    </a:cubicBezTo>
                    <a:cubicBezTo>
                      <a:pt x="196" y="186"/>
                      <a:pt x="167" y="199"/>
                      <a:pt x="142" y="199"/>
                    </a:cubicBezTo>
                    <a:cubicBezTo>
                      <a:pt x="129" y="199"/>
                      <a:pt x="117" y="197"/>
                      <a:pt x="104" y="195"/>
                    </a:cubicBezTo>
                    <a:cubicBezTo>
                      <a:pt x="79" y="189"/>
                      <a:pt x="75" y="189"/>
                      <a:pt x="67" y="189"/>
                    </a:cubicBezTo>
                    <a:cubicBezTo>
                      <a:pt x="63" y="189"/>
                      <a:pt x="59" y="189"/>
                      <a:pt x="54" y="18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8" name="CustomShape 35"/>
              <p:cNvSpPr/>
              <p:nvPr/>
            </p:nvSpPr>
            <p:spPr>
              <a:xfrm>
                <a:off x="5503320" y="2914200"/>
                <a:ext cx="55440" cy="129600"/>
              </a:xfrm>
              <a:custGeom>
                <a:avLst/>
                <a:gdLst/>
                <a:ahLst/>
                <a:rect l="l" t="t" r="r" b="b"/>
                <a:pathLst>
                  <a:path w="157" h="363">
                    <a:moveTo>
                      <a:pt x="141" y="19"/>
                    </a:moveTo>
                    <a:cubicBezTo>
                      <a:pt x="141" y="11"/>
                      <a:pt x="135" y="0"/>
                      <a:pt x="121" y="0"/>
                    </a:cubicBezTo>
                    <a:cubicBezTo>
                      <a:pt x="108" y="0"/>
                      <a:pt x="94" y="13"/>
                      <a:pt x="94" y="28"/>
                    </a:cubicBezTo>
                    <a:cubicBezTo>
                      <a:pt x="94" y="39"/>
                      <a:pt x="100" y="50"/>
                      <a:pt x="112" y="50"/>
                    </a:cubicBezTo>
                    <a:cubicBezTo>
                      <a:pt x="127" y="50"/>
                      <a:pt x="141" y="35"/>
                      <a:pt x="141" y="19"/>
                    </a:cubicBezTo>
                    <a:moveTo>
                      <a:pt x="37" y="294"/>
                    </a:moveTo>
                    <a:cubicBezTo>
                      <a:pt x="35" y="300"/>
                      <a:pt x="33" y="307"/>
                      <a:pt x="33" y="316"/>
                    </a:cubicBezTo>
                    <a:cubicBezTo>
                      <a:pt x="33" y="342"/>
                      <a:pt x="54" y="362"/>
                      <a:pt x="81" y="362"/>
                    </a:cubicBezTo>
                    <a:cubicBezTo>
                      <a:pt x="133" y="362"/>
                      <a:pt x="156" y="287"/>
                      <a:pt x="156" y="281"/>
                    </a:cubicBezTo>
                    <a:cubicBezTo>
                      <a:pt x="156" y="272"/>
                      <a:pt x="150" y="275"/>
                      <a:pt x="148" y="272"/>
                    </a:cubicBezTo>
                    <a:cubicBezTo>
                      <a:pt x="139" y="272"/>
                      <a:pt x="139" y="276"/>
                      <a:pt x="137" y="283"/>
                    </a:cubicBezTo>
                    <a:cubicBezTo>
                      <a:pt x="125" y="325"/>
                      <a:pt x="102" y="347"/>
                      <a:pt x="83" y="347"/>
                    </a:cubicBezTo>
                    <a:cubicBezTo>
                      <a:pt x="73" y="347"/>
                      <a:pt x="71" y="340"/>
                      <a:pt x="71" y="329"/>
                    </a:cubicBezTo>
                    <a:cubicBezTo>
                      <a:pt x="71" y="316"/>
                      <a:pt x="73" y="305"/>
                      <a:pt x="79" y="294"/>
                    </a:cubicBezTo>
                    <a:cubicBezTo>
                      <a:pt x="83" y="278"/>
                      <a:pt x="89" y="265"/>
                      <a:pt x="94" y="250"/>
                    </a:cubicBezTo>
                    <a:cubicBezTo>
                      <a:pt x="100" y="237"/>
                      <a:pt x="119" y="188"/>
                      <a:pt x="121" y="182"/>
                    </a:cubicBezTo>
                    <a:cubicBezTo>
                      <a:pt x="121" y="178"/>
                      <a:pt x="123" y="171"/>
                      <a:pt x="123" y="164"/>
                    </a:cubicBezTo>
                    <a:cubicBezTo>
                      <a:pt x="123" y="140"/>
                      <a:pt x="102" y="118"/>
                      <a:pt x="75" y="118"/>
                    </a:cubicBezTo>
                    <a:cubicBezTo>
                      <a:pt x="23" y="118"/>
                      <a:pt x="0" y="193"/>
                      <a:pt x="0" y="202"/>
                    </a:cubicBezTo>
                    <a:cubicBezTo>
                      <a:pt x="0" y="208"/>
                      <a:pt x="6" y="208"/>
                      <a:pt x="8" y="208"/>
                    </a:cubicBezTo>
                    <a:cubicBezTo>
                      <a:pt x="17" y="208"/>
                      <a:pt x="17" y="206"/>
                      <a:pt x="19" y="199"/>
                    </a:cubicBezTo>
                    <a:cubicBezTo>
                      <a:pt x="31" y="153"/>
                      <a:pt x="54" y="134"/>
                      <a:pt x="73" y="134"/>
                    </a:cubicBezTo>
                    <a:cubicBezTo>
                      <a:pt x="81" y="134"/>
                      <a:pt x="85" y="138"/>
                      <a:pt x="85" y="153"/>
                    </a:cubicBezTo>
                    <a:cubicBezTo>
                      <a:pt x="85" y="167"/>
                      <a:pt x="83" y="173"/>
                      <a:pt x="69" y="206"/>
                    </a:cubicBezTo>
                    <a:cubicBezTo>
                      <a:pt x="58" y="235"/>
                      <a:pt x="48" y="265"/>
                      <a:pt x="37" y="29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9" name="CustomShape 36"/>
              <p:cNvSpPr/>
              <p:nvPr/>
            </p:nvSpPr>
            <p:spPr>
              <a:xfrm>
                <a:off x="5698800" y="2809080"/>
                <a:ext cx="173880" cy="183240"/>
              </a:xfrm>
              <a:custGeom>
                <a:avLst/>
                <a:gdLst/>
                <a:ahLst/>
                <a:rect l="l" t="t" r="r" b="b"/>
                <a:pathLst>
                  <a:path w="486" h="512">
                    <a:moveTo>
                      <a:pt x="258" y="272"/>
                    </a:moveTo>
                    <a:cubicBezTo>
                      <a:pt x="326" y="272"/>
                      <a:pt x="394" y="272"/>
                      <a:pt x="462" y="272"/>
                    </a:cubicBezTo>
                    <a:cubicBezTo>
                      <a:pt x="472" y="272"/>
                      <a:pt x="485" y="272"/>
                      <a:pt x="485" y="257"/>
                    </a:cubicBezTo>
                    <a:cubicBezTo>
                      <a:pt x="485" y="241"/>
                      <a:pt x="472" y="241"/>
                      <a:pt x="462" y="241"/>
                    </a:cubicBezTo>
                    <a:cubicBezTo>
                      <a:pt x="394" y="241"/>
                      <a:pt x="326" y="241"/>
                      <a:pt x="258" y="241"/>
                    </a:cubicBezTo>
                    <a:cubicBezTo>
                      <a:pt x="258" y="169"/>
                      <a:pt x="258" y="96"/>
                      <a:pt x="258" y="24"/>
                    </a:cubicBezTo>
                    <a:cubicBezTo>
                      <a:pt x="258" y="15"/>
                      <a:pt x="258" y="0"/>
                      <a:pt x="243" y="0"/>
                    </a:cubicBezTo>
                    <a:cubicBezTo>
                      <a:pt x="229" y="0"/>
                      <a:pt x="229" y="15"/>
                      <a:pt x="229" y="24"/>
                    </a:cubicBezTo>
                    <a:cubicBezTo>
                      <a:pt x="229" y="96"/>
                      <a:pt x="229" y="169"/>
                      <a:pt x="229" y="241"/>
                    </a:cubicBezTo>
                    <a:cubicBezTo>
                      <a:pt x="160" y="241"/>
                      <a:pt x="92" y="241"/>
                      <a:pt x="23" y="241"/>
                    </a:cubicBezTo>
                    <a:cubicBezTo>
                      <a:pt x="13" y="241"/>
                      <a:pt x="0" y="241"/>
                      <a:pt x="0" y="257"/>
                    </a:cubicBezTo>
                    <a:cubicBezTo>
                      <a:pt x="0" y="272"/>
                      <a:pt x="13" y="272"/>
                      <a:pt x="23" y="272"/>
                    </a:cubicBezTo>
                    <a:cubicBezTo>
                      <a:pt x="92" y="272"/>
                      <a:pt x="160" y="272"/>
                      <a:pt x="229" y="272"/>
                    </a:cubicBezTo>
                    <a:cubicBezTo>
                      <a:pt x="229" y="344"/>
                      <a:pt x="229" y="415"/>
                      <a:pt x="229" y="487"/>
                    </a:cubicBezTo>
                    <a:cubicBezTo>
                      <a:pt x="229" y="498"/>
                      <a:pt x="229" y="511"/>
                      <a:pt x="243" y="511"/>
                    </a:cubicBezTo>
                    <a:cubicBezTo>
                      <a:pt x="258" y="511"/>
                      <a:pt x="258" y="498"/>
                      <a:pt x="258" y="487"/>
                    </a:cubicBezTo>
                    <a:cubicBezTo>
                      <a:pt x="258" y="415"/>
                      <a:pt x="258" y="344"/>
                      <a:pt x="258" y="27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0" name="CustomShape 37"/>
              <p:cNvSpPr/>
              <p:nvPr/>
            </p:nvSpPr>
            <p:spPr>
              <a:xfrm>
                <a:off x="5961600" y="2762280"/>
                <a:ext cx="247320" cy="276840"/>
              </a:xfrm>
              <a:custGeom>
                <a:avLst/>
                <a:gdLst/>
                <a:ahLst/>
                <a:rect l="l" t="t" r="r" b="b"/>
                <a:pathLst>
                  <a:path w="690" h="772">
                    <a:moveTo>
                      <a:pt x="267" y="413"/>
                    </a:moveTo>
                    <a:cubicBezTo>
                      <a:pt x="181" y="526"/>
                      <a:pt x="95" y="638"/>
                      <a:pt x="9" y="751"/>
                    </a:cubicBezTo>
                    <a:cubicBezTo>
                      <a:pt x="2" y="758"/>
                      <a:pt x="0" y="760"/>
                      <a:pt x="0" y="762"/>
                    </a:cubicBezTo>
                    <a:cubicBezTo>
                      <a:pt x="0" y="771"/>
                      <a:pt x="9" y="771"/>
                      <a:pt x="21" y="771"/>
                    </a:cubicBezTo>
                    <a:cubicBezTo>
                      <a:pt x="223" y="771"/>
                      <a:pt x="425" y="771"/>
                      <a:pt x="627" y="771"/>
                    </a:cubicBezTo>
                    <a:cubicBezTo>
                      <a:pt x="647" y="707"/>
                      <a:pt x="668" y="643"/>
                      <a:pt x="689" y="580"/>
                    </a:cubicBezTo>
                    <a:cubicBezTo>
                      <a:pt x="684" y="580"/>
                      <a:pt x="678" y="580"/>
                      <a:pt x="672" y="580"/>
                    </a:cubicBezTo>
                    <a:cubicBezTo>
                      <a:pt x="654" y="637"/>
                      <a:pt x="604" y="683"/>
                      <a:pt x="543" y="707"/>
                    </a:cubicBezTo>
                    <a:cubicBezTo>
                      <a:pt x="531" y="709"/>
                      <a:pt x="481" y="729"/>
                      <a:pt x="373" y="729"/>
                    </a:cubicBezTo>
                    <a:cubicBezTo>
                      <a:pt x="269" y="729"/>
                      <a:pt x="166" y="729"/>
                      <a:pt x="63" y="729"/>
                    </a:cubicBezTo>
                    <a:cubicBezTo>
                      <a:pt x="147" y="619"/>
                      <a:pt x="232" y="508"/>
                      <a:pt x="317" y="398"/>
                    </a:cubicBezTo>
                    <a:cubicBezTo>
                      <a:pt x="321" y="391"/>
                      <a:pt x="323" y="390"/>
                      <a:pt x="323" y="387"/>
                    </a:cubicBezTo>
                    <a:cubicBezTo>
                      <a:pt x="323" y="383"/>
                      <a:pt x="321" y="382"/>
                      <a:pt x="317" y="376"/>
                    </a:cubicBezTo>
                    <a:cubicBezTo>
                      <a:pt x="238" y="261"/>
                      <a:pt x="159" y="146"/>
                      <a:pt x="79" y="31"/>
                    </a:cubicBezTo>
                    <a:cubicBezTo>
                      <a:pt x="176" y="31"/>
                      <a:pt x="272" y="31"/>
                      <a:pt x="369" y="31"/>
                    </a:cubicBezTo>
                    <a:cubicBezTo>
                      <a:pt x="452" y="31"/>
                      <a:pt x="620" y="38"/>
                      <a:pt x="672" y="180"/>
                    </a:cubicBezTo>
                    <a:cubicBezTo>
                      <a:pt x="678" y="180"/>
                      <a:pt x="684" y="180"/>
                      <a:pt x="689" y="180"/>
                    </a:cubicBezTo>
                    <a:cubicBezTo>
                      <a:pt x="668" y="120"/>
                      <a:pt x="647" y="60"/>
                      <a:pt x="627" y="0"/>
                    </a:cubicBezTo>
                    <a:cubicBezTo>
                      <a:pt x="425" y="0"/>
                      <a:pt x="223" y="0"/>
                      <a:pt x="21" y="0"/>
                    </a:cubicBezTo>
                    <a:cubicBezTo>
                      <a:pt x="0" y="0"/>
                      <a:pt x="0" y="2"/>
                      <a:pt x="0" y="27"/>
                    </a:cubicBezTo>
                    <a:cubicBezTo>
                      <a:pt x="89" y="155"/>
                      <a:pt x="178" y="284"/>
                      <a:pt x="267" y="41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1" name="CustomShape 38"/>
              <p:cNvSpPr/>
              <p:nvPr/>
            </p:nvSpPr>
            <p:spPr>
              <a:xfrm>
                <a:off x="6233760" y="2925000"/>
                <a:ext cx="54720" cy="129960"/>
              </a:xfrm>
              <a:custGeom>
                <a:avLst/>
                <a:gdLst/>
                <a:ahLst/>
                <a:rect l="l" t="t" r="r" b="b"/>
                <a:pathLst>
                  <a:path w="155" h="364">
                    <a:moveTo>
                      <a:pt x="141" y="20"/>
                    </a:moveTo>
                    <a:cubicBezTo>
                      <a:pt x="141" y="11"/>
                      <a:pt x="135" y="0"/>
                      <a:pt x="120" y="0"/>
                    </a:cubicBezTo>
                    <a:cubicBezTo>
                      <a:pt x="108" y="0"/>
                      <a:pt x="91" y="14"/>
                      <a:pt x="91" y="29"/>
                    </a:cubicBezTo>
                    <a:cubicBezTo>
                      <a:pt x="91" y="38"/>
                      <a:pt x="100" y="51"/>
                      <a:pt x="112" y="51"/>
                    </a:cubicBezTo>
                    <a:cubicBezTo>
                      <a:pt x="127" y="51"/>
                      <a:pt x="141" y="36"/>
                      <a:pt x="141" y="20"/>
                    </a:cubicBezTo>
                    <a:moveTo>
                      <a:pt x="37" y="295"/>
                    </a:moveTo>
                    <a:cubicBezTo>
                      <a:pt x="35" y="301"/>
                      <a:pt x="33" y="308"/>
                      <a:pt x="33" y="317"/>
                    </a:cubicBezTo>
                    <a:cubicBezTo>
                      <a:pt x="33" y="343"/>
                      <a:pt x="54" y="363"/>
                      <a:pt x="81" y="363"/>
                    </a:cubicBezTo>
                    <a:cubicBezTo>
                      <a:pt x="133" y="363"/>
                      <a:pt x="154" y="288"/>
                      <a:pt x="154" y="279"/>
                    </a:cubicBezTo>
                    <a:cubicBezTo>
                      <a:pt x="154" y="273"/>
                      <a:pt x="149" y="275"/>
                      <a:pt x="147" y="273"/>
                    </a:cubicBezTo>
                    <a:cubicBezTo>
                      <a:pt x="139" y="273"/>
                      <a:pt x="139" y="277"/>
                      <a:pt x="137" y="281"/>
                    </a:cubicBezTo>
                    <a:cubicBezTo>
                      <a:pt x="125" y="325"/>
                      <a:pt x="102" y="347"/>
                      <a:pt x="83" y="347"/>
                    </a:cubicBezTo>
                    <a:cubicBezTo>
                      <a:pt x="73" y="347"/>
                      <a:pt x="70" y="341"/>
                      <a:pt x="70" y="330"/>
                    </a:cubicBezTo>
                    <a:cubicBezTo>
                      <a:pt x="70" y="317"/>
                      <a:pt x="73" y="306"/>
                      <a:pt x="79" y="295"/>
                    </a:cubicBezTo>
                    <a:cubicBezTo>
                      <a:pt x="83" y="279"/>
                      <a:pt x="89" y="266"/>
                      <a:pt x="93" y="251"/>
                    </a:cubicBezTo>
                    <a:cubicBezTo>
                      <a:pt x="100" y="238"/>
                      <a:pt x="118" y="189"/>
                      <a:pt x="118" y="183"/>
                    </a:cubicBezTo>
                    <a:cubicBezTo>
                      <a:pt x="120" y="178"/>
                      <a:pt x="122" y="172"/>
                      <a:pt x="122" y="165"/>
                    </a:cubicBezTo>
                    <a:cubicBezTo>
                      <a:pt x="122" y="141"/>
                      <a:pt x="102" y="119"/>
                      <a:pt x="75" y="119"/>
                    </a:cubicBezTo>
                    <a:cubicBezTo>
                      <a:pt x="23" y="119"/>
                      <a:pt x="0" y="194"/>
                      <a:pt x="0" y="202"/>
                    </a:cubicBezTo>
                    <a:cubicBezTo>
                      <a:pt x="0" y="209"/>
                      <a:pt x="6" y="209"/>
                      <a:pt x="8" y="209"/>
                    </a:cubicBezTo>
                    <a:cubicBezTo>
                      <a:pt x="16" y="209"/>
                      <a:pt x="16" y="207"/>
                      <a:pt x="18" y="200"/>
                    </a:cubicBezTo>
                    <a:cubicBezTo>
                      <a:pt x="31" y="154"/>
                      <a:pt x="54" y="134"/>
                      <a:pt x="73" y="134"/>
                    </a:cubicBezTo>
                    <a:cubicBezTo>
                      <a:pt x="81" y="134"/>
                      <a:pt x="85" y="139"/>
                      <a:pt x="85" y="154"/>
                    </a:cubicBezTo>
                    <a:cubicBezTo>
                      <a:pt x="85" y="165"/>
                      <a:pt x="83" y="174"/>
                      <a:pt x="68" y="207"/>
                    </a:cubicBezTo>
                    <a:cubicBezTo>
                      <a:pt x="58" y="236"/>
                      <a:pt x="48" y="265"/>
                      <a:pt x="37" y="29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2" name="CustomShape 39"/>
              <p:cNvSpPr/>
              <p:nvPr/>
            </p:nvSpPr>
            <p:spPr>
              <a:xfrm>
                <a:off x="6319080" y="2941920"/>
                <a:ext cx="124200" cy="125640"/>
              </a:xfrm>
              <a:custGeom>
                <a:avLst/>
                <a:gdLst/>
                <a:ahLst/>
                <a:rect l="l" t="t" r="r" b="b"/>
                <a:pathLst>
                  <a:path w="348" h="352">
                    <a:moveTo>
                      <a:pt x="335" y="26"/>
                    </a:moveTo>
                    <a:cubicBezTo>
                      <a:pt x="341" y="24"/>
                      <a:pt x="347" y="19"/>
                      <a:pt x="347" y="13"/>
                    </a:cubicBezTo>
                    <a:cubicBezTo>
                      <a:pt x="347" y="6"/>
                      <a:pt x="341" y="0"/>
                      <a:pt x="333" y="0"/>
                    </a:cubicBezTo>
                    <a:cubicBezTo>
                      <a:pt x="330" y="0"/>
                      <a:pt x="331" y="0"/>
                      <a:pt x="324" y="2"/>
                    </a:cubicBezTo>
                    <a:cubicBezTo>
                      <a:pt x="220" y="55"/>
                      <a:pt x="116" y="109"/>
                      <a:pt x="12" y="162"/>
                    </a:cubicBezTo>
                    <a:cubicBezTo>
                      <a:pt x="6" y="164"/>
                      <a:pt x="0" y="169"/>
                      <a:pt x="0" y="175"/>
                    </a:cubicBezTo>
                    <a:cubicBezTo>
                      <a:pt x="0" y="184"/>
                      <a:pt x="6" y="186"/>
                      <a:pt x="12" y="188"/>
                    </a:cubicBezTo>
                    <a:cubicBezTo>
                      <a:pt x="116" y="242"/>
                      <a:pt x="220" y="295"/>
                      <a:pt x="324" y="349"/>
                    </a:cubicBezTo>
                    <a:cubicBezTo>
                      <a:pt x="331" y="351"/>
                      <a:pt x="330" y="350"/>
                      <a:pt x="333" y="351"/>
                    </a:cubicBezTo>
                    <a:cubicBezTo>
                      <a:pt x="341" y="351"/>
                      <a:pt x="347" y="346"/>
                      <a:pt x="347" y="338"/>
                    </a:cubicBezTo>
                    <a:cubicBezTo>
                      <a:pt x="347" y="329"/>
                      <a:pt x="341" y="327"/>
                      <a:pt x="335" y="324"/>
                    </a:cubicBezTo>
                    <a:cubicBezTo>
                      <a:pt x="237" y="275"/>
                      <a:pt x="139" y="225"/>
                      <a:pt x="41" y="175"/>
                    </a:cubicBezTo>
                    <a:cubicBezTo>
                      <a:pt x="139" y="125"/>
                      <a:pt x="237" y="76"/>
                      <a:pt x="335" y="26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3" name="CustomShape 40"/>
              <p:cNvSpPr/>
              <p:nvPr/>
            </p:nvSpPr>
            <p:spPr>
              <a:xfrm>
                <a:off x="6463440" y="2925000"/>
                <a:ext cx="80280" cy="167760"/>
              </a:xfrm>
              <a:custGeom>
                <a:avLst/>
                <a:gdLst/>
                <a:ahLst/>
                <a:rect l="l" t="t" r="r" b="b"/>
                <a:pathLst>
                  <a:path w="226" h="469">
                    <a:moveTo>
                      <a:pt x="225" y="20"/>
                    </a:moveTo>
                    <a:cubicBezTo>
                      <a:pt x="225" y="11"/>
                      <a:pt x="219" y="0"/>
                      <a:pt x="206" y="0"/>
                    </a:cubicBezTo>
                    <a:cubicBezTo>
                      <a:pt x="190" y="0"/>
                      <a:pt x="177" y="16"/>
                      <a:pt x="177" y="29"/>
                    </a:cubicBezTo>
                    <a:cubicBezTo>
                      <a:pt x="177" y="38"/>
                      <a:pt x="184" y="51"/>
                      <a:pt x="198" y="51"/>
                    </a:cubicBezTo>
                    <a:cubicBezTo>
                      <a:pt x="211" y="51"/>
                      <a:pt x="225" y="36"/>
                      <a:pt x="225" y="20"/>
                    </a:cubicBezTo>
                    <a:moveTo>
                      <a:pt x="117" y="385"/>
                    </a:moveTo>
                    <a:cubicBezTo>
                      <a:pt x="109" y="422"/>
                      <a:pt x="82" y="453"/>
                      <a:pt x="52" y="453"/>
                    </a:cubicBezTo>
                    <a:cubicBezTo>
                      <a:pt x="44" y="453"/>
                      <a:pt x="38" y="450"/>
                      <a:pt x="34" y="448"/>
                    </a:cubicBezTo>
                    <a:cubicBezTo>
                      <a:pt x="46" y="442"/>
                      <a:pt x="50" y="428"/>
                      <a:pt x="50" y="422"/>
                    </a:cubicBezTo>
                    <a:cubicBezTo>
                      <a:pt x="50" y="409"/>
                      <a:pt x="40" y="402"/>
                      <a:pt x="30" y="402"/>
                    </a:cubicBezTo>
                    <a:cubicBezTo>
                      <a:pt x="15" y="402"/>
                      <a:pt x="0" y="415"/>
                      <a:pt x="0" y="433"/>
                    </a:cubicBezTo>
                    <a:cubicBezTo>
                      <a:pt x="0" y="455"/>
                      <a:pt x="21" y="468"/>
                      <a:pt x="52" y="468"/>
                    </a:cubicBezTo>
                    <a:cubicBezTo>
                      <a:pt x="84" y="468"/>
                      <a:pt x="142" y="448"/>
                      <a:pt x="159" y="382"/>
                    </a:cubicBezTo>
                    <a:cubicBezTo>
                      <a:pt x="174" y="318"/>
                      <a:pt x="189" y="254"/>
                      <a:pt x="204" y="189"/>
                    </a:cubicBezTo>
                    <a:cubicBezTo>
                      <a:pt x="206" y="183"/>
                      <a:pt x="206" y="178"/>
                      <a:pt x="206" y="169"/>
                    </a:cubicBezTo>
                    <a:cubicBezTo>
                      <a:pt x="206" y="141"/>
                      <a:pt x="184" y="119"/>
                      <a:pt x="152" y="119"/>
                    </a:cubicBezTo>
                    <a:cubicBezTo>
                      <a:pt x="96" y="119"/>
                      <a:pt x="63" y="194"/>
                      <a:pt x="63" y="202"/>
                    </a:cubicBezTo>
                    <a:cubicBezTo>
                      <a:pt x="63" y="209"/>
                      <a:pt x="69" y="209"/>
                      <a:pt x="71" y="209"/>
                    </a:cubicBezTo>
                    <a:cubicBezTo>
                      <a:pt x="77" y="209"/>
                      <a:pt x="77" y="207"/>
                      <a:pt x="82" y="200"/>
                    </a:cubicBezTo>
                    <a:cubicBezTo>
                      <a:pt x="94" y="167"/>
                      <a:pt x="121" y="134"/>
                      <a:pt x="150" y="134"/>
                    </a:cubicBezTo>
                    <a:cubicBezTo>
                      <a:pt x="163" y="134"/>
                      <a:pt x="169" y="143"/>
                      <a:pt x="169" y="161"/>
                    </a:cubicBezTo>
                    <a:cubicBezTo>
                      <a:pt x="169" y="167"/>
                      <a:pt x="167" y="174"/>
                      <a:pt x="167" y="178"/>
                    </a:cubicBezTo>
                    <a:cubicBezTo>
                      <a:pt x="150" y="247"/>
                      <a:pt x="134" y="316"/>
                      <a:pt x="117" y="38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4" name="CustomShape 41"/>
              <p:cNvSpPr/>
              <p:nvPr/>
            </p:nvSpPr>
            <p:spPr>
              <a:xfrm>
                <a:off x="6637320" y="2781360"/>
                <a:ext cx="146880" cy="194400"/>
              </a:xfrm>
              <a:custGeom>
                <a:avLst/>
                <a:gdLst/>
                <a:ahLst/>
                <a:rect l="l" t="t" r="r" b="b"/>
                <a:pathLst>
                  <a:path w="411" h="543">
                    <a:moveTo>
                      <a:pt x="343" y="55"/>
                    </a:moveTo>
                    <a:cubicBezTo>
                      <a:pt x="350" y="31"/>
                      <a:pt x="352" y="24"/>
                      <a:pt x="391" y="24"/>
                    </a:cubicBezTo>
                    <a:cubicBezTo>
                      <a:pt x="404" y="24"/>
                      <a:pt x="410" y="24"/>
                      <a:pt x="410" y="9"/>
                    </a:cubicBezTo>
                    <a:cubicBezTo>
                      <a:pt x="410" y="2"/>
                      <a:pt x="406" y="0"/>
                      <a:pt x="402" y="0"/>
                    </a:cubicBezTo>
                    <a:cubicBezTo>
                      <a:pt x="383" y="0"/>
                      <a:pt x="337" y="2"/>
                      <a:pt x="321" y="2"/>
                    </a:cubicBezTo>
                    <a:cubicBezTo>
                      <a:pt x="296" y="2"/>
                      <a:pt x="235" y="0"/>
                      <a:pt x="212" y="0"/>
                    </a:cubicBezTo>
                    <a:cubicBezTo>
                      <a:pt x="206" y="0"/>
                      <a:pt x="198" y="0"/>
                      <a:pt x="198" y="15"/>
                    </a:cubicBezTo>
                    <a:cubicBezTo>
                      <a:pt x="198" y="24"/>
                      <a:pt x="202" y="24"/>
                      <a:pt x="221" y="24"/>
                    </a:cubicBezTo>
                    <a:cubicBezTo>
                      <a:pt x="239" y="24"/>
                      <a:pt x="246" y="24"/>
                      <a:pt x="264" y="24"/>
                    </a:cubicBezTo>
                    <a:cubicBezTo>
                      <a:pt x="281" y="26"/>
                      <a:pt x="287" y="29"/>
                      <a:pt x="287" y="39"/>
                    </a:cubicBezTo>
                    <a:cubicBezTo>
                      <a:pt x="287" y="44"/>
                      <a:pt x="285" y="50"/>
                      <a:pt x="283" y="57"/>
                    </a:cubicBezTo>
                    <a:cubicBezTo>
                      <a:pt x="255" y="175"/>
                      <a:pt x="228" y="293"/>
                      <a:pt x="200" y="410"/>
                    </a:cubicBezTo>
                    <a:cubicBezTo>
                      <a:pt x="181" y="485"/>
                      <a:pt x="133" y="525"/>
                      <a:pt x="94" y="525"/>
                    </a:cubicBezTo>
                    <a:cubicBezTo>
                      <a:pt x="75" y="525"/>
                      <a:pt x="38" y="518"/>
                      <a:pt x="25" y="478"/>
                    </a:cubicBezTo>
                    <a:cubicBezTo>
                      <a:pt x="27" y="478"/>
                      <a:pt x="31" y="478"/>
                      <a:pt x="33" y="478"/>
                    </a:cubicBezTo>
                    <a:cubicBezTo>
                      <a:pt x="63" y="478"/>
                      <a:pt x="81" y="452"/>
                      <a:pt x="81" y="430"/>
                    </a:cubicBezTo>
                    <a:cubicBezTo>
                      <a:pt x="81" y="404"/>
                      <a:pt x="63" y="397"/>
                      <a:pt x="50" y="397"/>
                    </a:cubicBezTo>
                    <a:cubicBezTo>
                      <a:pt x="36" y="397"/>
                      <a:pt x="0" y="406"/>
                      <a:pt x="0" y="459"/>
                    </a:cubicBezTo>
                    <a:cubicBezTo>
                      <a:pt x="0" y="507"/>
                      <a:pt x="40" y="542"/>
                      <a:pt x="96" y="542"/>
                    </a:cubicBezTo>
                    <a:cubicBezTo>
                      <a:pt x="165" y="542"/>
                      <a:pt x="239" y="492"/>
                      <a:pt x="258" y="415"/>
                    </a:cubicBezTo>
                    <a:cubicBezTo>
                      <a:pt x="287" y="295"/>
                      <a:pt x="315" y="175"/>
                      <a:pt x="343" y="5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5" name="CustomShape 42"/>
              <p:cNvSpPr/>
              <p:nvPr/>
            </p:nvSpPr>
            <p:spPr>
              <a:xfrm>
                <a:off x="6773040" y="2883240"/>
                <a:ext cx="55440" cy="129600"/>
              </a:xfrm>
              <a:custGeom>
                <a:avLst/>
                <a:gdLst/>
                <a:ahLst/>
                <a:rect l="l" t="t" r="r" b="b"/>
                <a:pathLst>
                  <a:path w="157" h="363">
                    <a:moveTo>
                      <a:pt x="143" y="22"/>
                    </a:moveTo>
                    <a:cubicBezTo>
                      <a:pt x="143" y="13"/>
                      <a:pt x="137" y="0"/>
                      <a:pt x="123" y="0"/>
                    </a:cubicBezTo>
                    <a:cubicBezTo>
                      <a:pt x="108" y="0"/>
                      <a:pt x="93" y="15"/>
                      <a:pt x="93" y="31"/>
                    </a:cubicBezTo>
                    <a:cubicBezTo>
                      <a:pt x="93" y="40"/>
                      <a:pt x="100" y="51"/>
                      <a:pt x="114" y="51"/>
                    </a:cubicBezTo>
                    <a:cubicBezTo>
                      <a:pt x="129" y="51"/>
                      <a:pt x="143" y="35"/>
                      <a:pt x="143" y="22"/>
                    </a:cubicBezTo>
                    <a:moveTo>
                      <a:pt x="37" y="294"/>
                    </a:moveTo>
                    <a:cubicBezTo>
                      <a:pt x="35" y="301"/>
                      <a:pt x="33" y="307"/>
                      <a:pt x="33" y="318"/>
                    </a:cubicBezTo>
                    <a:cubicBezTo>
                      <a:pt x="33" y="343"/>
                      <a:pt x="54" y="362"/>
                      <a:pt x="83" y="362"/>
                    </a:cubicBezTo>
                    <a:cubicBezTo>
                      <a:pt x="133" y="362"/>
                      <a:pt x="156" y="290"/>
                      <a:pt x="156" y="281"/>
                    </a:cubicBezTo>
                    <a:cubicBezTo>
                      <a:pt x="156" y="274"/>
                      <a:pt x="150" y="274"/>
                      <a:pt x="148" y="274"/>
                    </a:cubicBezTo>
                    <a:cubicBezTo>
                      <a:pt x="141" y="274"/>
                      <a:pt x="139" y="277"/>
                      <a:pt x="137" y="283"/>
                    </a:cubicBezTo>
                    <a:cubicBezTo>
                      <a:pt x="127" y="325"/>
                      <a:pt x="104" y="349"/>
                      <a:pt x="83" y="349"/>
                    </a:cubicBezTo>
                    <a:cubicBezTo>
                      <a:pt x="73" y="349"/>
                      <a:pt x="71" y="340"/>
                      <a:pt x="71" y="329"/>
                    </a:cubicBezTo>
                    <a:cubicBezTo>
                      <a:pt x="71" y="316"/>
                      <a:pt x="75" y="307"/>
                      <a:pt x="79" y="294"/>
                    </a:cubicBezTo>
                    <a:cubicBezTo>
                      <a:pt x="85" y="281"/>
                      <a:pt x="89" y="266"/>
                      <a:pt x="95" y="253"/>
                    </a:cubicBezTo>
                    <a:cubicBezTo>
                      <a:pt x="100" y="239"/>
                      <a:pt x="118" y="189"/>
                      <a:pt x="120" y="182"/>
                    </a:cubicBezTo>
                    <a:cubicBezTo>
                      <a:pt x="123" y="178"/>
                      <a:pt x="123" y="171"/>
                      <a:pt x="123" y="167"/>
                    </a:cubicBezTo>
                    <a:cubicBezTo>
                      <a:pt x="123" y="141"/>
                      <a:pt x="104" y="121"/>
                      <a:pt x="75" y="121"/>
                    </a:cubicBezTo>
                    <a:cubicBezTo>
                      <a:pt x="25" y="121"/>
                      <a:pt x="0" y="193"/>
                      <a:pt x="0" y="202"/>
                    </a:cubicBezTo>
                    <a:cubicBezTo>
                      <a:pt x="0" y="209"/>
                      <a:pt x="8" y="209"/>
                      <a:pt x="10" y="209"/>
                    </a:cubicBezTo>
                    <a:cubicBezTo>
                      <a:pt x="16" y="209"/>
                      <a:pt x="16" y="206"/>
                      <a:pt x="19" y="202"/>
                    </a:cubicBezTo>
                    <a:cubicBezTo>
                      <a:pt x="31" y="154"/>
                      <a:pt x="54" y="136"/>
                      <a:pt x="73" y="136"/>
                    </a:cubicBezTo>
                    <a:cubicBezTo>
                      <a:pt x="81" y="136"/>
                      <a:pt x="87" y="141"/>
                      <a:pt x="87" y="154"/>
                    </a:cubicBezTo>
                    <a:cubicBezTo>
                      <a:pt x="87" y="167"/>
                      <a:pt x="83" y="174"/>
                      <a:pt x="71" y="209"/>
                    </a:cubicBezTo>
                    <a:cubicBezTo>
                      <a:pt x="59" y="237"/>
                      <a:pt x="48" y="266"/>
                      <a:pt x="37" y="29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6" name="CustomShape 43"/>
              <p:cNvSpPr/>
              <p:nvPr/>
            </p:nvSpPr>
            <p:spPr>
              <a:xfrm>
                <a:off x="6838920" y="2883240"/>
                <a:ext cx="80280" cy="167760"/>
              </a:xfrm>
              <a:custGeom>
                <a:avLst/>
                <a:gdLst/>
                <a:ahLst/>
                <a:rect l="l" t="t" r="r" b="b"/>
                <a:pathLst>
                  <a:path w="226" h="469">
                    <a:moveTo>
                      <a:pt x="225" y="22"/>
                    </a:moveTo>
                    <a:cubicBezTo>
                      <a:pt x="225" y="11"/>
                      <a:pt x="218" y="0"/>
                      <a:pt x="204" y="0"/>
                    </a:cubicBezTo>
                    <a:cubicBezTo>
                      <a:pt x="189" y="0"/>
                      <a:pt x="177" y="15"/>
                      <a:pt x="177" y="31"/>
                    </a:cubicBezTo>
                    <a:cubicBezTo>
                      <a:pt x="177" y="40"/>
                      <a:pt x="183" y="51"/>
                      <a:pt x="198" y="51"/>
                    </a:cubicBezTo>
                    <a:cubicBezTo>
                      <a:pt x="210" y="51"/>
                      <a:pt x="225" y="37"/>
                      <a:pt x="225" y="22"/>
                    </a:cubicBezTo>
                    <a:moveTo>
                      <a:pt x="116" y="384"/>
                    </a:moveTo>
                    <a:cubicBezTo>
                      <a:pt x="108" y="422"/>
                      <a:pt x="81" y="452"/>
                      <a:pt x="50" y="452"/>
                    </a:cubicBezTo>
                    <a:cubicBezTo>
                      <a:pt x="44" y="452"/>
                      <a:pt x="37" y="452"/>
                      <a:pt x="33" y="450"/>
                    </a:cubicBezTo>
                    <a:cubicBezTo>
                      <a:pt x="46" y="443"/>
                      <a:pt x="50" y="430"/>
                      <a:pt x="50" y="422"/>
                    </a:cubicBezTo>
                    <a:cubicBezTo>
                      <a:pt x="50" y="408"/>
                      <a:pt x="39" y="402"/>
                      <a:pt x="29" y="402"/>
                    </a:cubicBezTo>
                    <a:cubicBezTo>
                      <a:pt x="14" y="402"/>
                      <a:pt x="0" y="417"/>
                      <a:pt x="0" y="435"/>
                    </a:cubicBezTo>
                    <a:cubicBezTo>
                      <a:pt x="0" y="454"/>
                      <a:pt x="22" y="468"/>
                      <a:pt x="52" y="468"/>
                    </a:cubicBezTo>
                    <a:cubicBezTo>
                      <a:pt x="82" y="468"/>
                      <a:pt x="141" y="448"/>
                      <a:pt x="158" y="382"/>
                    </a:cubicBezTo>
                    <a:cubicBezTo>
                      <a:pt x="173" y="318"/>
                      <a:pt x="189" y="253"/>
                      <a:pt x="204" y="189"/>
                    </a:cubicBezTo>
                    <a:cubicBezTo>
                      <a:pt x="206" y="184"/>
                      <a:pt x="206" y="178"/>
                      <a:pt x="206" y="171"/>
                    </a:cubicBezTo>
                    <a:cubicBezTo>
                      <a:pt x="206" y="141"/>
                      <a:pt x="183" y="121"/>
                      <a:pt x="152" y="121"/>
                    </a:cubicBezTo>
                    <a:cubicBezTo>
                      <a:pt x="96" y="121"/>
                      <a:pt x="62" y="195"/>
                      <a:pt x="62" y="202"/>
                    </a:cubicBezTo>
                    <a:cubicBezTo>
                      <a:pt x="62" y="209"/>
                      <a:pt x="69" y="209"/>
                      <a:pt x="71" y="209"/>
                    </a:cubicBezTo>
                    <a:cubicBezTo>
                      <a:pt x="77" y="209"/>
                      <a:pt x="77" y="209"/>
                      <a:pt x="81" y="200"/>
                    </a:cubicBezTo>
                    <a:cubicBezTo>
                      <a:pt x="94" y="169"/>
                      <a:pt x="121" y="136"/>
                      <a:pt x="150" y="136"/>
                    </a:cubicBezTo>
                    <a:cubicBezTo>
                      <a:pt x="162" y="136"/>
                      <a:pt x="168" y="145"/>
                      <a:pt x="168" y="163"/>
                    </a:cubicBezTo>
                    <a:cubicBezTo>
                      <a:pt x="168" y="167"/>
                      <a:pt x="166" y="176"/>
                      <a:pt x="166" y="178"/>
                    </a:cubicBezTo>
                    <a:cubicBezTo>
                      <a:pt x="150" y="247"/>
                      <a:pt x="133" y="315"/>
                      <a:pt x="116" y="38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7" name="CustomShape 44"/>
              <p:cNvSpPr/>
              <p:nvPr/>
            </p:nvSpPr>
            <p:spPr>
              <a:xfrm>
                <a:off x="6960240" y="2850840"/>
                <a:ext cx="138600" cy="121680"/>
              </a:xfrm>
              <a:custGeom>
                <a:avLst/>
                <a:gdLst/>
                <a:ahLst/>
                <a:rect l="l" t="t" r="r" b="b"/>
                <a:pathLst>
                  <a:path w="388" h="341">
                    <a:moveTo>
                      <a:pt x="350" y="46"/>
                    </a:moveTo>
                    <a:cubicBezTo>
                      <a:pt x="360" y="46"/>
                      <a:pt x="387" y="46"/>
                      <a:pt x="387" y="20"/>
                    </a:cubicBezTo>
                    <a:cubicBezTo>
                      <a:pt x="387" y="0"/>
                      <a:pt x="370" y="0"/>
                      <a:pt x="358" y="0"/>
                    </a:cubicBezTo>
                    <a:cubicBezTo>
                      <a:pt x="302" y="0"/>
                      <a:pt x="247" y="0"/>
                      <a:pt x="191" y="0"/>
                    </a:cubicBezTo>
                    <a:cubicBezTo>
                      <a:pt x="81" y="0"/>
                      <a:pt x="0" y="127"/>
                      <a:pt x="0" y="220"/>
                    </a:cubicBezTo>
                    <a:cubicBezTo>
                      <a:pt x="0" y="288"/>
                      <a:pt x="42" y="340"/>
                      <a:pt x="108" y="340"/>
                    </a:cubicBezTo>
                    <a:cubicBezTo>
                      <a:pt x="196" y="340"/>
                      <a:pt x="293" y="248"/>
                      <a:pt x="293" y="130"/>
                    </a:cubicBezTo>
                    <a:cubicBezTo>
                      <a:pt x="293" y="116"/>
                      <a:pt x="293" y="79"/>
                      <a:pt x="270" y="46"/>
                    </a:cubicBezTo>
                    <a:cubicBezTo>
                      <a:pt x="297" y="46"/>
                      <a:pt x="323" y="46"/>
                      <a:pt x="350" y="46"/>
                    </a:cubicBezTo>
                    <a:moveTo>
                      <a:pt x="110" y="325"/>
                    </a:moveTo>
                    <a:cubicBezTo>
                      <a:pt x="75" y="325"/>
                      <a:pt x="46" y="296"/>
                      <a:pt x="46" y="242"/>
                    </a:cubicBezTo>
                    <a:cubicBezTo>
                      <a:pt x="46" y="217"/>
                      <a:pt x="54" y="154"/>
                      <a:pt x="79" y="110"/>
                    </a:cubicBezTo>
                    <a:cubicBezTo>
                      <a:pt x="110" y="55"/>
                      <a:pt x="154" y="46"/>
                      <a:pt x="179" y="46"/>
                    </a:cubicBezTo>
                    <a:cubicBezTo>
                      <a:pt x="239" y="46"/>
                      <a:pt x="245" y="97"/>
                      <a:pt x="245" y="121"/>
                    </a:cubicBezTo>
                    <a:cubicBezTo>
                      <a:pt x="245" y="156"/>
                      <a:pt x="231" y="220"/>
                      <a:pt x="206" y="259"/>
                    </a:cubicBezTo>
                    <a:cubicBezTo>
                      <a:pt x="177" y="303"/>
                      <a:pt x="139" y="325"/>
                      <a:pt x="110" y="32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8" name="CustomShape 45"/>
              <p:cNvSpPr/>
              <p:nvPr/>
            </p:nvSpPr>
            <p:spPr>
              <a:xfrm>
                <a:off x="7121160" y="2784600"/>
                <a:ext cx="83880" cy="86760"/>
              </a:xfrm>
              <a:custGeom>
                <a:avLst/>
                <a:gdLst/>
                <a:ahLst/>
                <a:rect l="l" t="t" r="r" b="b"/>
                <a:pathLst>
                  <a:path w="236" h="244">
                    <a:moveTo>
                      <a:pt x="54" y="189"/>
                    </a:moveTo>
                    <a:cubicBezTo>
                      <a:pt x="69" y="175"/>
                      <a:pt x="77" y="164"/>
                      <a:pt x="121" y="129"/>
                    </a:cubicBezTo>
                    <a:cubicBezTo>
                      <a:pt x="131" y="120"/>
                      <a:pt x="169" y="88"/>
                      <a:pt x="185" y="72"/>
                    </a:cubicBezTo>
                    <a:cubicBezTo>
                      <a:pt x="217" y="39"/>
                      <a:pt x="235" y="13"/>
                      <a:pt x="235" y="6"/>
                    </a:cubicBezTo>
                    <a:cubicBezTo>
                      <a:pt x="235" y="0"/>
                      <a:pt x="229" y="0"/>
                      <a:pt x="227" y="0"/>
                    </a:cubicBezTo>
                    <a:cubicBezTo>
                      <a:pt x="223" y="0"/>
                      <a:pt x="221" y="0"/>
                      <a:pt x="219" y="4"/>
                    </a:cubicBezTo>
                    <a:cubicBezTo>
                      <a:pt x="202" y="30"/>
                      <a:pt x="192" y="37"/>
                      <a:pt x="179" y="37"/>
                    </a:cubicBezTo>
                    <a:cubicBezTo>
                      <a:pt x="173" y="37"/>
                      <a:pt x="165" y="37"/>
                      <a:pt x="150" y="22"/>
                    </a:cubicBezTo>
                    <a:cubicBezTo>
                      <a:pt x="133" y="4"/>
                      <a:pt x="121" y="0"/>
                      <a:pt x="109" y="0"/>
                    </a:cubicBezTo>
                    <a:cubicBezTo>
                      <a:pt x="69" y="0"/>
                      <a:pt x="40" y="46"/>
                      <a:pt x="40" y="63"/>
                    </a:cubicBezTo>
                    <a:cubicBezTo>
                      <a:pt x="40" y="68"/>
                      <a:pt x="46" y="68"/>
                      <a:pt x="50" y="68"/>
                    </a:cubicBezTo>
                    <a:cubicBezTo>
                      <a:pt x="56" y="68"/>
                      <a:pt x="56" y="68"/>
                      <a:pt x="59" y="61"/>
                    </a:cubicBezTo>
                    <a:cubicBezTo>
                      <a:pt x="67" y="41"/>
                      <a:pt x="96" y="41"/>
                      <a:pt x="102" y="41"/>
                    </a:cubicBezTo>
                    <a:cubicBezTo>
                      <a:pt x="115" y="41"/>
                      <a:pt x="129" y="44"/>
                      <a:pt x="136" y="46"/>
                    </a:cubicBezTo>
                    <a:cubicBezTo>
                      <a:pt x="165" y="52"/>
                      <a:pt x="167" y="52"/>
                      <a:pt x="179" y="52"/>
                    </a:cubicBezTo>
                    <a:cubicBezTo>
                      <a:pt x="167" y="68"/>
                      <a:pt x="158" y="77"/>
                      <a:pt x="109" y="118"/>
                    </a:cubicBezTo>
                    <a:cubicBezTo>
                      <a:pt x="69" y="151"/>
                      <a:pt x="54" y="164"/>
                      <a:pt x="46" y="175"/>
                    </a:cubicBezTo>
                    <a:cubicBezTo>
                      <a:pt x="15" y="208"/>
                      <a:pt x="0" y="230"/>
                      <a:pt x="0" y="237"/>
                    </a:cubicBezTo>
                    <a:cubicBezTo>
                      <a:pt x="0" y="243"/>
                      <a:pt x="7" y="243"/>
                      <a:pt x="9" y="243"/>
                    </a:cubicBezTo>
                    <a:cubicBezTo>
                      <a:pt x="13" y="243"/>
                      <a:pt x="15" y="241"/>
                      <a:pt x="17" y="237"/>
                    </a:cubicBezTo>
                    <a:cubicBezTo>
                      <a:pt x="32" y="217"/>
                      <a:pt x="46" y="204"/>
                      <a:pt x="65" y="204"/>
                    </a:cubicBezTo>
                    <a:cubicBezTo>
                      <a:pt x="71" y="204"/>
                      <a:pt x="77" y="204"/>
                      <a:pt x="92" y="217"/>
                    </a:cubicBezTo>
                    <a:cubicBezTo>
                      <a:pt x="109" y="235"/>
                      <a:pt x="119" y="243"/>
                      <a:pt x="133" y="243"/>
                    </a:cubicBezTo>
                    <a:cubicBezTo>
                      <a:pt x="190" y="243"/>
                      <a:pt x="223" y="178"/>
                      <a:pt x="223" y="158"/>
                    </a:cubicBezTo>
                    <a:cubicBezTo>
                      <a:pt x="223" y="153"/>
                      <a:pt x="219" y="151"/>
                      <a:pt x="215" y="151"/>
                    </a:cubicBezTo>
                    <a:cubicBezTo>
                      <a:pt x="208" y="151"/>
                      <a:pt x="208" y="156"/>
                      <a:pt x="206" y="160"/>
                    </a:cubicBezTo>
                    <a:cubicBezTo>
                      <a:pt x="196" y="186"/>
                      <a:pt x="165" y="199"/>
                      <a:pt x="140" y="199"/>
                    </a:cubicBezTo>
                    <a:cubicBezTo>
                      <a:pt x="129" y="199"/>
                      <a:pt x="117" y="197"/>
                      <a:pt x="102" y="195"/>
                    </a:cubicBezTo>
                    <a:cubicBezTo>
                      <a:pt x="79" y="189"/>
                      <a:pt x="75" y="189"/>
                      <a:pt x="67" y="189"/>
                    </a:cubicBezTo>
                    <a:cubicBezTo>
                      <a:pt x="65" y="189"/>
                      <a:pt x="59" y="189"/>
                      <a:pt x="54" y="18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9" name="CustomShape 46"/>
              <p:cNvSpPr/>
              <p:nvPr/>
            </p:nvSpPr>
            <p:spPr>
              <a:xfrm>
                <a:off x="7109280" y="2914200"/>
                <a:ext cx="54720" cy="129600"/>
              </a:xfrm>
              <a:custGeom>
                <a:avLst/>
                <a:gdLst/>
                <a:ahLst/>
                <a:rect l="l" t="t" r="r" b="b"/>
                <a:pathLst>
                  <a:path w="155" h="363">
                    <a:moveTo>
                      <a:pt x="142" y="19"/>
                    </a:moveTo>
                    <a:cubicBezTo>
                      <a:pt x="142" y="11"/>
                      <a:pt x="135" y="0"/>
                      <a:pt x="121" y="0"/>
                    </a:cubicBezTo>
                    <a:cubicBezTo>
                      <a:pt x="106" y="0"/>
                      <a:pt x="92" y="13"/>
                      <a:pt x="92" y="28"/>
                    </a:cubicBezTo>
                    <a:cubicBezTo>
                      <a:pt x="92" y="39"/>
                      <a:pt x="98" y="50"/>
                      <a:pt x="112" y="50"/>
                    </a:cubicBezTo>
                    <a:cubicBezTo>
                      <a:pt x="127" y="50"/>
                      <a:pt x="142" y="35"/>
                      <a:pt x="142" y="19"/>
                    </a:cubicBezTo>
                    <a:moveTo>
                      <a:pt x="37" y="294"/>
                    </a:moveTo>
                    <a:cubicBezTo>
                      <a:pt x="35" y="300"/>
                      <a:pt x="31" y="307"/>
                      <a:pt x="31" y="316"/>
                    </a:cubicBezTo>
                    <a:cubicBezTo>
                      <a:pt x="31" y="342"/>
                      <a:pt x="52" y="362"/>
                      <a:pt x="81" y="362"/>
                    </a:cubicBezTo>
                    <a:cubicBezTo>
                      <a:pt x="131" y="362"/>
                      <a:pt x="154" y="287"/>
                      <a:pt x="154" y="281"/>
                    </a:cubicBezTo>
                    <a:cubicBezTo>
                      <a:pt x="154" y="272"/>
                      <a:pt x="148" y="272"/>
                      <a:pt x="146" y="272"/>
                    </a:cubicBezTo>
                    <a:cubicBezTo>
                      <a:pt x="139" y="272"/>
                      <a:pt x="139" y="276"/>
                      <a:pt x="137" y="283"/>
                    </a:cubicBezTo>
                    <a:cubicBezTo>
                      <a:pt x="125" y="325"/>
                      <a:pt x="102" y="347"/>
                      <a:pt x="83" y="347"/>
                    </a:cubicBezTo>
                    <a:cubicBezTo>
                      <a:pt x="73" y="347"/>
                      <a:pt x="69" y="340"/>
                      <a:pt x="69" y="329"/>
                    </a:cubicBezTo>
                    <a:cubicBezTo>
                      <a:pt x="69" y="316"/>
                      <a:pt x="73" y="305"/>
                      <a:pt x="77" y="294"/>
                    </a:cubicBezTo>
                    <a:cubicBezTo>
                      <a:pt x="83" y="278"/>
                      <a:pt x="89" y="265"/>
                      <a:pt x="94" y="250"/>
                    </a:cubicBezTo>
                    <a:cubicBezTo>
                      <a:pt x="98" y="237"/>
                      <a:pt x="117" y="188"/>
                      <a:pt x="119" y="182"/>
                    </a:cubicBezTo>
                    <a:cubicBezTo>
                      <a:pt x="121" y="178"/>
                      <a:pt x="123" y="171"/>
                      <a:pt x="123" y="164"/>
                    </a:cubicBezTo>
                    <a:cubicBezTo>
                      <a:pt x="123" y="140"/>
                      <a:pt x="102" y="118"/>
                      <a:pt x="73" y="118"/>
                    </a:cubicBezTo>
                    <a:cubicBezTo>
                      <a:pt x="23" y="118"/>
                      <a:pt x="0" y="193"/>
                      <a:pt x="0" y="202"/>
                    </a:cubicBezTo>
                    <a:cubicBezTo>
                      <a:pt x="0" y="208"/>
                      <a:pt x="6" y="208"/>
                      <a:pt x="8" y="208"/>
                    </a:cubicBezTo>
                    <a:cubicBezTo>
                      <a:pt x="15" y="208"/>
                      <a:pt x="17" y="206"/>
                      <a:pt x="17" y="199"/>
                    </a:cubicBezTo>
                    <a:cubicBezTo>
                      <a:pt x="31" y="153"/>
                      <a:pt x="54" y="134"/>
                      <a:pt x="73" y="134"/>
                    </a:cubicBezTo>
                    <a:cubicBezTo>
                      <a:pt x="81" y="134"/>
                      <a:pt x="85" y="138"/>
                      <a:pt x="85" y="153"/>
                    </a:cubicBezTo>
                    <a:cubicBezTo>
                      <a:pt x="85" y="167"/>
                      <a:pt x="81" y="173"/>
                      <a:pt x="69" y="206"/>
                    </a:cubicBezTo>
                    <a:cubicBezTo>
                      <a:pt x="58" y="235"/>
                      <a:pt x="48" y="265"/>
                      <a:pt x="37" y="29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0" name="CustomShape 47"/>
              <p:cNvSpPr/>
              <p:nvPr/>
            </p:nvSpPr>
            <p:spPr>
              <a:xfrm>
                <a:off x="7241040" y="2850840"/>
                <a:ext cx="138600" cy="121680"/>
              </a:xfrm>
              <a:custGeom>
                <a:avLst/>
                <a:gdLst/>
                <a:ahLst/>
                <a:rect l="l" t="t" r="r" b="b"/>
                <a:pathLst>
                  <a:path w="388" h="341">
                    <a:moveTo>
                      <a:pt x="352" y="46"/>
                    </a:moveTo>
                    <a:cubicBezTo>
                      <a:pt x="360" y="46"/>
                      <a:pt x="387" y="46"/>
                      <a:pt x="387" y="20"/>
                    </a:cubicBezTo>
                    <a:cubicBezTo>
                      <a:pt x="387" y="0"/>
                      <a:pt x="373" y="0"/>
                      <a:pt x="358" y="0"/>
                    </a:cubicBezTo>
                    <a:cubicBezTo>
                      <a:pt x="303" y="0"/>
                      <a:pt x="247" y="0"/>
                      <a:pt x="192" y="0"/>
                    </a:cubicBezTo>
                    <a:cubicBezTo>
                      <a:pt x="81" y="0"/>
                      <a:pt x="0" y="127"/>
                      <a:pt x="0" y="220"/>
                    </a:cubicBezTo>
                    <a:cubicBezTo>
                      <a:pt x="0" y="288"/>
                      <a:pt x="44" y="340"/>
                      <a:pt x="110" y="340"/>
                    </a:cubicBezTo>
                    <a:cubicBezTo>
                      <a:pt x="196" y="340"/>
                      <a:pt x="294" y="248"/>
                      <a:pt x="294" y="130"/>
                    </a:cubicBezTo>
                    <a:cubicBezTo>
                      <a:pt x="294" y="116"/>
                      <a:pt x="294" y="79"/>
                      <a:pt x="271" y="46"/>
                    </a:cubicBezTo>
                    <a:cubicBezTo>
                      <a:pt x="298" y="46"/>
                      <a:pt x="325" y="46"/>
                      <a:pt x="352" y="46"/>
                    </a:cubicBezTo>
                    <a:moveTo>
                      <a:pt x="110" y="325"/>
                    </a:moveTo>
                    <a:cubicBezTo>
                      <a:pt x="75" y="325"/>
                      <a:pt x="46" y="296"/>
                      <a:pt x="46" y="242"/>
                    </a:cubicBezTo>
                    <a:cubicBezTo>
                      <a:pt x="46" y="217"/>
                      <a:pt x="54" y="154"/>
                      <a:pt x="79" y="110"/>
                    </a:cubicBezTo>
                    <a:cubicBezTo>
                      <a:pt x="110" y="55"/>
                      <a:pt x="154" y="46"/>
                      <a:pt x="179" y="46"/>
                    </a:cubicBezTo>
                    <a:cubicBezTo>
                      <a:pt x="242" y="46"/>
                      <a:pt x="246" y="97"/>
                      <a:pt x="246" y="121"/>
                    </a:cubicBezTo>
                    <a:cubicBezTo>
                      <a:pt x="246" y="156"/>
                      <a:pt x="231" y="220"/>
                      <a:pt x="208" y="259"/>
                    </a:cubicBezTo>
                    <a:cubicBezTo>
                      <a:pt x="179" y="303"/>
                      <a:pt x="140" y="325"/>
                      <a:pt x="110" y="32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1" name="CustomShape 48"/>
              <p:cNvSpPr/>
              <p:nvPr/>
            </p:nvSpPr>
            <p:spPr>
              <a:xfrm>
                <a:off x="7402320" y="2784600"/>
                <a:ext cx="83880" cy="86760"/>
              </a:xfrm>
              <a:custGeom>
                <a:avLst/>
                <a:gdLst/>
                <a:ahLst/>
                <a:rect l="l" t="t" r="r" b="b"/>
                <a:pathLst>
                  <a:path w="236" h="244">
                    <a:moveTo>
                      <a:pt x="54" y="189"/>
                    </a:moveTo>
                    <a:cubicBezTo>
                      <a:pt x="68" y="175"/>
                      <a:pt x="77" y="164"/>
                      <a:pt x="120" y="129"/>
                    </a:cubicBezTo>
                    <a:cubicBezTo>
                      <a:pt x="131" y="120"/>
                      <a:pt x="170" y="88"/>
                      <a:pt x="185" y="72"/>
                    </a:cubicBezTo>
                    <a:cubicBezTo>
                      <a:pt x="216" y="39"/>
                      <a:pt x="235" y="13"/>
                      <a:pt x="235" y="6"/>
                    </a:cubicBezTo>
                    <a:cubicBezTo>
                      <a:pt x="235" y="0"/>
                      <a:pt x="228" y="0"/>
                      <a:pt x="226" y="0"/>
                    </a:cubicBezTo>
                    <a:cubicBezTo>
                      <a:pt x="222" y="0"/>
                      <a:pt x="220" y="0"/>
                      <a:pt x="218" y="4"/>
                    </a:cubicBezTo>
                    <a:cubicBezTo>
                      <a:pt x="201" y="30"/>
                      <a:pt x="191" y="37"/>
                      <a:pt x="179" y="37"/>
                    </a:cubicBezTo>
                    <a:cubicBezTo>
                      <a:pt x="172" y="37"/>
                      <a:pt x="166" y="37"/>
                      <a:pt x="149" y="22"/>
                    </a:cubicBezTo>
                    <a:cubicBezTo>
                      <a:pt x="133" y="4"/>
                      <a:pt x="120" y="0"/>
                      <a:pt x="110" y="0"/>
                    </a:cubicBezTo>
                    <a:cubicBezTo>
                      <a:pt x="68" y="0"/>
                      <a:pt x="41" y="46"/>
                      <a:pt x="41" y="63"/>
                    </a:cubicBezTo>
                    <a:cubicBezTo>
                      <a:pt x="41" y="68"/>
                      <a:pt x="45" y="68"/>
                      <a:pt x="50" y="68"/>
                    </a:cubicBezTo>
                    <a:cubicBezTo>
                      <a:pt x="56" y="68"/>
                      <a:pt x="56" y="68"/>
                      <a:pt x="58" y="61"/>
                    </a:cubicBezTo>
                    <a:cubicBezTo>
                      <a:pt x="66" y="41"/>
                      <a:pt x="95" y="41"/>
                      <a:pt x="104" y="41"/>
                    </a:cubicBezTo>
                    <a:cubicBezTo>
                      <a:pt x="114" y="41"/>
                      <a:pt x="129" y="44"/>
                      <a:pt x="135" y="46"/>
                    </a:cubicBezTo>
                    <a:cubicBezTo>
                      <a:pt x="164" y="52"/>
                      <a:pt x="168" y="52"/>
                      <a:pt x="181" y="52"/>
                    </a:cubicBezTo>
                    <a:cubicBezTo>
                      <a:pt x="166" y="68"/>
                      <a:pt x="158" y="77"/>
                      <a:pt x="110" y="118"/>
                    </a:cubicBezTo>
                    <a:cubicBezTo>
                      <a:pt x="68" y="151"/>
                      <a:pt x="56" y="164"/>
                      <a:pt x="45" y="175"/>
                    </a:cubicBezTo>
                    <a:cubicBezTo>
                      <a:pt x="14" y="208"/>
                      <a:pt x="0" y="230"/>
                      <a:pt x="0" y="237"/>
                    </a:cubicBezTo>
                    <a:cubicBezTo>
                      <a:pt x="0" y="243"/>
                      <a:pt x="6" y="243"/>
                      <a:pt x="8" y="243"/>
                    </a:cubicBezTo>
                    <a:cubicBezTo>
                      <a:pt x="14" y="243"/>
                      <a:pt x="14" y="241"/>
                      <a:pt x="16" y="237"/>
                    </a:cubicBezTo>
                    <a:cubicBezTo>
                      <a:pt x="31" y="217"/>
                      <a:pt x="47" y="204"/>
                      <a:pt x="64" y="204"/>
                    </a:cubicBezTo>
                    <a:cubicBezTo>
                      <a:pt x="70" y="204"/>
                      <a:pt x="79" y="204"/>
                      <a:pt x="91" y="217"/>
                    </a:cubicBezTo>
                    <a:cubicBezTo>
                      <a:pt x="108" y="235"/>
                      <a:pt x="118" y="243"/>
                      <a:pt x="135" y="243"/>
                    </a:cubicBezTo>
                    <a:cubicBezTo>
                      <a:pt x="189" y="243"/>
                      <a:pt x="224" y="178"/>
                      <a:pt x="224" y="158"/>
                    </a:cubicBezTo>
                    <a:cubicBezTo>
                      <a:pt x="224" y="153"/>
                      <a:pt x="218" y="151"/>
                      <a:pt x="214" y="151"/>
                    </a:cubicBezTo>
                    <a:cubicBezTo>
                      <a:pt x="208" y="151"/>
                      <a:pt x="208" y="156"/>
                      <a:pt x="206" y="160"/>
                    </a:cubicBezTo>
                    <a:cubicBezTo>
                      <a:pt x="195" y="186"/>
                      <a:pt x="166" y="199"/>
                      <a:pt x="141" y="199"/>
                    </a:cubicBezTo>
                    <a:cubicBezTo>
                      <a:pt x="129" y="199"/>
                      <a:pt x="116" y="197"/>
                      <a:pt x="104" y="195"/>
                    </a:cubicBezTo>
                    <a:cubicBezTo>
                      <a:pt x="79" y="189"/>
                      <a:pt x="77" y="189"/>
                      <a:pt x="66" y="189"/>
                    </a:cubicBezTo>
                    <a:cubicBezTo>
                      <a:pt x="62" y="189"/>
                      <a:pt x="58" y="189"/>
                      <a:pt x="54" y="18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2" name="CustomShape 49"/>
              <p:cNvSpPr/>
              <p:nvPr/>
            </p:nvSpPr>
            <p:spPr>
              <a:xfrm>
                <a:off x="7381800" y="2914200"/>
                <a:ext cx="79560" cy="167400"/>
              </a:xfrm>
              <a:custGeom>
                <a:avLst/>
                <a:gdLst/>
                <a:ahLst/>
                <a:rect l="l" t="t" r="r" b="b"/>
                <a:pathLst>
                  <a:path w="224" h="468">
                    <a:moveTo>
                      <a:pt x="223" y="19"/>
                    </a:moveTo>
                    <a:cubicBezTo>
                      <a:pt x="223" y="11"/>
                      <a:pt x="217" y="0"/>
                      <a:pt x="204" y="0"/>
                    </a:cubicBezTo>
                    <a:cubicBezTo>
                      <a:pt x="190" y="0"/>
                      <a:pt x="175" y="15"/>
                      <a:pt x="175" y="28"/>
                    </a:cubicBezTo>
                    <a:cubicBezTo>
                      <a:pt x="175" y="37"/>
                      <a:pt x="181" y="50"/>
                      <a:pt x="196" y="50"/>
                    </a:cubicBezTo>
                    <a:cubicBezTo>
                      <a:pt x="208" y="50"/>
                      <a:pt x="223" y="35"/>
                      <a:pt x="223" y="19"/>
                    </a:cubicBezTo>
                    <a:moveTo>
                      <a:pt x="115" y="384"/>
                    </a:moveTo>
                    <a:cubicBezTo>
                      <a:pt x="107" y="421"/>
                      <a:pt x="79" y="452"/>
                      <a:pt x="50" y="452"/>
                    </a:cubicBezTo>
                    <a:cubicBezTo>
                      <a:pt x="42" y="452"/>
                      <a:pt x="36" y="450"/>
                      <a:pt x="32" y="447"/>
                    </a:cubicBezTo>
                    <a:cubicBezTo>
                      <a:pt x="44" y="441"/>
                      <a:pt x="48" y="430"/>
                      <a:pt x="48" y="421"/>
                    </a:cubicBezTo>
                    <a:cubicBezTo>
                      <a:pt x="48" y="408"/>
                      <a:pt x="38" y="401"/>
                      <a:pt x="30" y="401"/>
                    </a:cubicBezTo>
                    <a:cubicBezTo>
                      <a:pt x="13" y="401"/>
                      <a:pt x="0" y="415"/>
                      <a:pt x="0" y="432"/>
                    </a:cubicBezTo>
                    <a:cubicBezTo>
                      <a:pt x="0" y="454"/>
                      <a:pt x="19" y="467"/>
                      <a:pt x="50" y="467"/>
                    </a:cubicBezTo>
                    <a:cubicBezTo>
                      <a:pt x="82" y="467"/>
                      <a:pt x="140" y="447"/>
                      <a:pt x="156" y="382"/>
                    </a:cubicBezTo>
                    <a:cubicBezTo>
                      <a:pt x="172" y="317"/>
                      <a:pt x="187" y="253"/>
                      <a:pt x="202" y="188"/>
                    </a:cubicBezTo>
                    <a:cubicBezTo>
                      <a:pt x="204" y="182"/>
                      <a:pt x="204" y="178"/>
                      <a:pt x="204" y="169"/>
                    </a:cubicBezTo>
                    <a:cubicBezTo>
                      <a:pt x="204" y="140"/>
                      <a:pt x="181" y="118"/>
                      <a:pt x="150" y="118"/>
                    </a:cubicBezTo>
                    <a:cubicBezTo>
                      <a:pt x="94" y="118"/>
                      <a:pt x="61" y="195"/>
                      <a:pt x="61" y="202"/>
                    </a:cubicBezTo>
                    <a:cubicBezTo>
                      <a:pt x="61" y="208"/>
                      <a:pt x="67" y="208"/>
                      <a:pt x="69" y="208"/>
                    </a:cubicBezTo>
                    <a:cubicBezTo>
                      <a:pt x="75" y="208"/>
                      <a:pt x="75" y="206"/>
                      <a:pt x="79" y="199"/>
                    </a:cubicBezTo>
                    <a:cubicBezTo>
                      <a:pt x="92" y="167"/>
                      <a:pt x="119" y="134"/>
                      <a:pt x="148" y="134"/>
                    </a:cubicBezTo>
                    <a:cubicBezTo>
                      <a:pt x="161" y="134"/>
                      <a:pt x="167" y="142"/>
                      <a:pt x="167" y="160"/>
                    </a:cubicBezTo>
                    <a:cubicBezTo>
                      <a:pt x="167" y="167"/>
                      <a:pt x="165" y="173"/>
                      <a:pt x="165" y="178"/>
                    </a:cubicBezTo>
                    <a:cubicBezTo>
                      <a:pt x="148" y="246"/>
                      <a:pt x="131" y="315"/>
                      <a:pt x="115" y="38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3" name="CustomShape 50"/>
              <p:cNvSpPr/>
              <p:nvPr/>
            </p:nvSpPr>
            <p:spPr>
              <a:xfrm>
                <a:off x="7516800" y="2651760"/>
                <a:ext cx="59040" cy="497880"/>
              </a:xfrm>
              <a:custGeom>
                <a:avLst/>
                <a:gdLst/>
                <a:ahLst/>
                <a:rect l="l" t="t" r="r" b="b"/>
                <a:pathLst>
                  <a:path w="167" h="1386">
                    <a:moveTo>
                      <a:pt x="133" y="1350"/>
                    </a:moveTo>
                    <a:cubicBezTo>
                      <a:pt x="89" y="1350"/>
                      <a:pt x="44" y="1350"/>
                      <a:pt x="0" y="1350"/>
                    </a:cubicBezTo>
                    <a:cubicBezTo>
                      <a:pt x="0" y="1362"/>
                      <a:pt x="0" y="1373"/>
                      <a:pt x="0" y="1385"/>
                    </a:cubicBezTo>
                    <a:cubicBezTo>
                      <a:pt x="55" y="1385"/>
                      <a:pt x="111" y="1385"/>
                      <a:pt x="166" y="1385"/>
                    </a:cubicBezTo>
                    <a:cubicBezTo>
                      <a:pt x="166" y="923"/>
                      <a:pt x="166" y="462"/>
                      <a:pt x="166" y="0"/>
                    </a:cubicBezTo>
                    <a:cubicBezTo>
                      <a:pt x="111" y="0"/>
                      <a:pt x="55" y="0"/>
                      <a:pt x="0" y="0"/>
                    </a:cubicBezTo>
                    <a:cubicBezTo>
                      <a:pt x="0" y="12"/>
                      <a:pt x="0" y="23"/>
                      <a:pt x="0" y="35"/>
                    </a:cubicBezTo>
                    <a:cubicBezTo>
                      <a:pt x="44" y="35"/>
                      <a:pt x="89" y="35"/>
                      <a:pt x="133" y="35"/>
                    </a:cubicBezTo>
                    <a:cubicBezTo>
                      <a:pt x="133" y="473"/>
                      <a:pt x="133" y="912"/>
                      <a:pt x="133" y="135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4" name="CustomShape 51"/>
              <p:cNvSpPr/>
              <p:nvPr/>
            </p:nvSpPr>
            <p:spPr>
              <a:xfrm>
                <a:off x="7703280" y="2940840"/>
                <a:ext cx="27000" cy="28800"/>
              </a:xfrm>
              <a:custGeom>
                <a:avLst/>
                <a:gdLst/>
                <a:ahLst/>
                <a:rect l="l" t="t" r="r" b="b"/>
                <a:pathLst>
                  <a:path w="78" h="83">
                    <a:moveTo>
                      <a:pt x="77" y="42"/>
                    </a:moveTo>
                    <a:cubicBezTo>
                      <a:pt x="77" y="20"/>
                      <a:pt x="59" y="0"/>
                      <a:pt x="37" y="0"/>
                    </a:cubicBezTo>
                    <a:cubicBezTo>
                      <a:pt x="16" y="0"/>
                      <a:pt x="0" y="20"/>
                      <a:pt x="0" y="42"/>
                    </a:cubicBezTo>
                    <a:cubicBezTo>
                      <a:pt x="0" y="64"/>
                      <a:pt x="16" y="82"/>
                      <a:pt x="37" y="82"/>
                    </a:cubicBezTo>
                    <a:cubicBezTo>
                      <a:pt x="59" y="82"/>
                      <a:pt x="77" y="64"/>
                      <a:pt x="77" y="4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85" name="TextShape 52"/>
          <p:cNvSpPr txBox="1"/>
          <p:nvPr/>
        </p:nvSpPr>
        <p:spPr>
          <a:xfrm>
            <a:off x="3291840" y="6492240"/>
            <a:ext cx="23774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900" spc="-1" strike="noStrike">
                <a:latin typeface="Arial"/>
              </a:rPr>
              <a:t>D</a:t>
            </a:r>
            <a:r>
              <a:rPr b="0" lang="en-US" sz="900" spc="-1" strike="noStrike">
                <a:latin typeface="Arial"/>
              </a:rPr>
              <a:t>-</a:t>
            </a:r>
            <a:r>
              <a:rPr b="0" lang="en-US" sz="900" spc="-1" strike="noStrike">
                <a:latin typeface="Arial"/>
              </a:rPr>
              <a:t>W</a:t>
            </a:r>
            <a:r>
              <a:rPr b="0" lang="en-US" sz="900" spc="-1" strike="noStrike">
                <a:latin typeface="Arial"/>
              </a:rPr>
              <a:t>a</a:t>
            </a:r>
            <a:r>
              <a:rPr b="0" lang="en-US" sz="900" spc="-1" strike="noStrike">
                <a:latin typeface="Arial"/>
              </a:rPr>
              <a:t>v</a:t>
            </a:r>
            <a:r>
              <a:rPr b="0" lang="en-US" sz="900" spc="-1" strike="noStrike">
                <a:latin typeface="Arial"/>
              </a:rPr>
              <a:t>e</a:t>
            </a:r>
            <a:r>
              <a:rPr b="0" lang="en-US" sz="900" spc="-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S</a:t>
            </a:r>
            <a:r>
              <a:rPr b="0" lang="en-US" sz="900" spc="-1" strike="noStrike">
                <a:latin typeface="Arial"/>
              </a:rPr>
              <a:t>y</a:t>
            </a:r>
            <a:r>
              <a:rPr b="0" lang="en-US" sz="900" spc="-1" strike="noStrike">
                <a:latin typeface="Arial"/>
              </a:rPr>
              <a:t>s</a:t>
            </a:r>
            <a:r>
              <a:rPr b="0" lang="en-US" sz="900" spc="-1" strike="noStrike">
                <a:latin typeface="Arial"/>
              </a:rPr>
              <a:t>t</a:t>
            </a:r>
            <a:r>
              <a:rPr b="0" lang="en-US" sz="900" spc="-1" strike="noStrike">
                <a:latin typeface="Arial"/>
              </a:rPr>
              <a:t>e</a:t>
            </a:r>
            <a:r>
              <a:rPr b="0" lang="en-US" sz="900" spc="-1" strike="noStrike">
                <a:latin typeface="Arial"/>
              </a:rPr>
              <a:t>m</a:t>
            </a:r>
            <a:r>
              <a:rPr b="0" lang="en-US" sz="900" spc="-1" strike="noStrike">
                <a:latin typeface="Arial"/>
              </a:rPr>
              <a:t>s</a:t>
            </a:r>
            <a:r>
              <a:rPr b="0" lang="en-US" sz="900" spc="-1" strike="noStrike">
                <a:latin typeface="Arial"/>
              </a:rPr>
              <a:t>, </a:t>
            </a:r>
            <a:r>
              <a:rPr b="0" lang="en-US" sz="900" spc="-1" strike="noStrike">
                <a:latin typeface="Arial"/>
              </a:rPr>
              <a:t>D</a:t>
            </a:r>
            <a:r>
              <a:rPr b="0" lang="en-US" sz="900" spc="-1" strike="noStrike">
                <a:latin typeface="Arial"/>
              </a:rPr>
              <a:t>-</a:t>
            </a:r>
            <a:r>
              <a:rPr b="0" lang="en-US" sz="900" spc="-1" strike="noStrike">
                <a:latin typeface="Arial"/>
              </a:rPr>
              <a:t>W</a:t>
            </a:r>
            <a:r>
              <a:rPr b="0" lang="en-US" sz="900" spc="-1" strike="noStrike">
                <a:latin typeface="Arial"/>
              </a:rPr>
              <a:t>a</a:t>
            </a:r>
            <a:r>
              <a:rPr b="0" lang="en-US" sz="900" spc="-1" strike="noStrike">
                <a:latin typeface="Arial"/>
              </a:rPr>
              <a:t>v</a:t>
            </a:r>
            <a:r>
              <a:rPr b="0" lang="en-US" sz="900" spc="-1" strike="noStrike">
                <a:latin typeface="Arial"/>
              </a:rPr>
              <a:t>e</a:t>
            </a:r>
            <a:r>
              <a:rPr b="0" lang="en-US" sz="900" spc="-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A</a:t>
            </a:r>
            <a:r>
              <a:rPr b="0" lang="en-US" sz="900" spc="-1" strike="noStrike">
                <a:latin typeface="Arial"/>
              </a:rPr>
              <a:t>n</a:t>
            </a:r>
            <a:r>
              <a:rPr b="0" lang="en-US" sz="900" spc="-1" strike="noStrike">
                <a:latin typeface="Arial"/>
              </a:rPr>
              <a:t>n</a:t>
            </a:r>
            <a:r>
              <a:rPr b="0" lang="en-US" sz="900" spc="-1" strike="noStrike">
                <a:latin typeface="Arial"/>
              </a:rPr>
              <a:t>e</a:t>
            </a:r>
            <a:r>
              <a:rPr b="0" lang="en-US" sz="900" spc="-1" strike="noStrike">
                <a:latin typeface="Arial"/>
              </a:rPr>
              <a:t>a</a:t>
            </a:r>
            <a:r>
              <a:rPr b="0" lang="en-US" sz="900" spc="-1" strike="noStrike">
                <a:latin typeface="Arial"/>
              </a:rPr>
              <a:t>li</a:t>
            </a:r>
            <a:r>
              <a:rPr b="0" lang="en-US" sz="900" spc="-1" strike="noStrike">
                <a:latin typeface="Arial"/>
              </a:rPr>
              <a:t>n</a:t>
            </a:r>
            <a:r>
              <a:rPr b="0" lang="en-US" sz="900" spc="-1" strike="noStrike">
                <a:latin typeface="Arial"/>
              </a:rPr>
              <a:t>g</a:t>
            </a:r>
            <a:r>
              <a:rPr b="0" lang="en-US" sz="900" spc="-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i</a:t>
            </a:r>
            <a:r>
              <a:rPr b="0" lang="en-US" sz="900" spc="-1" strike="noStrike">
                <a:latin typeface="Arial"/>
              </a:rPr>
              <a:t>m</a:t>
            </a:r>
            <a:r>
              <a:rPr b="0" lang="en-US" sz="900" spc="-1" strike="noStrike">
                <a:latin typeface="Arial"/>
              </a:rPr>
              <a:t>p</a:t>
            </a:r>
            <a:r>
              <a:rPr b="0" lang="en-US" sz="900" spc="-1" strike="noStrike">
                <a:latin typeface="Arial"/>
              </a:rPr>
              <a:t>l</a:t>
            </a:r>
            <a:r>
              <a:rPr b="0" lang="en-US" sz="900" spc="-1" strike="noStrike">
                <a:latin typeface="Arial"/>
              </a:rPr>
              <a:t>e</a:t>
            </a:r>
            <a:r>
              <a:rPr b="0" lang="en-US" sz="900" spc="-1" strike="noStrike">
                <a:latin typeface="Arial"/>
              </a:rPr>
              <a:t>m</a:t>
            </a:r>
            <a:r>
              <a:rPr b="0" lang="en-US" sz="900" spc="-1" strike="noStrike">
                <a:latin typeface="Arial"/>
              </a:rPr>
              <a:t>e</a:t>
            </a:r>
            <a:r>
              <a:rPr b="0" lang="en-US" sz="900" spc="-1" strike="noStrike">
                <a:latin typeface="Arial"/>
              </a:rPr>
              <a:t>n</a:t>
            </a:r>
            <a:r>
              <a:rPr b="0" lang="en-US" sz="900" spc="-1" strike="noStrike">
                <a:latin typeface="Arial"/>
              </a:rPr>
              <a:t>t</a:t>
            </a:r>
            <a:r>
              <a:rPr b="0" lang="en-US" sz="900" spc="-1" strike="noStrike">
                <a:latin typeface="Arial"/>
              </a:rPr>
              <a:t>a</a:t>
            </a:r>
            <a:r>
              <a:rPr b="0" lang="en-US" sz="900" spc="-1" strike="noStrike">
                <a:latin typeface="Arial"/>
              </a:rPr>
              <a:t>ti</a:t>
            </a:r>
            <a:r>
              <a:rPr b="0" lang="en-US" sz="900" spc="-1" strike="noStrike">
                <a:latin typeface="Arial"/>
              </a:rPr>
              <a:t>o</a:t>
            </a:r>
            <a:r>
              <a:rPr b="0" lang="en-US" sz="900" spc="-1" strike="noStrike">
                <a:latin typeface="Arial"/>
              </a:rPr>
              <a:t>n</a:t>
            </a:r>
            <a:r>
              <a:rPr b="0" lang="en-US" sz="900" spc="-1" strike="noStrike">
                <a:latin typeface="Arial"/>
              </a:rPr>
              <a:t>s </a:t>
            </a:r>
            <a:r>
              <a:rPr b="0" lang="en-US" sz="900" spc="-1" strike="noStrike">
                <a:latin typeface="Arial"/>
              </a:rPr>
              <a:t>a</a:t>
            </a:r>
            <a:r>
              <a:rPr b="0" lang="en-US" sz="900" spc="-1" strike="noStrike">
                <a:latin typeface="Arial"/>
              </a:rPr>
              <a:t>n</a:t>
            </a:r>
            <a:r>
              <a:rPr b="0" lang="en-US" sz="900" spc="-1" strike="noStrike">
                <a:latin typeface="Arial"/>
              </a:rPr>
              <a:t>d</a:t>
            </a:r>
            <a:r>
              <a:rPr b="0" lang="en-US" sz="900" spc="-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c</a:t>
            </a:r>
            <a:r>
              <a:rPr b="0" lang="en-US" sz="900" spc="-1" strike="noStrike">
                <a:latin typeface="Arial"/>
              </a:rPr>
              <a:t>o</a:t>
            </a:r>
            <a:r>
              <a:rPr b="0" lang="en-US" sz="900" spc="-1" strike="noStrike">
                <a:latin typeface="Arial"/>
              </a:rPr>
              <a:t>n</a:t>
            </a:r>
            <a:r>
              <a:rPr b="0" lang="en-US" sz="900" spc="-1" strike="noStrike">
                <a:latin typeface="Arial"/>
              </a:rPr>
              <a:t>t</a:t>
            </a:r>
            <a:r>
              <a:rPr b="0" lang="en-US" sz="900" spc="-1" strike="noStrike">
                <a:latin typeface="Arial"/>
              </a:rPr>
              <a:t>r</a:t>
            </a:r>
            <a:r>
              <a:rPr b="0" lang="en-US" sz="900" spc="-1" strike="noStrike">
                <a:latin typeface="Arial"/>
              </a:rPr>
              <a:t>o</a:t>
            </a:r>
            <a:r>
              <a:rPr b="0" lang="en-US" sz="900" spc="-1" strike="noStrike">
                <a:latin typeface="Arial"/>
              </a:rPr>
              <a:t>l</a:t>
            </a:r>
            <a:r>
              <a:rPr b="0" lang="en-US" sz="900" spc="-1" strike="noStrike">
                <a:latin typeface="Arial"/>
              </a:rPr>
              <a:t>s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CustomShape 1"/>
          <p:cNvSpPr/>
          <p:nvPr/>
        </p:nvSpPr>
        <p:spPr>
          <a:xfrm>
            <a:off x="360000" y="30132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DejaVu Serif"/>
                <a:ea typeface="DejaVu Sans"/>
              </a:rPr>
              <a:t>Ising spin glasses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87" name="CustomShape 2"/>
          <p:cNvSpPr/>
          <p:nvPr/>
        </p:nvSpPr>
        <p:spPr>
          <a:xfrm>
            <a:off x="360000" y="2011680"/>
            <a:ext cx="9331560" cy="50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4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Simulation of Transverse field Ising model (TFIM) on 8x8x8 cubic lattice: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591"/>
              </a:spcAft>
            </a:pP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2591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Spin glass: TFIM with                                                                 .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Pause anneal schedule enables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58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fixing parameters on the machine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720"/>
              </a:spcAft>
            </a:pP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72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Measurement problem:</a:t>
            </a:r>
            <a:endParaRPr b="0" lang="en-US" sz="20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Duration:</a:t>
            </a:r>
            <a:endParaRPr b="0" lang="en-US" sz="20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Energy scale:</a:t>
            </a:r>
            <a:r>
              <a:rPr b="1" lang="en-US" sz="2200" spc="-1" strike="noStrike">
                <a:solidFill>
                  <a:srgbClr val="2c3e50"/>
                </a:solidFill>
                <a:latin typeface="Ubuntu Thin"/>
                <a:ea typeface="DejaVu Sans"/>
              </a:rPr>
              <a:t>    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588" name="Group 3"/>
          <p:cNvGrpSpPr/>
          <p:nvPr/>
        </p:nvGrpSpPr>
        <p:grpSpPr>
          <a:xfrm>
            <a:off x="1737360" y="2468880"/>
            <a:ext cx="3778560" cy="308160"/>
            <a:chOff x="1737360" y="2468880"/>
            <a:chExt cx="3778560" cy="308160"/>
          </a:xfrm>
        </p:grpSpPr>
        <p:grpSp>
          <p:nvGrpSpPr>
            <p:cNvPr id="589" name="Group 4"/>
            <p:cNvGrpSpPr/>
            <p:nvPr/>
          </p:nvGrpSpPr>
          <p:grpSpPr>
            <a:xfrm>
              <a:off x="1737360" y="2468880"/>
              <a:ext cx="3778560" cy="308160"/>
              <a:chOff x="1737360" y="2468880"/>
              <a:chExt cx="3778560" cy="308160"/>
            </a:xfrm>
          </p:grpSpPr>
          <p:sp>
            <p:nvSpPr>
              <p:cNvPr id="590" name="CustomShape 5"/>
              <p:cNvSpPr/>
              <p:nvPr/>
            </p:nvSpPr>
            <p:spPr>
              <a:xfrm>
                <a:off x="1737360" y="2486160"/>
                <a:ext cx="212400" cy="171000"/>
              </a:xfrm>
              <a:custGeom>
                <a:avLst/>
                <a:gdLst/>
                <a:ahLst/>
                <a:rect l="l" t="t" r="r" b="b"/>
                <a:pathLst>
                  <a:path w="593" h="478">
                    <a:moveTo>
                      <a:pt x="508" y="54"/>
                    </a:moveTo>
                    <a:cubicBezTo>
                      <a:pt x="514" y="28"/>
                      <a:pt x="516" y="22"/>
                      <a:pt x="568" y="22"/>
                    </a:cubicBezTo>
                    <a:cubicBezTo>
                      <a:pt x="586" y="22"/>
                      <a:pt x="592" y="22"/>
                      <a:pt x="592" y="8"/>
                    </a:cubicBezTo>
                    <a:cubicBezTo>
                      <a:pt x="592" y="0"/>
                      <a:pt x="584" y="0"/>
                      <a:pt x="582" y="0"/>
                    </a:cubicBezTo>
                    <a:cubicBezTo>
                      <a:pt x="562" y="0"/>
                      <a:pt x="512" y="2"/>
                      <a:pt x="492" y="2"/>
                    </a:cubicBezTo>
                    <a:cubicBezTo>
                      <a:pt x="472" y="2"/>
                      <a:pt x="422" y="0"/>
                      <a:pt x="402" y="0"/>
                    </a:cubicBezTo>
                    <a:cubicBezTo>
                      <a:pt x="396" y="0"/>
                      <a:pt x="388" y="0"/>
                      <a:pt x="388" y="14"/>
                    </a:cubicBezTo>
                    <a:cubicBezTo>
                      <a:pt x="388" y="22"/>
                      <a:pt x="394" y="22"/>
                      <a:pt x="408" y="22"/>
                    </a:cubicBezTo>
                    <a:cubicBezTo>
                      <a:pt x="417" y="22"/>
                      <a:pt x="422" y="22"/>
                      <a:pt x="434" y="22"/>
                    </a:cubicBezTo>
                    <a:cubicBezTo>
                      <a:pt x="446" y="24"/>
                      <a:pt x="454" y="24"/>
                      <a:pt x="454" y="34"/>
                    </a:cubicBezTo>
                    <a:cubicBezTo>
                      <a:pt x="454" y="36"/>
                      <a:pt x="452" y="38"/>
                      <a:pt x="450" y="48"/>
                    </a:cubicBezTo>
                    <a:cubicBezTo>
                      <a:pt x="436" y="104"/>
                      <a:pt x="422" y="161"/>
                      <a:pt x="408" y="217"/>
                    </a:cubicBezTo>
                    <a:cubicBezTo>
                      <a:pt x="337" y="217"/>
                      <a:pt x="265" y="217"/>
                      <a:pt x="194" y="217"/>
                    </a:cubicBezTo>
                    <a:cubicBezTo>
                      <a:pt x="208" y="163"/>
                      <a:pt x="222" y="108"/>
                      <a:pt x="236" y="54"/>
                    </a:cubicBezTo>
                    <a:cubicBezTo>
                      <a:pt x="242" y="28"/>
                      <a:pt x="244" y="22"/>
                      <a:pt x="294" y="22"/>
                    </a:cubicBezTo>
                    <a:cubicBezTo>
                      <a:pt x="312" y="22"/>
                      <a:pt x="318" y="22"/>
                      <a:pt x="318" y="8"/>
                    </a:cubicBezTo>
                    <a:cubicBezTo>
                      <a:pt x="318" y="0"/>
                      <a:pt x="310" y="0"/>
                      <a:pt x="308" y="0"/>
                    </a:cubicBezTo>
                    <a:cubicBezTo>
                      <a:pt x="288" y="0"/>
                      <a:pt x="238" y="2"/>
                      <a:pt x="218" y="2"/>
                    </a:cubicBezTo>
                    <a:cubicBezTo>
                      <a:pt x="198" y="2"/>
                      <a:pt x="148" y="0"/>
                      <a:pt x="128" y="0"/>
                    </a:cubicBezTo>
                    <a:cubicBezTo>
                      <a:pt x="122" y="0"/>
                      <a:pt x="114" y="0"/>
                      <a:pt x="114" y="14"/>
                    </a:cubicBezTo>
                    <a:cubicBezTo>
                      <a:pt x="114" y="22"/>
                      <a:pt x="120" y="22"/>
                      <a:pt x="134" y="22"/>
                    </a:cubicBezTo>
                    <a:cubicBezTo>
                      <a:pt x="136" y="22"/>
                      <a:pt x="148" y="22"/>
                      <a:pt x="160" y="22"/>
                    </a:cubicBezTo>
                    <a:cubicBezTo>
                      <a:pt x="174" y="24"/>
                      <a:pt x="180" y="24"/>
                      <a:pt x="180" y="34"/>
                    </a:cubicBezTo>
                    <a:cubicBezTo>
                      <a:pt x="180" y="36"/>
                      <a:pt x="180" y="38"/>
                      <a:pt x="176" y="48"/>
                    </a:cubicBezTo>
                    <a:cubicBezTo>
                      <a:pt x="145" y="173"/>
                      <a:pt x="113" y="298"/>
                      <a:pt x="82" y="423"/>
                    </a:cubicBezTo>
                    <a:cubicBezTo>
                      <a:pt x="76" y="451"/>
                      <a:pt x="74" y="455"/>
                      <a:pt x="18" y="455"/>
                    </a:cubicBezTo>
                    <a:cubicBezTo>
                      <a:pt x="6" y="455"/>
                      <a:pt x="0" y="455"/>
                      <a:pt x="0" y="471"/>
                    </a:cubicBezTo>
                    <a:cubicBezTo>
                      <a:pt x="0" y="477"/>
                      <a:pt x="8" y="477"/>
                      <a:pt x="10" y="477"/>
                    </a:cubicBezTo>
                    <a:cubicBezTo>
                      <a:pt x="30" y="477"/>
                      <a:pt x="80" y="475"/>
                      <a:pt x="98" y="475"/>
                    </a:cubicBezTo>
                    <a:cubicBezTo>
                      <a:pt x="114" y="475"/>
                      <a:pt x="130" y="477"/>
                      <a:pt x="144" y="477"/>
                    </a:cubicBezTo>
                    <a:cubicBezTo>
                      <a:pt x="160" y="477"/>
                      <a:pt x="174" y="477"/>
                      <a:pt x="190" y="477"/>
                    </a:cubicBezTo>
                    <a:cubicBezTo>
                      <a:pt x="196" y="477"/>
                      <a:pt x="204" y="477"/>
                      <a:pt x="204" y="463"/>
                    </a:cubicBezTo>
                    <a:cubicBezTo>
                      <a:pt x="204" y="455"/>
                      <a:pt x="198" y="455"/>
                      <a:pt x="184" y="455"/>
                    </a:cubicBezTo>
                    <a:cubicBezTo>
                      <a:pt x="158" y="455"/>
                      <a:pt x="138" y="455"/>
                      <a:pt x="138" y="443"/>
                    </a:cubicBezTo>
                    <a:cubicBezTo>
                      <a:pt x="138" y="439"/>
                      <a:pt x="140" y="435"/>
                      <a:pt x="140" y="431"/>
                    </a:cubicBezTo>
                    <a:cubicBezTo>
                      <a:pt x="156" y="367"/>
                      <a:pt x="172" y="303"/>
                      <a:pt x="188" y="239"/>
                    </a:cubicBezTo>
                    <a:cubicBezTo>
                      <a:pt x="259" y="239"/>
                      <a:pt x="331" y="239"/>
                      <a:pt x="402" y="239"/>
                    </a:cubicBezTo>
                    <a:cubicBezTo>
                      <a:pt x="374" y="355"/>
                      <a:pt x="356" y="423"/>
                      <a:pt x="354" y="433"/>
                    </a:cubicBezTo>
                    <a:cubicBezTo>
                      <a:pt x="348" y="455"/>
                      <a:pt x="334" y="455"/>
                      <a:pt x="290" y="455"/>
                    </a:cubicBezTo>
                    <a:cubicBezTo>
                      <a:pt x="280" y="455"/>
                      <a:pt x="274" y="455"/>
                      <a:pt x="274" y="471"/>
                    </a:cubicBezTo>
                    <a:cubicBezTo>
                      <a:pt x="274" y="477"/>
                      <a:pt x="282" y="477"/>
                      <a:pt x="284" y="477"/>
                    </a:cubicBezTo>
                    <a:cubicBezTo>
                      <a:pt x="302" y="477"/>
                      <a:pt x="352" y="475"/>
                      <a:pt x="372" y="475"/>
                    </a:cubicBezTo>
                    <a:cubicBezTo>
                      <a:pt x="388" y="475"/>
                      <a:pt x="402" y="477"/>
                      <a:pt x="418" y="477"/>
                    </a:cubicBezTo>
                    <a:cubicBezTo>
                      <a:pt x="432" y="477"/>
                      <a:pt x="448" y="477"/>
                      <a:pt x="462" y="477"/>
                    </a:cubicBezTo>
                    <a:cubicBezTo>
                      <a:pt x="468" y="477"/>
                      <a:pt x="478" y="477"/>
                      <a:pt x="478" y="463"/>
                    </a:cubicBezTo>
                    <a:cubicBezTo>
                      <a:pt x="478" y="455"/>
                      <a:pt x="470" y="455"/>
                      <a:pt x="458" y="455"/>
                    </a:cubicBezTo>
                    <a:cubicBezTo>
                      <a:pt x="432" y="455"/>
                      <a:pt x="412" y="455"/>
                      <a:pt x="412" y="443"/>
                    </a:cubicBezTo>
                    <a:cubicBezTo>
                      <a:pt x="412" y="439"/>
                      <a:pt x="414" y="435"/>
                      <a:pt x="414" y="431"/>
                    </a:cubicBezTo>
                    <a:cubicBezTo>
                      <a:pt x="445" y="305"/>
                      <a:pt x="477" y="179"/>
                      <a:pt x="508" y="5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1" name="CustomShape 6"/>
              <p:cNvSpPr/>
              <p:nvPr/>
            </p:nvSpPr>
            <p:spPr>
              <a:xfrm>
                <a:off x="2042640" y="2565720"/>
                <a:ext cx="167760" cy="58320"/>
              </a:xfrm>
              <a:custGeom>
                <a:avLst/>
                <a:gdLst/>
                <a:ahLst/>
                <a:rect l="l" t="t" r="r" b="b"/>
                <a:pathLst>
                  <a:path w="469" h="165">
                    <a:moveTo>
                      <a:pt x="444" y="28"/>
                    </a:moveTo>
                    <a:cubicBezTo>
                      <a:pt x="454" y="28"/>
                      <a:pt x="468" y="28"/>
                      <a:pt x="468" y="14"/>
                    </a:cubicBezTo>
                    <a:cubicBezTo>
                      <a:pt x="468" y="0"/>
                      <a:pt x="454" y="0"/>
                      <a:pt x="444" y="0"/>
                    </a:cubicBezTo>
                    <a:cubicBezTo>
                      <a:pt x="304" y="0"/>
                      <a:pt x="164" y="0"/>
                      <a:pt x="24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28"/>
                      <a:pt x="14" y="28"/>
                      <a:pt x="24" y="28"/>
                    </a:cubicBezTo>
                    <a:cubicBezTo>
                      <a:pt x="164" y="28"/>
                      <a:pt x="304" y="28"/>
                      <a:pt x="444" y="28"/>
                    </a:cubicBezTo>
                    <a:moveTo>
                      <a:pt x="444" y="164"/>
                    </a:moveTo>
                    <a:cubicBezTo>
                      <a:pt x="454" y="164"/>
                      <a:pt x="468" y="164"/>
                      <a:pt x="468" y="150"/>
                    </a:cubicBezTo>
                    <a:cubicBezTo>
                      <a:pt x="468" y="136"/>
                      <a:pt x="454" y="136"/>
                      <a:pt x="444" y="136"/>
                    </a:cubicBezTo>
                    <a:cubicBezTo>
                      <a:pt x="304" y="136"/>
                      <a:pt x="164" y="136"/>
                      <a:pt x="24" y="136"/>
                    </a:cubicBezTo>
                    <a:cubicBezTo>
                      <a:pt x="14" y="136"/>
                      <a:pt x="0" y="136"/>
                      <a:pt x="0" y="150"/>
                    </a:cubicBezTo>
                    <a:cubicBezTo>
                      <a:pt x="0" y="164"/>
                      <a:pt x="14" y="164"/>
                      <a:pt x="24" y="164"/>
                    </a:cubicBezTo>
                    <a:cubicBezTo>
                      <a:pt x="164" y="164"/>
                      <a:pt x="304" y="164"/>
                      <a:pt x="444" y="16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2" name="CustomShape 7"/>
              <p:cNvSpPr/>
              <p:nvPr/>
            </p:nvSpPr>
            <p:spPr>
              <a:xfrm>
                <a:off x="2316960" y="2590200"/>
                <a:ext cx="153360" cy="9360"/>
              </a:xfrm>
              <a:custGeom>
                <a:avLst/>
                <a:gdLst/>
                <a:ahLst/>
                <a:rect l="l" t="t" r="r" b="b"/>
                <a:pathLst>
                  <a:path w="429" h="29">
                    <a:moveTo>
                      <a:pt x="404" y="28"/>
                    </a:moveTo>
                    <a:cubicBezTo>
                      <a:pt x="416" y="28"/>
                      <a:pt x="428" y="28"/>
                      <a:pt x="428" y="14"/>
                    </a:cubicBezTo>
                    <a:cubicBezTo>
                      <a:pt x="428" y="0"/>
                      <a:pt x="416" y="0"/>
                      <a:pt x="404" y="0"/>
                    </a:cubicBezTo>
                    <a:cubicBezTo>
                      <a:pt x="277" y="0"/>
                      <a:pt x="150" y="0"/>
                      <a:pt x="24" y="0"/>
                    </a:cubicBezTo>
                    <a:cubicBezTo>
                      <a:pt x="12" y="0"/>
                      <a:pt x="0" y="0"/>
                      <a:pt x="0" y="14"/>
                    </a:cubicBezTo>
                    <a:cubicBezTo>
                      <a:pt x="0" y="28"/>
                      <a:pt x="12" y="28"/>
                      <a:pt x="24" y="28"/>
                    </a:cubicBezTo>
                    <a:cubicBezTo>
                      <a:pt x="150" y="28"/>
                      <a:pt x="277" y="28"/>
                      <a:pt x="404" y="2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3" name="CustomShape 8"/>
              <p:cNvSpPr/>
              <p:nvPr/>
            </p:nvSpPr>
            <p:spPr>
              <a:xfrm>
                <a:off x="2500560" y="2486880"/>
                <a:ext cx="138240" cy="170280"/>
              </a:xfrm>
              <a:custGeom>
                <a:avLst/>
                <a:gdLst/>
                <a:ahLst/>
                <a:rect l="l" t="t" r="r" b="b"/>
                <a:pathLst>
                  <a:path w="387" h="476">
                    <a:moveTo>
                      <a:pt x="366" y="0"/>
                    </a:moveTo>
                    <a:cubicBezTo>
                      <a:pt x="244" y="0"/>
                      <a:pt x="122" y="0"/>
                      <a:pt x="0" y="0"/>
                    </a:cubicBezTo>
                    <a:cubicBezTo>
                      <a:pt x="0" y="7"/>
                      <a:pt x="0" y="14"/>
                      <a:pt x="0" y="22"/>
                    </a:cubicBezTo>
                    <a:cubicBezTo>
                      <a:pt x="6" y="22"/>
                      <a:pt x="12" y="22"/>
                      <a:pt x="18" y="22"/>
                    </a:cubicBezTo>
                    <a:cubicBezTo>
                      <a:pt x="72" y="22"/>
                      <a:pt x="72" y="30"/>
                      <a:pt x="72" y="54"/>
                    </a:cubicBezTo>
                    <a:cubicBezTo>
                      <a:pt x="72" y="176"/>
                      <a:pt x="72" y="299"/>
                      <a:pt x="72" y="421"/>
                    </a:cubicBezTo>
                    <a:cubicBezTo>
                      <a:pt x="72" y="447"/>
                      <a:pt x="72" y="453"/>
                      <a:pt x="18" y="453"/>
                    </a:cubicBezTo>
                    <a:cubicBezTo>
                      <a:pt x="12" y="453"/>
                      <a:pt x="6" y="453"/>
                      <a:pt x="0" y="453"/>
                    </a:cubicBezTo>
                    <a:cubicBezTo>
                      <a:pt x="0" y="460"/>
                      <a:pt x="0" y="467"/>
                      <a:pt x="0" y="475"/>
                    </a:cubicBezTo>
                    <a:cubicBezTo>
                      <a:pt x="26" y="473"/>
                      <a:pt x="80" y="473"/>
                      <a:pt x="108" y="473"/>
                    </a:cubicBezTo>
                    <a:cubicBezTo>
                      <a:pt x="136" y="473"/>
                      <a:pt x="200" y="473"/>
                      <a:pt x="226" y="475"/>
                    </a:cubicBezTo>
                    <a:cubicBezTo>
                      <a:pt x="226" y="467"/>
                      <a:pt x="226" y="460"/>
                      <a:pt x="226" y="453"/>
                    </a:cubicBezTo>
                    <a:cubicBezTo>
                      <a:pt x="218" y="453"/>
                      <a:pt x="210" y="453"/>
                      <a:pt x="202" y="453"/>
                    </a:cubicBezTo>
                    <a:cubicBezTo>
                      <a:pt x="136" y="453"/>
                      <a:pt x="136" y="445"/>
                      <a:pt x="136" y="421"/>
                    </a:cubicBezTo>
                    <a:cubicBezTo>
                      <a:pt x="136" y="297"/>
                      <a:pt x="136" y="173"/>
                      <a:pt x="136" y="50"/>
                    </a:cubicBezTo>
                    <a:cubicBezTo>
                      <a:pt x="136" y="26"/>
                      <a:pt x="136" y="22"/>
                      <a:pt x="170" y="22"/>
                    </a:cubicBezTo>
                    <a:cubicBezTo>
                      <a:pt x="194" y="22"/>
                      <a:pt x="218" y="22"/>
                      <a:pt x="242" y="22"/>
                    </a:cubicBezTo>
                    <a:cubicBezTo>
                      <a:pt x="342" y="22"/>
                      <a:pt x="358" y="62"/>
                      <a:pt x="368" y="157"/>
                    </a:cubicBezTo>
                    <a:cubicBezTo>
                      <a:pt x="374" y="157"/>
                      <a:pt x="380" y="157"/>
                      <a:pt x="386" y="157"/>
                    </a:cubicBezTo>
                    <a:cubicBezTo>
                      <a:pt x="379" y="105"/>
                      <a:pt x="372" y="52"/>
                      <a:pt x="366" y="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4" name="CustomShape 9"/>
              <p:cNvSpPr/>
              <p:nvPr/>
            </p:nvSpPr>
            <p:spPr>
              <a:xfrm>
                <a:off x="2706840" y="2468880"/>
                <a:ext cx="237600" cy="251280"/>
              </a:xfrm>
              <a:custGeom>
                <a:avLst/>
                <a:gdLst/>
                <a:ahLst/>
                <a:rect l="l" t="t" r="r" b="b"/>
                <a:pathLst>
                  <a:path w="663" h="701">
                    <a:moveTo>
                      <a:pt x="256" y="375"/>
                    </a:moveTo>
                    <a:cubicBezTo>
                      <a:pt x="173" y="478"/>
                      <a:pt x="90" y="580"/>
                      <a:pt x="6" y="682"/>
                    </a:cubicBezTo>
                    <a:cubicBezTo>
                      <a:pt x="0" y="688"/>
                      <a:pt x="0" y="690"/>
                      <a:pt x="0" y="692"/>
                    </a:cubicBezTo>
                    <a:cubicBezTo>
                      <a:pt x="0" y="700"/>
                      <a:pt x="6" y="700"/>
                      <a:pt x="18" y="700"/>
                    </a:cubicBezTo>
                    <a:cubicBezTo>
                      <a:pt x="213" y="700"/>
                      <a:pt x="408" y="700"/>
                      <a:pt x="602" y="700"/>
                    </a:cubicBezTo>
                    <a:cubicBezTo>
                      <a:pt x="622" y="643"/>
                      <a:pt x="642" y="585"/>
                      <a:pt x="662" y="527"/>
                    </a:cubicBezTo>
                    <a:cubicBezTo>
                      <a:pt x="656" y="527"/>
                      <a:pt x="650" y="527"/>
                      <a:pt x="644" y="527"/>
                    </a:cubicBezTo>
                    <a:cubicBezTo>
                      <a:pt x="626" y="579"/>
                      <a:pt x="580" y="621"/>
                      <a:pt x="520" y="643"/>
                    </a:cubicBezTo>
                    <a:cubicBezTo>
                      <a:pt x="508" y="645"/>
                      <a:pt x="460" y="662"/>
                      <a:pt x="356" y="662"/>
                    </a:cubicBezTo>
                    <a:cubicBezTo>
                      <a:pt x="257" y="662"/>
                      <a:pt x="158" y="662"/>
                      <a:pt x="58" y="662"/>
                    </a:cubicBezTo>
                    <a:cubicBezTo>
                      <a:pt x="140" y="562"/>
                      <a:pt x="221" y="462"/>
                      <a:pt x="302" y="361"/>
                    </a:cubicBezTo>
                    <a:cubicBezTo>
                      <a:pt x="306" y="355"/>
                      <a:pt x="308" y="354"/>
                      <a:pt x="308" y="351"/>
                    </a:cubicBezTo>
                    <a:cubicBezTo>
                      <a:pt x="308" y="348"/>
                      <a:pt x="308" y="347"/>
                      <a:pt x="304" y="341"/>
                    </a:cubicBezTo>
                    <a:cubicBezTo>
                      <a:pt x="228" y="237"/>
                      <a:pt x="152" y="132"/>
                      <a:pt x="76" y="28"/>
                    </a:cubicBezTo>
                    <a:cubicBezTo>
                      <a:pt x="169" y="28"/>
                      <a:pt x="262" y="28"/>
                      <a:pt x="354" y="28"/>
                    </a:cubicBezTo>
                    <a:cubicBezTo>
                      <a:pt x="434" y="28"/>
                      <a:pt x="596" y="34"/>
                      <a:pt x="644" y="164"/>
                    </a:cubicBezTo>
                    <a:cubicBezTo>
                      <a:pt x="650" y="164"/>
                      <a:pt x="656" y="164"/>
                      <a:pt x="662" y="164"/>
                    </a:cubicBezTo>
                    <a:cubicBezTo>
                      <a:pt x="642" y="109"/>
                      <a:pt x="622" y="54"/>
                      <a:pt x="602" y="0"/>
                    </a:cubicBezTo>
                    <a:cubicBezTo>
                      <a:pt x="408" y="0"/>
                      <a:pt x="213" y="0"/>
                      <a:pt x="18" y="0"/>
                    </a:cubicBezTo>
                    <a:cubicBezTo>
                      <a:pt x="0" y="0"/>
                      <a:pt x="0" y="2"/>
                      <a:pt x="0" y="22"/>
                    </a:cubicBezTo>
                    <a:cubicBezTo>
                      <a:pt x="86" y="140"/>
                      <a:pt x="171" y="257"/>
                      <a:pt x="256" y="37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5" name="CustomShape 10"/>
              <p:cNvSpPr/>
              <p:nvPr/>
            </p:nvSpPr>
            <p:spPr>
              <a:xfrm>
                <a:off x="2967480" y="2616840"/>
                <a:ext cx="53280" cy="117720"/>
              </a:xfrm>
              <a:custGeom>
                <a:avLst/>
                <a:gdLst/>
                <a:ahLst/>
                <a:rect l="l" t="t" r="r" b="b"/>
                <a:pathLst>
                  <a:path w="151" h="330">
                    <a:moveTo>
                      <a:pt x="136" y="18"/>
                    </a:moveTo>
                    <a:cubicBezTo>
                      <a:pt x="136" y="10"/>
                      <a:pt x="132" y="0"/>
                      <a:pt x="118" y="0"/>
                    </a:cubicBezTo>
                    <a:cubicBezTo>
                      <a:pt x="104" y="0"/>
                      <a:pt x="90" y="12"/>
                      <a:pt x="90" y="26"/>
                    </a:cubicBezTo>
                    <a:cubicBezTo>
                      <a:pt x="90" y="34"/>
                      <a:pt x="96" y="46"/>
                      <a:pt x="110" y="46"/>
                    </a:cubicBezTo>
                    <a:cubicBezTo>
                      <a:pt x="124" y="46"/>
                      <a:pt x="136" y="32"/>
                      <a:pt x="136" y="18"/>
                    </a:cubicBezTo>
                    <a:moveTo>
                      <a:pt x="36" y="267"/>
                    </a:moveTo>
                    <a:cubicBezTo>
                      <a:pt x="34" y="273"/>
                      <a:pt x="32" y="279"/>
                      <a:pt x="32" y="287"/>
                    </a:cubicBezTo>
                    <a:cubicBezTo>
                      <a:pt x="32" y="311"/>
                      <a:pt x="52" y="329"/>
                      <a:pt x="78" y="329"/>
                    </a:cubicBezTo>
                    <a:cubicBezTo>
                      <a:pt x="128" y="329"/>
                      <a:pt x="150" y="261"/>
                      <a:pt x="150" y="255"/>
                    </a:cubicBezTo>
                    <a:cubicBezTo>
                      <a:pt x="150" y="247"/>
                      <a:pt x="144" y="247"/>
                      <a:pt x="142" y="247"/>
                    </a:cubicBezTo>
                    <a:cubicBezTo>
                      <a:pt x="134" y="247"/>
                      <a:pt x="134" y="251"/>
                      <a:pt x="132" y="255"/>
                    </a:cubicBezTo>
                    <a:cubicBezTo>
                      <a:pt x="122" y="295"/>
                      <a:pt x="100" y="315"/>
                      <a:pt x="80" y="315"/>
                    </a:cubicBezTo>
                    <a:cubicBezTo>
                      <a:pt x="70" y="315"/>
                      <a:pt x="68" y="309"/>
                      <a:pt x="68" y="299"/>
                    </a:cubicBezTo>
                    <a:cubicBezTo>
                      <a:pt x="68" y="287"/>
                      <a:pt x="72" y="277"/>
                      <a:pt x="76" y="267"/>
                    </a:cubicBezTo>
                    <a:cubicBezTo>
                      <a:pt x="80" y="253"/>
                      <a:pt x="86" y="242"/>
                      <a:pt x="92" y="228"/>
                    </a:cubicBezTo>
                    <a:cubicBezTo>
                      <a:pt x="96" y="216"/>
                      <a:pt x="114" y="172"/>
                      <a:pt x="116" y="166"/>
                    </a:cubicBezTo>
                    <a:cubicBezTo>
                      <a:pt x="118" y="162"/>
                      <a:pt x="118" y="156"/>
                      <a:pt x="118" y="150"/>
                    </a:cubicBezTo>
                    <a:cubicBezTo>
                      <a:pt x="118" y="128"/>
                      <a:pt x="100" y="108"/>
                      <a:pt x="72" y="108"/>
                    </a:cubicBezTo>
                    <a:cubicBezTo>
                      <a:pt x="24" y="108"/>
                      <a:pt x="0" y="176"/>
                      <a:pt x="0" y="184"/>
                    </a:cubicBezTo>
                    <a:cubicBezTo>
                      <a:pt x="0" y="190"/>
                      <a:pt x="8" y="190"/>
                      <a:pt x="10" y="190"/>
                    </a:cubicBezTo>
                    <a:cubicBezTo>
                      <a:pt x="16" y="190"/>
                      <a:pt x="16" y="188"/>
                      <a:pt x="18" y="182"/>
                    </a:cubicBezTo>
                    <a:cubicBezTo>
                      <a:pt x="30" y="140"/>
                      <a:pt x="52" y="122"/>
                      <a:pt x="70" y="122"/>
                    </a:cubicBezTo>
                    <a:cubicBezTo>
                      <a:pt x="78" y="122"/>
                      <a:pt x="82" y="126"/>
                      <a:pt x="82" y="140"/>
                    </a:cubicBezTo>
                    <a:cubicBezTo>
                      <a:pt x="82" y="150"/>
                      <a:pt x="80" y="158"/>
                      <a:pt x="68" y="188"/>
                    </a:cubicBezTo>
                    <a:cubicBezTo>
                      <a:pt x="58" y="214"/>
                      <a:pt x="47" y="241"/>
                      <a:pt x="36" y="26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6" name="CustomShape 11"/>
              <p:cNvSpPr/>
              <p:nvPr/>
            </p:nvSpPr>
            <p:spPr>
              <a:xfrm>
                <a:off x="3095640" y="2549160"/>
                <a:ext cx="133200" cy="110880"/>
              </a:xfrm>
              <a:custGeom>
                <a:avLst/>
                <a:gdLst/>
                <a:ahLst/>
                <a:rect l="l" t="t" r="r" b="b"/>
                <a:pathLst>
                  <a:path w="373" h="311">
                    <a:moveTo>
                      <a:pt x="336" y="40"/>
                    </a:moveTo>
                    <a:cubicBezTo>
                      <a:pt x="346" y="40"/>
                      <a:pt x="372" y="40"/>
                      <a:pt x="372" y="18"/>
                    </a:cubicBezTo>
                    <a:cubicBezTo>
                      <a:pt x="372" y="0"/>
                      <a:pt x="356" y="0"/>
                      <a:pt x="344" y="0"/>
                    </a:cubicBezTo>
                    <a:cubicBezTo>
                      <a:pt x="291" y="0"/>
                      <a:pt x="238" y="0"/>
                      <a:pt x="184" y="0"/>
                    </a:cubicBezTo>
                    <a:cubicBezTo>
                      <a:pt x="78" y="0"/>
                      <a:pt x="0" y="116"/>
                      <a:pt x="0" y="200"/>
                    </a:cubicBezTo>
                    <a:cubicBezTo>
                      <a:pt x="0" y="262"/>
                      <a:pt x="40" y="310"/>
                      <a:pt x="104" y="310"/>
                    </a:cubicBezTo>
                    <a:cubicBezTo>
                      <a:pt x="188" y="310"/>
                      <a:pt x="282" y="226"/>
                      <a:pt x="282" y="118"/>
                    </a:cubicBezTo>
                    <a:cubicBezTo>
                      <a:pt x="282" y="106"/>
                      <a:pt x="282" y="72"/>
                      <a:pt x="260" y="40"/>
                    </a:cubicBezTo>
                    <a:cubicBezTo>
                      <a:pt x="286" y="40"/>
                      <a:pt x="311" y="40"/>
                      <a:pt x="336" y="40"/>
                    </a:cubicBezTo>
                    <a:moveTo>
                      <a:pt x="106" y="296"/>
                    </a:moveTo>
                    <a:cubicBezTo>
                      <a:pt x="72" y="296"/>
                      <a:pt x="42" y="270"/>
                      <a:pt x="42" y="220"/>
                    </a:cubicBezTo>
                    <a:cubicBezTo>
                      <a:pt x="42" y="198"/>
                      <a:pt x="52" y="140"/>
                      <a:pt x="76" y="100"/>
                    </a:cubicBezTo>
                    <a:cubicBezTo>
                      <a:pt x="106" y="50"/>
                      <a:pt x="148" y="40"/>
                      <a:pt x="172" y="40"/>
                    </a:cubicBezTo>
                    <a:cubicBezTo>
                      <a:pt x="230" y="40"/>
                      <a:pt x="236" y="88"/>
                      <a:pt x="236" y="110"/>
                    </a:cubicBezTo>
                    <a:cubicBezTo>
                      <a:pt x="236" y="142"/>
                      <a:pt x="222" y="200"/>
                      <a:pt x="198" y="236"/>
                    </a:cubicBezTo>
                    <a:cubicBezTo>
                      <a:pt x="170" y="276"/>
                      <a:pt x="132" y="296"/>
                      <a:pt x="106" y="296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7" name="CustomShape 12"/>
              <p:cNvSpPr/>
              <p:nvPr/>
            </p:nvSpPr>
            <p:spPr>
              <a:xfrm>
                <a:off x="3248280" y="2489040"/>
                <a:ext cx="93600" cy="78120"/>
              </a:xfrm>
              <a:custGeom>
                <a:avLst/>
                <a:gdLst/>
                <a:ahLst/>
                <a:rect l="l" t="t" r="r" b="b"/>
                <a:pathLst>
                  <a:path w="263" h="220">
                    <a:moveTo>
                      <a:pt x="98" y="163"/>
                    </a:moveTo>
                    <a:cubicBezTo>
                      <a:pt x="94" y="179"/>
                      <a:pt x="76" y="207"/>
                      <a:pt x="52" y="207"/>
                    </a:cubicBezTo>
                    <a:cubicBezTo>
                      <a:pt x="50" y="207"/>
                      <a:pt x="36" y="207"/>
                      <a:pt x="26" y="199"/>
                    </a:cubicBezTo>
                    <a:cubicBezTo>
                      <a:pt x="46" y="193"/>
                      <a:pt x="46" y="175"/>
                      <a:pt x="46" y="173"/>
                    </a:cubicBezTo>
                    <a:cubicBezTo>
                      <a:pt x="46" y="161"/>
                      <a:pt x="38" y="155"/>
                      <a:pt x="28" y="155"/>
                    </a:cubicBezTo>
                    <a:cubicBezTo>
                      <a:pt x="14" y="155"/>
                      <a:pt x="0" y="165"/>
                      <a:pt x="0" y="185"/>
                    </a:cubicBezTo>
                    <a:cubicBezTo>
                      <a:pt x="0" y="209"/>
                      <a:pt x="26" y="219"/>
                      <a:pt x="50" y="219"/>
                    </a:cubicBezTo>
                    <a:cubicBezTo>
                      <a:pt x="74" y="219"/>
                      <a:pt x="94" y="205"/>
                      <a:pt x="106" y="185"/>
                    </a:cubicBezTo>
                    <a:cubicBezTo>
                      <a:pt x="118" y="211"/>
                      <a:pt x="144" y="219"/>
                      <a:pt x="164" y="219"/>
                    </a:cubicBezTo>
                    <a:cubicBezTo>
                      <a:pt x="220" y="219"/>
                      <a:pt x="250" y="159"/>
                      <a:pt x="250" y="146"/>
                    </a:cubicBezTo>
                    <a:cubicBezTo>
                      <a:pt x="250" y="140"/>
                      <a:pt x="246" y="142"/>
                      <a:pt x="244" y="140"/>
                    </a:cubicBezTo>
                    <a:cubicBezTo>
                      <a:pt x="236" y="140"/>
                      <a:pt x="236" y="142"/>
                      <a:pt x="234" y="147"/>
                    </a:cubicBezTo>
                    <a:cubicBezTo>
                      <a:pt x="224" y="181"/>
                      <a:pt x="194" y="207"/>
                      <a:pt x="166" y="207"/>
                    </a:cubicBezTo>
                    <a:cubicBezTo>
                      <a:pt x="146" y="207"/>
                      <a:pt x="136" y="193"/>
                      <a:pt x="136" y="175"/>
                    </a:cubicBezTo>
                    <a:cubicBezTo>
                      <a:pt x="136" y="161"/>
                      <a:pt x="148" y="118"/>
                      <a:pt x="162" y="64"/>
                    </a:cubicBezTo>
                    <a:cubicBezTo>
                      <a:pt x="172" y="26"/>
                      <a:pt x="194" y="14"/>
                      <a:pt x="210" y="14"/>
                    </a:cubicBezTo>
                    <a:cubicBezTo>
                      <a:pt x="212" y="14"/>
                      <a:pt x="226" y="14"/>
                      <a:pt x="236" y="20"/>
                    </a:cubicBezTo>
                    <a:cubicBezTo>
                      <a:pt x="220" y="24"/>
                      <a:pt x="216" y="38"/>
                      <a:pt x="216" y="48"/>
                    </a:cubicBezTo>
                    <a:cubicBezTo>
                      <a:pt x="216" y="58"/>
                      <a:pt x="223" y="66"/>
                      <a:pt x="234" y="66"/>
                    </a:cubicBezTo>
                    <a:cubicBezTo>
                      <a:pt x="245" y="66"/>
                      <a:pt x="262" y="56"/>
                      <a:pt x="262" y="36"/>
                    </a:cubicBezTo>
                    <a:cubicBezTo>
                      <a:pt x="262" y="8"/>
                      <a:pt x="230" y="0"/>
                      <a:pt x="212" y="0"/>
                    </a:cubicBezTo>
                    <a:cubicBezTo>
                      <a:pt x="186" y="0"/>
                      <a:pt x="166" y="16"/>
                      <a:pt x="156" y="34"/>
                    </a:cubicBezTo>
                    <a:cubicBezTo>
                      <a:pt x="148" y="14"/>
                      <a:pt x="124" y="0"/>
                      <a:pt x="96" y="0"/>
                    </a:cubicBezTo>
                    <a:cubicBezTo>
                      <a:pt x="42" y="0"/>
                      <a:pt x="10" y="60"/>
                      <a:pt x="10" y="74"/>
                    </a:cubicBezTo>
                    <a:cubicBezTo>
                      <a:pt x="10" y="80"/>
                      <a:pt x="16" y="78"/>
                      <a:pt x="18" y="80"/>
                    </a:cubicBezTo>
                    <a:cubicBezTo>
                      <a:pt x="26" y="80"/>
                      <a:pt x="26" y="80"/>
                      <a:pt x="28" y="72"/>
                    </a:cubicBezTo>
                    <a:cubicBezTo>
                      <a:pt x="40" y="34"/>
                      <a:pt x="72" y="14"/>
                      <a:pt x="96" y="14"/>
                    </a:cubicBezTo>
                    <a:cubicBezTo>
                      <a:pt x="112" y="14"/>
                      <a:pt x="126" y="22"/>
                      <a:pt x="126" y="46"/>
                    </a:cubicBezTo>
                    <a:cubicBezTo>
                      <a:pt x="126" y="56"/>
                      <a:pt x="120" y="80"/>
                      <a:pt x="114" y="96"/>
                    </a:cubicBezTo>
                    <a:cubicBezTo>
                      <a:pt x="109" y="118"/>
                      <a:pt x="104" y="141"/>
                      <a:pt x="98" y="16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8" name="CustomShape 13"/>
              <p:cNvSpPr/>
              <p:nvPr/>
            </p:nvSpPr>
            <p:spPr>
              <a:xfrm>
                <a:off x="3238920" y="2606760"/>
                <a:ext cx="52560" cy="117720"/>
              </a:xfrm>
              <a:custGeom>
                <a:avLst/>
                <a:gdLst/>
                <a:ahLst/>
                <a:rect l="l" t="t" r="r" b="b"/>
                <a:pathLst>
                  <a:path w="149" h="330">
                    <a:moveTo>
                      <a:pt x="136" y="18"/>
                    </a:moveTo>
                    <a:cubicBezTo>
                      <a:pt x="136" y="10"/>
                      <a:pt x="130" y="0"/>
                      <a:pt x="116" y="0"/>
                    </a:cubicBezTo>
                    <a:cubicBezTo>
                      <a:pt x="102" y="0"/>
                      <a:pt x="88" y="12"/>
                      <a:pt x="88" y="26"/>
                    </a:cubicBezTo>
                    <a:cubicBezTo>
                      <a:pt x="88" y="36"/>
                      <a:pt x="94" y="46"/>
                      <a:pt x="108" y="46"/>
                    </a:cubicBezTo>
                    <a:cubicBezTo>
                      <a:pt x="122" y="46"/>
                      <a:pt x="136" y="32"/>
                      <a:pt x="136" y="18"/>
                    </a:cubicBezTo>
                    <a:moveTo>
                      <a:pt x="36" y="268"/>
                    </a:moveTo>
                    <a:cubicBezTo>
                      <a:pt x="34" y="274"/>
                      <a:pt x="30" y="279"/>
                      <a:pt x="30" y="287"/>
                    </a:cubicBezTo>
                    <a:cubicBezTo>
                      <a:pt x="30" y="311"/>
                      <a:pt x="50" y="329"/>
                      <a:pt x="78" y="329"/>
                    </a:cubicBezTo>
                    <a:cubicBezTo>
                      <a:pt x="126" y="329"/>
                      <a:pt x="148" y="262"/>
                      <a:pt x="148" y="256"/>
                    </a:cubicBezTo>
                    <a:cubicBezTo>
                      <a:pt x="148" y="248"/>
                      <a:pt x="142" y="248"/>
                      <a:pt x="140" y="248"/>
                    </a:cubicBezTo>
                    <a:cubicBezTo>
                      <a:pt x="134" y="248"/>
                      <a:pt x="134" y="252"/>
                      <a:pt x="132" y="258"/>
                    </a:cubicBezTo>
                    <a:cubicBezTo>
                      <a:pt x="120" y="295"/>
                      <a:pt x="98" y="315"/>
                      <a:pt x="80" y="315"/>
                    </a:cubicBezTo>
                    <a:cubicBezTo>
                      <a:pt x="70" y="315"/>
                      <a:pt x="66" y="309"/>
                      <a:pt x="66" y="299"/>
                    </a:cubicBezTo>
                    <a:cubicBezTo>
                      <a:pt x="66" y="287"/>
                      <a:pt x="70" y="277"/>
                      <a:pt x="74" y="268"/>
                    </a:cubicBezTo>
                    <a:cubicBezTo>
                      <a:pt x="80" y="254"/>
                      <a:pt x="84" y="242"/>
                      <a:pt x="90" y="228"/>
                    </a:cubicBezTo>
                    <a:cubicBezTo>
                      <a:pt x="94" y="216"/>
                      <a:pt x="112" y="172"/>
                      <a:pt x="114" y="166"/>
                    </a:cubicBezTo>
                    <a:cubicBezTo>
                      <a:pt x="116" y="162"/>
                      <a:pt x="118" y="156"/>
                      <a:pt x="118" y="150"/>
                    </a:cubicBezTo>
                    <a:cubicBezTo>
                      <a:pt x="118" y="128"/>
                      <a:pt x="98" y="108"/>
                      <a:pt x="70" y="108"/>
                    </a:cubicBezTo>
                    <a:cubicBezTo>
                      <a:pt x="22" y="108"/>
                      <a:pt x="0" y="176"/>
                      <a:pt x="0" y="184"/>
                    </a:cubicBezTo>
                    <a:cubicBezTo>
                      <a:pt x="0" y="190"/>
                      <a:pt x="6" y="190"/>
                      <a:pt x="8" y="190"/>
                    </a:cubicBezTo>
                    <a:cubicBezTo>
                      <a:pt x="14" y="190"/>
                      <a:pt x="16" y="188"/>
                      <a:pt x="16" y="182"/>
                    </a:cubicBezTo>
                    <a:cubicBezTo>
                      <a:pt x="30" y="140"/>
                      <a:pt x="52" y="122"/>
                      <a:pt x="70" y="122"/>
                    </a:cubicBezTo>
                    <a:cubicBezTo>
                      <a:pt x="78" y="122"/>
                      <a:pt x="82" y="126"/>
                      <a:pt x="82" y="140"/>
                    </a:cubicBezTo>
                    <a:cubicBezTo>
                      <a:pt x="82" y="152"/>
                      <a:pt x="78" y="158"/>
                      <a:pt x="66" y="188"/>
                    </a:cubicBezTo>
                    <a:cubicBezTo>
                      <a:pt x="56" y="214"/>
                      <a:pt x="46" y="241"/>
                      <a:pt x="36" y="26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9" name="CustomShape 14"/>
              <p:cNvSpPr/>
              <p:nvPr/>
            </p:nvSpPr>
            <p:spPr>
              <a:xfrm>
                <a:off x="3436920" y="2511360"/>
                <a:ext cx="167760" cy="166680"/>
              </a:xfrm>
              <a:custGeom>
                <a:avLst/>
                <a:gdLst/>
                <a:ahLst/>
                <a:rect l="l" t="t" r="r" b="b"/>
                <a:pathLst>
                  <a:path w="469" h="466">
                    <a:moveTo>
                      <a:pt x="248" y="247"/>
                    </a:moveTo>
                    <a:cubicBezTo>
                      <a:pt x="313" y="247"/>
                      <a:pt x="379" y="247"/>
                      <a:pt x="444" y="247"/>
                    </a:cubicBezTo>
                    <a:cubicBezTo>
                      <a:pt x="454" y="247"/>
                      <a:pt x="468" y="247"/>
                      <a:pt x="468" y="233"/>
                    </a:cubicBezTo>
                    <a:cubicBezTo>
                      <a:pt x="468" y="219"/>
                      <a:pt x="454" y="219"/>
                      <a:pt x="444" y="219"/>
                    </a:cubicBezTo>
                    <a:cubicBezTo>
                      <a:pt x="379" y="219"/>
                      <a:pt x="313" y="219"/>
                      <a:pt x="248" y="219"/>
                    </a:cubicBezTo>
                    <a:cubicBezTo>
                      <a:pt x="248" y="153"/>
                      <a:pt x="248" y="87"/>
                      <a:pt x="248" y="22"/>
                    </a:cubicBezTo>
                    <a:cubicBezTo>
                      <a:pt x="248" y="12"/>
                      <a:pt x="248" y="0"/>
                      <a:pt x="234" y="0"/>
                    </a:cubicBezTo>
                    <a:cubicBezTo>
                      <a:pt x="220" y="0"/>
                      <a:pt x="220" y="12"/>
                      <a:pt x="220" y="22"/>
                    </a:cubicBezTo>
                    <a:cubicBezTo>
                      <a:pt x="220" y="87"/>
                      <a:pt x="220" y="153"/>
                      <a:pt x="220" y="219"/>
                    </a:cubicBezTo>
                    <a:cubicBezTo>
                      <a:pt x="155" y="219"/>
                      <a:pt x="89" y="219"/>
                      <a:pt x="24" y="219"/>
                    </a:cubicBezTo>
                    <a:cubicBezTo>
                      <a:pt x="14" y="219"/>
                      <a:pt x="0" y="219"/>
                      <a:pt x="0" y="233"/>
                    </a:cubicBezTo>
                    <a:cubicBezTo>
                      <a:pt x="0" y="247"/>
                      <a:pt x="14" y="247"/>
                      <a:pt x="24" y="247"/>
                    </a:cubicBezTo>
                    <a:cubicBezTo>
                      <a:pt x="89" y="247"/>
                      <a:pt x="155" y="247"/>
                      <a:pt x="220" y="247"/>
                    </a:cubicBezTo>
                    <a:cubicBezTo>
                      <a:pt x="220" y="312"/>
                      <a:pt x="220" y="378"/>
                      <a:pt x="220" y="443"/>
                    </a:cubicBezTo>
                    <a:cubicBezTo>
                      <a:pt x="220" y="453"/>
                      <a:pt x="220" y="465"/>
                      <a:pt x="234" y="465"/>
                    </a:cubicBezTo>
                    <a:cubicBezTo>
                      <a:pt x="248" y="465"/>
                      <a:pt x="248" y="453"/>
                      <a:pt x="248" y="443"/>
                    </a:cubicBezTo>
                    <a:cubicBezTo>
                      <a:pt x="248" y="378"/>
                      <a:pt x="248" y="312"/>
                      <a:pt x="248" y="24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0" name="CustomShape 15"/>
              <p:cNvSpPr/>
              <p:nvPr/>
            </p:nvSpPr>
            <p:spPr>
              <a:xfrm>
                <a:off x="3688200" y="2486160"/>
                <a:ext cx="199440" cy="201240"/>
              </a:xfrm>
              <a:custGeom>
                <a:avLst/>
                <a:gdLst/>
                <a:ahLst/>
                <a:rect l="l" t="t" r="r" b="b"/>
                <a:pathLst>
                  <a:path w="557" h="562">
                    <a:moveTo>
                      <a:pt x="398" y="0"/>
                    </a:moveTo>
                    <a:cubicBezTo>
                      <a:pt x="330" y="0"/>
                      <a:pt x="272" y="32"/>
                      <a:pt x="240" y="54"/>
                    </a:cubicBezTo>
                    <a:cubicBezTo>
                      <a:pt x="164" y="110"/>
                      <a:pt x="156" y="167"/>
                      <a:pt x="156" y="169"/>
                    </a:cubicBezTo>
                    <a:cubicBezTo>
                      <a:pt x="156" y="173"/>
                      <a:pt x="160" y="173"/>
                      <a:pt x="162" y="173"/>
                    </a:cubicBezTo>
                    <a:cubicBezTo>
                      <a:pt x="178" y="173"/>
                      <a:pt x="210" y="155"/>
                      <a:pt x="214" y="142"/>
                    </a:cubicBezTo>
                    <a:cubicBezTo>
                      <a:pt x="238" y="68"/>
                      <a:pt x="288" y="38"/>
                      <a:pt x="356" y="38"/>
                    </a:cubicBezTo>
                    <a:cubicBezTo>
                      <a:pt x="387" y="38"/>
                      <a:pt x="419" y="38"/>
                      <a:pt x="450" y="38"/>
                    </a:cubicBezTo>
                    <a:cubicBezTo>
                      <a:pt x="374" y="100"/>
                      <a:pt x="340" y="205"/>
                      <a:pt x="294" y="387"/>
                    </a:cubicBezTo>
                    <a:cubicBezTo>
                      <a:pt x="278" y="453"/>
                      <a:pt x="234" y="523"/>
                      <a:pt x="164" y="523"/>
                    </a:cubicBezTo>
                    <a:cubicBezTo>
                      <a:pt x="108" y="523"/>
                      <a:pt x="60" y="487"/>
                      <a:pt x="60" y="425"/>
                    </a:cubicBezTo>
                    <a:cubicBezTo>
                      <a:pt x="60" y="411"/>
                      <a:pt x="62" y="399"/>
                      <a:pt x="62" y="397"/>
                    </a:cubicBezTo>
                    <a:cubicBezTo>
                      <a:pt x="62" y="395"/>
                      <a:pt x="62" y="391"/>
                      <a:pt x="56" y="391"/>
                    </a:cubicBezTo>
                    <a:cubicBezTo>
                      <a:pt x="52" y="391"/>
                      <a:pt x="36" y="393"/>
                      <a:pt x="16" y="409"/>
                    </a:cubicBezTo>
                    <a:cubicBezTo>
                      <a:pt x="8" y="415"/>
                      <a:pt x="0" y="421"/>
                      <a:pt x="0" y="455"/>
                    </a:cubicBezTo>
                    <a:cubicBezTo>
                      <a:pt x="0" y="519"/>
                      <a:pt x="48" y="561"/>
                      <a:pt x="118" y="561"/>
                    </a:cubicBezTo>
                    <a:cubicBezTo>
                      <a:pt x="178" y="561"/>
                      <a:pt x="234" y="527"/>
                      <a:pt x="268" y="499"/>
                    </a:cubicBezTo>
                    <a:cubicBezTo>
                      <a:pt x="334" y="443"/>
                      <a:pt x="346" y="391"/>
                      <a:pt x="358" y="341"/>
                    </a:cubicBezTo>
                    <a:cubicBezTo>
                      <a:pt x="384" y="239"/>
                      <a:pt x="418" y="114"/>
                      <a:pt x="470" y="54"/>
                    </a:cubicBezTo>
                    <a:cubicBezTo>
                      <a:pt x="482" y="42"/>
                      <a:pt x="484" y="40"/>
                      <a:pt x="502" y="38"/>
                    </a:cubicBezTo>
                    <a:cubicBezTo>
                      <a:pt x="532" y="36"/>
                      <a:pt x="556" y="12"/>
                      <a:pt x="556" y="4"/>
                    </a:cubicBezTo>
                    <a:cubicBezTo>
                      <a:pt x="556" y="0"/>
                      <a:pt x="556" y="0"/>
                      <a:pt x="540" y="0"/>
                    </a:cubicBezTo>
                    <a:cubicBezTo>
                      <a:pt x="493" y="0"/>
                      <a:pt x="445" y="0"/>
                      <a:pt x="398" y="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1" name="CustomShape 16"/>
              <p:cNvSpPr/>
              <p:nvPr/>
            </p:nvSpPr>
            <p:spPr>
              <a:xfrm>
                <a:off x="3950280" y="2468880"/>
                <a:ext cx="238320" cy="251280"/>
              </a:xfrm>
              <a:custGeom>
                <a:avLst/>
                <a:gdLst/>
                <a:ahLst/>
                <a:rect l="l" t="t" r="r" b="b"/>
                <a:pathLst>
                  <a:path w="665" h="701">
                    <a:moveTo>
                      <a:pt x="258" y="375"/>
                    </a:moveTo>
                    <a:cubicBezTo>
                      <a:pt x="174" y="478"/>
                      <a:pt x="91" y="580"/>
                      <a:pt x="8" y="682"/>
                    </a:cubicBezTo>
                    <a:cubicBezTo>
                      <a:pt x="2" y="688"/>
                      <a:pt x="2" y="690"/>
                      <a:pt x="2" y="692"/>
                    </a:cubicBezTo>
                    <a:cubicBezTo>
                      <a:pt x="2" y="700"/>
                      <a:pt x="8" y="700"/>
                      <a:pt x="20" y="700"/>
                    </a:cubicBezTo>
                    <a:cubicBezTo>
                      <a:pt x="214" y="700"/>
                      <a:pt x="409" y="700"/>
                      <a:pt x="604" y="700"/>
                    </a:cubicBezTo>
                    <a:cubicBezTo>
                      <a:pt x="624" y="643"/>
                      <a:pt x="644" y="585"/>
                      <a:pt x="664" y="527"/>
                    </a:cubicBezTo>
                    <a:cubicBezTo>
                      <a:pt x="658" y="527"/>
                      <a:pt x="652" y="527"/>
                      <a:pt x="646" y="527"/>
                    </a:cubicBezTo>
                    <a:cubicBezTo>
                      <a:pt x="628" y="579"/>
                      <a:pt x="582" y="621"/>
                      <a:pt x="522" y="643"/>
                    </a:cubicBezTo>
                    <a:cubicBezTo>
                      <a:pt x="510" y="645"/>
                      <a:pt x="462" y="662"/>
                      <a:pt x="358" y="662"/>
                    </a:cubicBezTo>
                    <a:cubicBezTo>
                      <a:pt x="258" y="662"/>
                      <a:pt x="159" y="662"/>
                      <a:pt x="60" y="662"/>
                    </a:cubicBezTo>
                    <a:cubicBezTo>
                      <a:pt x="141" y="562"/>
                      <a:pt x="222" y="462"/>
                      <a:pt x="304" y="361"/>
                    </a:cubicBezTo>
                    <a:cubicBezTo>
                      <a:pt x="308" y="355"/>
                      <a:pt x="310" y="354"/>
                      <a:pt x="310" y="351"/>
                    </a:cubicBezTo>
                    <a:cubicBezTo>
                      <a:pt x="310" y="348"/>
                      <a:pt x="310" y="347"/>
                      <a:pt x="306" y="341"/>
                    </a:cubicBezTo>
                    <a:cubicBezTo>
                      <a:pt x="229" y="237"/>
                      <a:pt x="152" y="132"/>
                      <a:pt x="76" y="28"/>
                    </a:cubicBezTo>
                    <a:cubicBezTo>
                      <a:pt x="169" y="28"/>
                      <a:pt x="262" y="28"/>
                      <a:pt x="356" y="28"/>
                    </a:cubicBezTo>
                    <a:cubicBezTo>
                      <a:pt x="436" y="28"/>
                      <a:pt x="596" y="34"/>
                      <a:pt x="646" y="164"/>
                    </a:cubicBezTo>
                    <a:cubicBezTo>
                      <a:pt x="652" y="164"/>
                      <a:pt x="658" y="164"/>
                      <a:pt x="664" y="164"/>
                    </a:cubicBezTo>
                    <a:cubicBezTo>
                      <a:pt x="644" y="109"/>
                      <a:pt x="624" y="54"/>
                      <a:pt x="604" y="0"/>
                    </a:cubicBezTo>
                    <a:cubicBezTo>
                      <a:pt x="409" y="0"/>
                      <a:pt x="214" y="0"/>
                      <a:pt x="20" y="0"/>
                    </a:cubicBezTo>
                    <a:cubicBezTo>
                      <a:pt x="2" y="0"/>
                      <a:pt x="0" y="2"/>
                      <a:pt x="0" y="22"/>
                    </a:cubicBezTo>
                    <a:cubicBezTo>
                      <a:pt x="86" y="140"/>
                      <a:pt x="172" y="257"/>
                      <a:pt x="258" y="37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2" name="CustomShape 17"/>
              <p:cNvSpPr/>
              <p:nvPr/>
            </p:nvSpPr>
            <p:spPr>
              <a:xfrm>
                <a:off x="4228200" y="2601000"/>
                <a:ext cx="42480" cy="176040"/>
              </a:xfrm>
              <a:custGeom>
                <a:avLst/>
                <a:gdLst/>
                <a:ahLst/>
                <a:rect l="l" t="t" r="r" b="b"/>
                <a:pathLst>
                  <a:path w="121" h="492">
                    <a:moveTo>
                      <a:pt x="118" y="22"/>
                    </a:moveTo>
                    <a:cubicBezTo>
                      <a:pt x="120" y="16"/>
                      <a:pt x="119" y="17"/>
                      <a:pt x="120" y="14"/>
                    </a:cubicBezTo>
                    <a:cubicBezTo>
                      <a:pt x="120" y="6"/>
                      <a:pt x="114" y="0"/>
                      <a:pt x="108" y="0"/>
                    </a:cubicBezTo>
                    <a:cubicBezTo>
                      <a:pt x="100" y="0"/>
                      <a:pt x="98" y="6"/>
                      <a:pt x="96" y="14"/>
                    </a:cubicBezTo>
                    <a:cubicBezTo>
                      <a:pt x="64" y="88"/>
                      <a:pt x="33" y="162"/>
                      <a:pt x="2" y="236"/>
                    </a:cubicBezTo>
                    <a:cubicBezTo>
                      <a:pt x="0" y="244"/>
                      <a:pt x="0" y="244"/>
                      <a:pt x="0" y="246"/>
                    </a:cubicBezTo>
                    <a:cubicBezTo>
                      <a:pt x="0" y="248"/>
                      <a:pt x="0" y="248"/>
                      <a:pt x="2" y="256"/>
                    </a:cubicBezTo>
                    <a:cubicBezTo>
                      <a:pt x="32" y="329"/>
                      <a:pt x="63" y="403"/>
                      <a:pt x="94" y="477"/>
                    </a:cubicBezTo>
                    <a:cubicBezTo>
                      <a:pt x="98" y="485"/>
                      <a:pt x="100" y="491"/>
                      <a:pt x="108" y="491"/>
                    </a:cubicBezTo>
                    <a:cubicBezTo>
                      <a:pt x="114" y="491"/>
                      <a:pt x="120" y="487"/>
                      <a:pt x="120" y="479"/>
                    </a:cubicBezTo>
                    <a:cubicBezTo>
                      <a:pt x="120" y="477"/>
                      <a:pt x="120" y="475"/>
                      <a:pt x="118" y="469"/>
                    </a:cubicBezTo>
                    <a:cubicBezTo>
                      <a:pt x="86" y="395"/>
                      <a:pt x="55" y="320"/>
                      <a:pt x="24" y="246"/>
                    </a:cubicBezTo>
                    <a:cubicBezTo>
                      <a:pt x="55" y="171"/>
                      <a:pt x="86" y="97"/>
                      <a:pt x="118" y="2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3" name="CustomShape 18"/>
              <p:cNvSpPr/>
              <p:nvPr/>
            </p:nvSpPr>
            <p:spPr>
              <a:xfrm>
                <a:off x="4293720" y="2616840"/>
                <a:ext cx="52560" cy="117720"/>
              </a:xfrm>
              <a:custGeom>
                <a:avLst/>
                <a:gdLst/>
                <a:ahLst/>
                <a:rect l="l" t="t" r="r" b="b"/>
                <a:pathLst>
                  <a:path w="149" h="330">
                    <a:moveTo>
                      <a:pt x="136" y="18"/>
                    </a:moveTo>
                    <a:cubicBezTo>
                      <a:pt x="136" y="10"/>
                      <a:pt x="130" y="0"/>
                      <a:pt x="116" y="0"/>
                    </a:cubicBezTo>
                    <a:cubicBezTo>
                      <a:pt x="104" y="0"/>
                      <a:pt x="88" y="12"/>
                      <a:pt x="88" y="26"/>
                    </a:cubicBezTo>
                    <a:cubicBezTo>
                      <a:pt x="88" y="34"/>
                      <a:pt x="96" y="46"/>
                      <a:pt x="108" y="46"/>
                    </a:cubicBezTo>
                    <a:cubicBezTo>
                      <a:pt x="122" y="46"/>
                      <a:pt x="136" y="32"/>
                      <a:pt x="136" y="18"/>
                    </a:cubicBezTo>
                    <a:moveTo>
                      <a:pt x="36" y="267"/>
                    </a:moveTo>
                    <a:cubicBezTo>
                      <a:pt x="34" y="273"/>
                      <a:pt x="32" y="279"/>
                      <a:pt x="32" y="287"/>
                    </a:cubicBezTo>
                    <a:cubicBezTo>
                      <a:pt x="32" y="311"/>
                      <a:pt x="52" y="329"/>
                      <a:pt x="78" y="329"/>
                    </a:cubicBezTo>
                    <a:cubicBezTo>
                      <a:pt x="128" y="329"/>
                      <a:pt x="148" y="261"/>
                      <a:pt x="148" y="255"/>
                    </a:cubicBezTo>
                    <a:cubicBezTo>
                      <a:pt x="148" y="247"/>
                      <a:pt x="144" y="250"/>
                      <a:pt x="142" y="247"/>
                    </a:cubicBezTo>
                    <a:cubicBezTo>
                      <a:pt x="134" y="247"/>
                      <a:pt x="134" y="251"/>
                      <a:pt x="132" y="255"/>
                    </a:cubicBezTo>
                    <a:cubicBezTo>
                      <a:pt x="120" y="295"/>
                      <a:pt x="98" y="315"/>
                      <a:pt x="80" y="315"/>
                    </a:cubicBezTo>
                    <a:cubicBezTo>
                      <a:pt x="70" y="315"/>
                      <a:pt x="68" y="309"/>
                      <a:pt x="68" y="299"/>
                    </a:cubicBezTo>
                    <a:cubicBezTo>
                      <a:pt x="68" y="287"/>
                      <a:pt x="70" y="277"/>
                      <a:pt x="76" y="267"/>
                    </a:cubicBezTo>
                    <a:cubicBezTo>
                      <a:pt x="80" y="253"/>
                      <a:pt x="86" y="242"/>
                      <a:pt x="90" y="228"/>
                    </a:cubicBezTo>
                    <a:cubicBezTo>
                      <a:pt x="96" y="216"/>
                      <a:pt x="114" y="172"/>
                      <a:pt x="116" y="166"/>
                    </a:cubicBezTo>
                    <a:cubicBezTo>
                      <a:pt x="116" y="162"/>
                      <a:pt x="118" y="156"/>
                      <a:pt x="118" y="150"/>
                    </a:cubicBezTo>
                    <a:cubicBezTo>
                      <a:pt x="118" y="128"/>
                      <a:pt x="98" y="108"/>
                      <a:pt x="72" y="108"/>
                    </a:cubicBezTo>
                    <a:cubicBezTo>
                      <a:pt x="22" y="108"/>
                      <a:pt x="0" y="176"/>
                      <a:pt x="0" y="184"/>
                    </a:cubicBezTo>
                    <a:cubicBezTo>
                      <a:pt x="0" y="190"/>
                      <a:pt x="6" y="190"/>
                      <a:pt x="8" y="190"/>
                    </a:cubicBezTo>
                    <a:cubicBezTo>
                      <a:pt x="16" y="190"/>
                      <a:pt x="16" y="188"/>
                      <a:pt x="18" y="182"/>
                    </a:cubicBezTo>
                    <a:cubicBezTo>
                      <a:pt x="30" y="140"/>
                      <a:pt x="52" y="122"/>
                      <a:pt x="70" y="122"/>
                    </a:cubicBezTo>
                    <a:cubicBezTo>
                      <a:pt x="78" y="122"/>
                      <a:pt x="82" y="126"/>
                      <a:pt x="82" y="140"/>
                    </a:cubicBezTo>
                    <a:cubicBezTo>
                      <a:pt x="82" y="150"/>
                      <a:pt x="80" y="158"/>
                      <a:pt x="66" y="188"/>
                    </a:cubicBezTo>
                    <a:cubicBezTo>
                      <a:pt x="56" y="214"/>
                      <a:pt x="46" y="241"/>
                      <a:pt x="36" y="26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4" name="CustomShape 19"/>
              <p:cNvSpPr/>
              <p:nvPr/>
            </p:nvSpPr>
            <p:spPr>
              <a:xfrm>
                <a:off x="4376520" y="2712960"/>
                <a:ext cx="22320" cy="54000"/>
              </a:xfrm>
              <a:custGeom>
                <a:avLst/>
                <a:gdLst/>
                <a:ahLst/>
                <a:rect l="l" t="t" r="r" b="b"/>
                <a:pathLst>
                  <a:path w="65" h="153">
                    <a:moveTo>
                      <a:pt x="50" y="50"/>
                    </a:moveTo>
                    <a:cubicBezTo>
                      <a:pt x="50" y="76"/>
                      <a:pt x="44" y="108"/>
                      <a:pt x="12" y="140"/>
                    </a:cubicBezTo>
                    <a:cubicBezTo>
                      <a:pt x="10" y="142"/>
                      <a:pt x="8" y="142"/>
                      <a:pt x="8" y="146"/>
                    </a:cubicBezTo>
                    <a:cubicBezTo>
                      <a:pt x="8" y="148"/>
                      <a:pt x="12" y="152"/>
                      <a:pt x="14" y="152"/>
                    </a:cubicBezTo>
                    <a:cubicBezTo>
                      <a:pt x="22" y="152"/>
                      <a:pt x="64" y="112"/>
                      <a:pt x="64" y="54"/>
                    </a:cubicBezTo>
                    <a:cubicBezTo>
                      <a:pt x="64" y="24"/>
                      <a:pt x="52" y="0"/>
                      <a:pt x="28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44"/>
                      <a:pt x="12" y="58"/>
                      <a:pt x="30" y="58"/>
                    </a:cubicBezTo>
                    <a:cubicBezTo>
                      <a:pt x="42" y="58"/>
                      <a:pt x="48" y="50"/>
                      <a:pt x="50" y="5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5" name="CustomShape 20"/>
              <p:cNvSpPr/>
              <p:nvPr/>
            </p:nvSpPr>
            <p:spPr>
              <a:xfrm>
                <a:off x="4451400" y="2616840"/>
                <a:ext cx="77040" cy="152280"/>
              </a:xfrm>
              <a:custGeom>
                <a:avLst/>
                <a:gdLst/>
                <a:ahLst/>
                <a:rect l="l" t="t" r="r" b="b"/>
                <a:pathLst>
                  <a:path w="217" h="426">
                    <a:moveTo>
                      <a:pt x="216" y="18"/>
                    </a:moveTo>
                    <a:cubicBezTo>
                      <a:pt x="216" y="10"/>
                      <a:pt x="210" y="0"/>
                      <a:pt x="196" y="0"/>
                    </a:cubicBezTo>
                    <a:cubicBezTo>
                      <a:pt x="182" y="0"/>
                      <a:pt x="170" y="14"/>
                      <a:pt x="170" y="26"/>
                    </a:cubicBezTo>
                    <a:cubicBezTo>
                      <a:pt x="170" y="34"/>
                      <a:pt x="176" y="46"/>
                      <a:pt x="188" y="46"/>
                    </a:cubicBezTo>
                    <a:cubicBezTo>
                      <a:pt x="202" y="46"/>
                      <a:pt x="216" y="32"/>
                      <a:pt x="216" y="18"/>
                    </a:cubicBezTo>
                    <a:moveTo>
                      <a:pt x="112" y="349"/>
                    </a:moveTo>
                    <a:cubicBezTo>
                      <a:pt x="104" y="383"/>
                      <a:pt x="78" y="411"/>
                      <a:pt x="48" y="411"/>
                    </a:cubicBezTo>
                    <a:cubicBezTo>
                      <a:pt x="42" y="411"/>
                      <a:pt x="36" y="409"/>
                      <a:pt x="32" y="407"/>
                    </a:cubicBezTo>
                    <a:cubicBezTo>
                      <a:pt x="44" y="401"/>
                      <a:pt x="48" y="391"/>
                      <a:pt x="48" y="383"/>
                    </a:cubicBezTo>
                    <a:cubicBezTo>
                      <a:pt x="48" y="371"/>
                      <a:pt x="38" y="365"/>
                      <a:pt x="28" y="365"/>
                    </a:cubicBezTo>
                    <a:cubicBezTo>
                      <a:pt x="14" y="365"/>
                      <a:pt x="0" y="377"/>
                      <a:pt x="0" y="393"/>
                    </a:cubicBezTo>
                    <a:cubicBezTo>
                      <a:pt x="0" y="413"/>
                      <a:pt x="21" y="425"/>
                      <a:pt x="50" y="425"/>
                    </a:cubicBezTo>
                    <a:cubicBezTo>
                      <a:pt x="79" y="425"/>
                      <a:pt x="136" y="407"/>
                      <a:pt x="152" y="347"/>
                    </a:cubicBezTo>
                    <a:cubicBezTo>
                      <a:pt x="166" y="289"/>
                      <a:pt x="181" y="230"/>
                      <a:pt x="196" y="172"/>
                    </a:cubicBezTo>
                    <a:cubicBezTo>
                      <a:pt x="198" y="166"/>
                      <a:pt x="198" y="162"/>
                      <a:pt x="198" y="154"/>
                    </a:cubicBezTo>
                    <a:cubicBezTo>
                      <a:pt x="198" y="128"/>
                      <a:pt x="176" y="108"/>
                      <a:pt x="146" y="108"/>
                    </a:cubicBezTo>
                    <a:cubicBezTo>
                      <a:pt x="92" y="108"/>
                      <a:pt x="60" y="176"/>
                      <a:pt x="60" y="184"/>
                    </a:cubicBezTo>
                    <a:cubicBezTo>
                      <a:pt x="60" y="190"/>
                      <a:pt x="66" y="190"/>
                      <a:pt x="68" y="190"/>
                    </a:cubicBezTo>
                    <a:cubicBezTo>
                      <a:pt x="74" y="190"/>
                      <a:pt x="74" y="188"/>
                      <a:pt x="78" y="182"/>
                    </a:cubicBezTo>
                    <a:cubicBezTo>
                      <a:pt x="90" y="152"/>
                      <a:pt x="116" y="122"/>
                      <a:pt x="144" y="122"/>
                    </a:cubicBezTo>
                    <a:cubicBezTo>
                      <a:pt x="156" y="122"/>
                      <a:pt x="160" y="130"/>
                      <a:pt x="160" y="146"/>
                    </a:cubicBezTo>
                    <a:cubicBezTo>
                      <a:pt x="160" y="152"/>
                      <a:pt x="160" y="158"/>
                      <a:pt x="160" y="162"/>
                    </a:cubicBezTo>
                    <a:cubicBezTo>
                      <a:pt x="144" y="224"/>
                      <a:pt x="128" y="287"/>
                      <a:pt x="112" y="34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6" name="CustomShape 21"/>
              <p:cNvSpPr/>
              <p:nvPr/>
            </p:nvSpPr>
            <p:spPr>
              <a:xfrm>
                <a:off x="4559400" y="2601000"/>
                <a:ext cx="42120" cy="176040"/>
              </a:xfrm>
              <a:custGeom>
                <a:avLst/>
                <a:gdLst/>
                <a:ahLst/>
                <a:rect l="l" t="t" r="r" b="b"/>
                <a:pathLst>
                  <a:path w="120" h="492">
                    <a:moveTo>
                      <a:pt x="117" y="256"/>
                    </a:moveTo>
                    <a:cubicBezTo>
                      <a:pt x="119" y="248"/>
                      <a:pt x="119" y="248"/>
                      <a:pt x="119" y="246"/>
                    </a:cubicBezTo>
                    <a:cubicBezTo>
                      <a:pt x="119" y="244"/>
                      <a:pt x="119" y="244"/>
                      <a:pt x="117" y="236"/>
                    </a:cubicBezTo>
                    <a:cubicBezTo>
                      <a:pt x="86" y="162"/>
                      <a:pt x="55" y="88"/>
                      <a:pt x="24" y="14"/>
                    </a:cubicBezTo>
                    <a:cubicBezTo>
                      <a:pt x="22" y="6"/>
                      <a:pt x="20" y="0"/>
                      <a:pt x="12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7"/>
                      <a:pt x="0" y="16"/>
                      <a:pt x="2" y="22"/>
                    </a:cubicBezTo>
                    <a:cubicBezTo>
                      <a:pt x="33" y="97"/>
                      <a:pt x="64" y="171"/>
                      <a:pt x="95" y="246"/>
                    </a:cubicBezTo>
                    <a:cubicBezTo>
                      <a:pt x="64" y="320"/>
                      <a:pt x="33" y="395"/>
                      <a:pt x="2" y="469"/>
                    </a:cubicBezTo>
                    <a:cubicBezTo>
                      <a:pt x="0" y="475"/>
                      <a:pt x="0" y="477"/>
                      <a:pt x="0" y="479"/>
                    </a:cubicBezTo>
                    <a:cubicBezTo>
                      <a:pt x="0" y="487"/>
                      <a:pt x="6" y="491"/>
                      <a:pt x="12" y="491"/>
                    </a:cubicBezTo>
                    <a:cubicBezTo>
                      <a:pt x="20" y="491"/>
                      <a:pt x="22" y="485"/>
                      <a:pt x="24" y="479"/>
                    </a:cubicBezTo>
                    <a:cubicBezTo>
                      <a:pt x="55" y="405"/>
                      <a:pt x="86" y="330"/>
                      <a:pt x="117" y="256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7" name="CustomShape 22"/>
              <p:cNvSpPr/>
              <p:nvPr/>
            </p:nvSpPr>
            <p:spPr>
              <a:xfrm>
                <a:off x="4700160" y="2486160"/>
                <a:ext cx="141120" cy="176760"/>
              </a:xfrm>
              <a:custGeom>
                <a:avLst/>
                <a:gdLst/>
                <a:ahLst/>
                <a:rect l="l" t="t" r="r" b="b"/>
                <a:pathLst>
                  <a:path w="395" h="494">
                    <a:moveTo>
                      <a:pt x="330" y="50"/>
                    </a:moveTo>
                    <a:cubicBezTo>
                      <a:pt x="336" y="28"/>
                      <a:pt x="336" y="22"/>
                      <a:pt x="376" y="22"/>
                    </a:cubicBezTo>
                    <a:cubicBezTo>
                      <a:pt x="386" y="22"/>
                      <a:pt x="394" y="22"/>
                      <a:pt x="394" y="8"/>
                    </a:cubicBezTo>
                    <a:cubicBezTo>
                      <a:pt x="394" y="2"/>
                      <a:pt x="390" y="0"/>
                      <a:pt x="384" y="0"/>
                    </a:cubicBezTo>
                    <a:cubicBezTo>
                      <a:pt x="366" y="0"/>
                      <a:pt x="324" y="2"/>
                      <a:pt x="306" y="2"/>
                    </a:cubicBezTo>
                    <a:cubicBezTo>
                      <a:pt x="284" y="2"/>
                      <a:pt x="226" y="0"/>
                      <a:pt x="202" y="0"/>
                    </a:cubicBezTo>
                    <a:cubicBezTo>
                      <a:pt x="196" y="0"/>
                      <a:pt x="188" y="0"/>
                      <a:pt x="188" y="14"/>
                    </a:cubicBezTo>
                    <a:cubicBezTo>
                      <a:pt x="188" y="22"/>
                      <a:pt x="194" y="22"/>
                      <a:pt x="212" y="22"/>
                    </a:cubicBezTo>
                    <a:cubicBezTo>
                      <a:pt x="228" y="22"/>
                      <a:pt x="236" y="22"/>
                      <a:pt x="252" y="22"/>
                    </a:cubicBezTo>
                    <a:cubicBezTo>
                      <a:pt x="270" y="24"/>
                      <a:pt x="274" y="26"/>
                      <a:pt x="274" y="36"/>
                    </a:cubicBezTo>
                    <a:cubicBezTo>
                      <a:pt x="274" y="40"/>
                      <a:pt x="274" y="46"/>
                      <a:pt x="272" y="52"/>
                    </a:cubicBezTo>
                    <a:cubicBezTo>
                      <a:pt x="245" y="159"/>
                      <a:pt x="218" y="266"/>
                      <a:pt x="190" y="373"/>
                    </a:cubicBezTo>
                    <a:cubicBezTo>
                      <a:pt x="174" y="441"/>
                      <a:pt x="126" y="477"/>
                      <a:pt x="90" y="477"/>
                    </a:cubicBezTo>
                    <a:cubicBezTo>
                      <a:pt x="72" y="477"/>
                      <a:pt x="34" y="471"/>
                      <a:pt x="22" y="435"/>
                    </a:cubicBezTo>
                    <a:cubicBezTo>
                      <a:pt x="26" y="435"/>
                      <a:pt x="30" y="435"/>
                      <a:pt x="32" y="435"/>
                    </a:cubicBezTo>
                    <a:cubicBezTo>
                      <a:pt x="58" y="435"/>
                      <a:pt x="78" y="411"/>
                      <a:pt x="78" y="391"/>
                    </a:cubicBezTo>
                    <a:cubicBezTo>
                      <a:pt x="78" y="367"/>
                      <a:pt x="58" y="361"/>
                      <a:pt x="46" y="361"/>
                    </a:cubicBezTo>
                    <a:cubicBezTo>
                      <a:pt x="34" y="361"/>
                      <a:pt x="0" y="369"/>
                      <a:pt x="0" y="417"/>
                    </a:cubicBezTo>
                    <a:cubicBezTo>
                      <a:pt x="0" y="461"/>
                      <a:pt x="36" y="493"/>
                      <a:pt x="92" y="493"/>
                    </a:cubicBezTo>
                    <a:cubicBezTo>
                      <a:pt x="156" y="493"/>
                      <a:pt x="230" y="447"/>
                      <a:pt x="248" y="377"/>
                    </a:cubicBezTo>
                    <a:cubicBezTo>
                      <a:pt x="276" y="268"/>
                      <a:pt x="303" y="159"/>
                      <a:pt x="330" y="5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8" name="CustomShape 23"/>
              <p:cNvSpPr/>
              <p:nvPr/>
            </p:nvSpPr>
            <p:spPr>
              <a:xfrm>
                <a:off x="4830480" y="2578680"/>
                <a:ext cx="53280" cy="118080"/>
              </a:xfrm>
              <a:custGeom>
                <a:avLst/>
                <a:gdLst/>
                <a:ahLst/>
                <a:rect l="l" t="t" r="r" b="b"/>
                <a:pathLst>
                  <a:path w="151" h="331">
                    <a:moveTo>
                      <a:pt x="136" y="18"/>
                    </a:moveTo>
                    <a:cubicBezTo>
                      <a:pt x="136" y="12"/>
                      <a:pt x="130" y="0"/>
                      <a:pt x="116" y="0"/>
                    </a:cubicBezTo>
                    <a:cubicBezTo>
                      <a:pt x="104" y="0"/>
                      <a:pt x="90" y="14"/>
                      <a:pt x="90" y="28"/>
                    </a:cubicBezTo>
                    <a:cubicBezTo>
                      <a:pt x="90" y="36"/>
                      <a:pt x="96" y="46"/>
                      <a:pt x="108" y="46"/>
                    </a:cubicBezTo>
                    <a:cubicBezTo>
                      <a:pt x="122" y="46"/>
                      <a:pt x="136" y="32"/>
                      <a:pt x="136" y="18"/>
                    </a:cubicBezTo>
                    <a:moveTo>
                      <a:pt x="36" y="268"/>
                    </a:moveTo>
                    <a:cubicBezTo>
                      <a:pt x="34" y="274"/>
                      <a:pt x="32" y="280"/>
                      <a:pt x="32" y="290"/>
                    </a:cubicBezTo>
                    <a:cubicBezTo>
                      <a:pt x="32" y="312"/>
                      <a:pt x="52" y="330"/>
                      <a:pt x="78" y="330"/>
                    </a:cubicBezTo>
                    <a:cubicBezTo>
                      <a:pt x="128" y="330"/>
                      <a:pt x="150" y="264"/>
                      <a:pt x="150" y="256"/>
                    </a:cubicBezTo>
                    <a:cubicBezTo>
                      <a:pt x="150" y="250"/>
                      <a:pt x="145" y="252"/>
                      <a:pt x="142" y="250"/>
                    </a:cubicBezTo>
                    <a:cubicBezTo>
                      <a:pt x="134" y="250"/>
                      <a:pt x="134" y="252"/>
                      <a:pt x="132" y="258"/>
                    </a:cubicBezTo>
                    <a:cubicBezTo>
                      <a:pt x="120" y="298"/>
                      <a:pt x="98" y="318"/>
                      <a:pt x="80" y="318"/>
                    </a:cubicBezTo>
                    <a:cubicBezTo>
                      <a:pt x="70" y="318"/>
                      <a:pt x="68" y="310"/>
                      <a:pt x="68" y="300"/>
                    </a:cubicBezTo>
                    <a:cubicBezTo>
                      <a:pt x="68" y="288"/>
                      <a:pt x="70" y="280"/>
                      <a:pt x="76" y="268"/>
                    </a:cubicBezTo>
                    <a:cubicBezTo>
                      <a:pt x="80" y="256"/>
                      <a:pt x="86" y="242"/>
                      <a:pt x="92" y="230"/>
                    </a:cubicBezTo>
                    <a:cubicBezTo>
                      <a:pt x="96" y="218"/>
                      <a:pt x="114" y="172"/>
                      <a:pt x="116" y="166"/>
                    </a:cubicBezTo>
                    <a:cubicBezTo>
                      <a:pt x="116" y="162"/>
                      <a:pt x="118" y="156"/>
                      <a:pt x="118" y="152"/>
                    </a:cubicBezTo>
                    <a:cubicBezTo>
                      <a:pt x="118" y="128"/>
                      <a:pt x="98" y="110"/>
                      <a:pt x="72" y="110"/>
                    </a:cubicBezTo>
                    <a:cubicBezTo>
                      <a:pt x="22" y="110"/>
                      <a:pt x="0" y="176"/>
                      <a:pt x="0" y="184"/>
                    </a:cubicBezTo>
                    <a:cubicBezTo>
                      <a:pt x="0" y="190"/>
                      <a:pt x="6" y="190"/>
                      <a:pt x="8" y="190"/>
                    </a:cubicBezTo>
                    <a:cubicBezTo>
                      <a:pt x="16" y="190"/>
                      <a:pt x="16" y="188"/>
                      <a:pt x="18" y="184"/>
                    </a:cubicBezTo>
                    <a:cubicBezTo>
                      <a:pt x="30" y="140"/>
                      <a:pt x="52" y="124"/>
                      <a:pt x="70" y="124"/>
                    </a:cubicBezTo>
                    <a:cubicBezTo>
                      <a:pt x="78" y="124"/>
                      <a:pt x="82" y="128"/>
                      <a:pt x="82" y="140"/>
                    </a:cubicBezTo>
                    <a:cubicBezTo>
                      <a:pt x="82" y="152"/>
                      <a:pt x="80" y="158"/>
                      <a:pt x="66" y="190"/>
                    </a:cubicBezTo>
                    <a:cubicBezTo>
                      <a:pt x="56" y="216"/>
                      <a:pt x="46" y="242"/>
                      <a:pt x="36" y="26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9" name="CustomShape 24"/>
              <p:cNvSpPr/>
              <p:nvPr/>
            </p:nvSpPr>
            <p:spPr>
              <a:xfrm>
                <a:off x="4893840" y="2578680"/>
                <a:ext cx="77040" cy="152280"/>
              </a:xfrm>
              <a:custGeom>
                <a:avLst/>
                <a:gdLst/>
                <a:ahLst/>
                <a:rect l="l" t="t" r="r" b="b"/>
                <a:pathLst>
                  <a:path w="217" h="426">
                    <a:moveTo>
                      <a:pt x="216" y="18"/>
                    </a:moveTo>
                    <a:cubicBezTo>
                      <a:pt x="216" y="10"/>
                      <a:pt x="210" y="0"/>
                      <a:pt x="196" y="0"/>
                    </a:cubicBezTo>
                    <a:cubicBezTo>
                      <a:pt x="182" y="0"/>
                      <a:pt x="168" y="14"/>
                      <a:pt x="168" y="28"/>
                    </a:cubicBezTo>
                    <a:cubicBezTo>
                      <a:pt x="168" y="36"/>
                      <a:pt x="174" y="46"/>
                      <a:pt x="188" y="46"/>
                    </a:cubicBezTo>
                    <a:cubicBezTo>
                      <a:pt x="202" y="46"/>
                      <a:pt x="216" y="34"/>
                      <a:pt x="216" y="18"/>
                    </a:cubicBezTo>
                    <a:moveTo>
                      <a:pt x="112" y="350"/>
                    </a:moveTo>
                    <a:cubicBezTo>
                      <a:pt x="104" y="383"/>
                      <a:pt x="76" y="411"/>
                      <a:pt x="48" y="411"/>
                    </a:cubicBezTo>
                    <a:cubicBezTo>
                      <a:pt x="42" y="411"/>
                      <a:pt x="36" y="411"/>
                      <a:pt x="30" y="409"/>
                    </a:cubicBezTo>
                    <a:cubicBezTo>
                      <a:pt x="44" y="403"/>
                      <a:pt x="46" y="391"/>
                      <a:pt x="46" y="383"/>
                    </a:cubicBezTo>
                    <a:cubicBezTo>
                      <a:pt x="46" y="371"/>
                      <a:pt x="38" y="365"/>
                      <a:pt x="28" y="365"/>
                    </a:cubicBezTo>
                    <a:cubicBezTo>
                      <a:pt x="12" y="365"/>
                      <a:pt x="0" y="379"/>
                      <a:pt x="0" y="395"/>
                    </a:cubicBezTo>
                    <a:cubicBezTo>
                      <a:pt x="0" y="413"/>
                      <a:pt x="18" y="425"/>
                      <a:pt x="48" y="425"/>
                    </a:cubicBezTo>
                    <a:cubicBezTo>
                      <a:pt x="78" y="425"/>
                      <a:pt x="136" y="407"/>
                      <a:pt x="150" y="348"/>
                    </a:cubicBezTo>
                    <a:cubicBezTo>
                      <a:pt x="166" y="289"/>
                      <a:pt x="181" y="230"/>
                      <a:pt x="196" y="172"/>
                    </a:cubicBezTo>
                    <a:cubicBezTo>
                      <a:pt x="196" y="168"/>
                      <a:pt x="198" y="162"/>
                      <a:pt x="198" y="156"/>
                    </a:cubicBezTo>
                    <a:cubicBezTo>
                      <a:pt x="198" y="128"/>
                      <a:pt x="174" y="110"/>
                      <a:pt x="144" y="110"/>
                    </a:cubicBezTo>
                    <a:cubicBezTo>
                      <a:pt x="90" y="110"/>
                      <a:pt x="58" y="178"/>
                      <a:pt x="58" y="184"/>
                    </a:cubicBezTo>
                    <a:cubicBezTo>
                      <a:pt x="58" y="190"/>
                      <a:pt x="66" y="190"/>
                      <a:pt x="68" y="190"/>
                    </a:cubicBezTo>
                    <a:cubicBezTo>
                      <a:pt x="74" y="190"/>
                      <a:pt x="74" y="190"/>
                      <a:pt x="76" y="182"/>
                    </a:cubicBezTo>
                    <a:cubicBezTo>
                      <a:pt x="90" y="154"/>
                      <a:pt x="114" y="124"/>
                      <a:pt x="144" y="124"/>
                    </a:cubicBezTo>
                    <a:cubicBezTo>
                      <a:pt x="156" y="124"/>
                      <a:pt x="160" y="132"/>
                      <a:pt x="160" y="148"/>
                    </a:cubicBezTo>
                    <a:cubicBezTo>
                      <a:pt x="160" y="152"/>
                      <a:pt x="160" y="160"/>
                      <a:pt x="158" y="162"/>
                    </a:cubicBezTo>
                    <a:cubicBezTo>
                      <a:pt x="143" y="224"/>
                      <a:pt x="128" y="287"/>
                      <a:pt x="112" y="35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0" name="CustomShape 25"/>
              <p:cNvSpPr/>
              <p:nvPr/>
            </p:nvSpPr>
            <p:spPr>
              <a:xfrm>
                <a:off x="5009760" y="2549160"/>
                <a:ext cx="133200" cy="110880"/>
              </a:xfrm>
              <a:custGeom>
                <a:avLst/>
                <a:gdLst/>
                <a:ahLst/>
                <a:rect l="l" t="t" r="r" b="b"/>
                <a:pathLst>
                  <a:path w="373" h="311">
                    <a:moveTo>
                      <a:pt x="338" y="40"/>
                    </a:moveTo>
                    <a:cubicBezTo>
                      <a:pt x="348" y="40"/>
                      <a:pt x="372" y="40"/>
                      <a:pt x="372" y="18"/>
                    </a:cubicBezTo>
                    <a:cubicBezTo>
                      <a:pt x="372" y="0"/>
                      <a:pt x="358" y="0"/>
                      <a:pt x="344" y="0"/>
                    </a:cubicBezTo>
                    <a:cubicBezTo>
                      <a:pt x="291" y="0"/>
                      <a:pt x="238" y="0"/>
                      <a:pt x="184" y="0"/>
                    </a:cubicBezTo>
                    <a:cubicBezTo>
                      <a:pt x="78" y="0"/>
                      <a:pt x="0" y="116"/>
                      <a:pt x="0" y="200"/>
                    </a:cubicBezTo>
                    <a:cubicBezTo>
                      <a:pt x="0" y="262"/>
                      <a:pt x="42" y="310"/>
                      <a:pt x="106" y="310"/>
                    </a:cubicBezTo>
                    <a:cubicBezTo>
                      <a:pt x="188" y="310"/>
                      <a:pt x="282" y="226"/>
                      <a:pt x="282" y="118"/>
                    </a:cubicBezTo>
                    <a:cubicBezTo>
                      <a:pt x="282" y="106"/>
                      <a:pt x="282" y="72"/>
                      <a:pt x="260" y="40"/>
                    </a:cubicBezTo>
                    <a:cubicBezTo>
                      <a:pt x="286" y="40"/>
                      <a:pt x="312" y="40"/>
                      <a:pt x="338" y="40"/>
                    </a:cubicBezTo>
                    <a:moveTo>
                      <a:pt x="106" y="296"/>
                    </a:moveTo>
                    <a:cubicBezTo>
                      <a:pt x="72" y="296"/>
                      <a:pt x="44" y="270"/>
                      <a:pt x="44" y="220"/>
                    </a:cubicBezTo>
                    <a:cubicBezTo>
                      <a:pt x="44" y="198"/>
                      <a:pt x="52" y="140"/>
                      <a:pt x="78" y="100"/>
                    </a:cubicBezTo>
                    <a:cubicBezTo>
                      <a:pt x="106" y="50"/>
                      <a:pt x="148" y="40"/>
                      <a:pt x="172" y="40"/>
                    </a:cubicBezTo>
                    <a:cubicBezTo>
                      <a:pt x="232" y="40"/>
                      <a:pt x="238" y="88"/>
                      <a:pt x="238" y="110"/>
                    </a:cubicBezTo>
                    <a:cubicBezTo>
                      <a:pt x="238" y="142"/>
                      <a:pt x="224" y="200"/>
                      <a:pt x="200" y="236"/>
                    </a:cubicBezTo>
                    <a:cubicBezTo>
                      <a:pt x="172" y="276"/>
                      <a:pt x="134" y="296"/>
                      <a:pt x="106" y="296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1" name="CustomShape 26"/>
              <p:cNvSpPr/>
              <p:nvPr/>
            </p:nvSpPr>
            <p:spPr>
              <a:xfrm>
                <a:off x="5164560" y="2489040"/>
                <a:ext cx="80640" cy="78120"/>
              </a:xfrm>
              <a:custGeom>
                <a:avLst/>
                <a:gdLst/>
                <a:ahLst/>
                <a:rect l="l" t="t" r="r" b="b"/>
                <a:pathLst>
                  <a:path w="227" h="220">
                    <a:moveTo>
                      <a:pt x="54" y="171"/>
                    </a:moveTo>
                    <a:cubicBezTo>
                      <a:pt x="66" y="159"/>
                      <a:pt x="74" y="149"/>
                      <a:pt x="116" y="118"/>
                    </a:cubicBezTo>
                    <a:cubicBezTo>
                      <a:pt x="128" y="108"/>
                      <a:pt x="164" y="80"/>
                      <a:pt x="178" y="66"/>
                    </a:cubicBezTo>
                    <a:cubicBezTo>
                      <a:pt x="208" y="36"/>
                      <a:pt x="226" y="12"/>
                      <a:pt x="226" y="6"/>
                    </a:cubicBezTo>
                    <a:cubicBezTo>
                      <a:pt x="226" y="0"/>
                      <a:pt x="220" y="0"/>
                      <a:pt x="218" y="0"/>
                    </a:cubicBezTo>
                    <a:cubicBezTo>
                      <a:pt x="214" y="0"/>
                      <a:pt x="212" y="0"/>
                      <a:pt x="210" y="4"/>
                    </a:cubicBezTo>
                    <a:cubicBezTo>
                      <a:pt x="194" y="26"/>
                      <a:pt x="184" y="34"/>
                      <a:pt x="172" y="34"/>
                    </a:cubicBezTo>
                    <a:cubicBezTo>
                      <a:pt x="166" y="34"/>
                      <a:pt x="160" y="34"/>
                      <a:pt x="144" y="20"/>
                    </a:cubicBezTo>
                    <a:cubicBezTo>
                      <a:pt x="128" y="2"/>
                      <a:pt x="118" y="0"/>
                      <a:pt x="106" y="0"/>
                    </a:cubicBezTo>
                    <a:cubicBezTo>
                      <a:pt x="66" y="0"/>
                      <a:pt x="40" y="42"/>
                      <a:pt x="40" y="56"/>
                    </a:cubicBezTo>
                    <a:cubicBezTo>
                      <a:pt x="40" y="62"/>
                      <a:pt x="44" y="62"/>
                      <a:pt x="48" y="62"/>
                    </a:cubicBezTo>
                    <a:cubicBezTo>
                      <a:pt x="54" y="62"/>
                      <a:pt x="56" y="62"/>
                      <a:pt x="58" y="56"/>
                    </a:cubicBezTo>
                    <a:cubicBezTo>
                      <a:pt x="64" y="38"/>
                      <a:pt x="92" y="38"/>
                      <a:pt x="100" y="38"/>
                    </a:cubicBezTo>
                    <a:cubicBezTo>
                      <a:pt x="112" y="38"/>
                      <a:pt x="124" y="40"/>
                      <a:pt x="132" y="42"/>
                    </a:cubicBezTo>
                    <a:cubicBezTo>
                      <a:pt x="158" y="48"/>
                      <a:pt x="162" y="48"/>
                      <a:pt x="174" y="48"/>
                    </a:cubicBezTo>
                    <a:cubicBezTo>
                      <a:pt x="162" y="62"/>
                      <a:pt x="152" y="70"/>
                      <a:pt x="106" y="108"/>
                    </a:cubicBezTo>
                    <a:cubicBezTo>
                      <a:pt x="68" y="138"/>
                      <a:pt x="54" y="149"/>
                      <a:pt x="44" y="159"/>
                    </a:cubicBezTo>
                    <a:cubicBezTo>
                      <a:pt x="14" y="189"/>
                      <a:pt x="0" y="209"/>
                      <a:pt x="0" y="215"/>
                    </a:cubicBezTo>
                    <a:cubicBezTo>
                      <a:pt x="0" y="219"/>
                      <a:pt x="8" y="219"/>
                      <a:pt x="10" y="219"/>
                    </a:cubicBezTo>
                    <a:cubicBezTo>
                      <a:pt x="14" y="219"/>
                      <a:pt x="14" y="219"/>
                      <a:pt x="18" y="215"/>
                    </a:cubicBezTo>
                    <a:cubicBezTo>
                      <a:pt x="30" y="197"/>
                      <a:pt x="46" y="185"/>
                      <a:pt x="62" y="185"/>
                    </a:cubicBezTo>
                    <a:cubicBezTo>
                      <a:pt x="68" y="185"/>
                      <a:pt x="76" y="185"/>
                      <a:pt x="90" y="197"/>
                    </a:cubicBezTo>
                    <a:cubicBezTo>
                      <a:pt x="104" y="213"/>
                      <a:pt x="114" y="219"/>
                      <a:pt x="130" y="219"/>
                    </a:cubicBezTo>
                    <a:cubicBezTo>
                      <a:pt x="182" y="219"/>
                      <a:pt x="216" y="161"/>
                      <a:pt x="216" y="144"/>
                    </a:cubicBezTo>
                    <a:cubicBezTo>
                      <a:pt x="216" y="138"/>
                      <a:pt x="210" y="138"/>
                      <a:pt x="208" y="138"/>
                    </a:cubicBezTo>
                    <a:cubicBezTo>
                      <a:pt x="202" y="138"/>
                      <a:pt x="200" y="140"/>
                      <a:pt x="198" y="146"/>
                    </a:cubicBezTo>
                    <a:cubicBezTo>
                      <a:pt x="190" y="169"/>
                      <a:pt x="160" y="181"/>
                      <a:pt x="136" y="181"/>
                    </a:cubicBezTo>
                    <a:cubicBezTo>
                      <a:pt x="124" y="181"/>
                      <a:pt x="112" y="179"/>
                      <a:pt x="100" y="177"/>
                    </a:cubicBezTo>
                    <a:cubicBezTo>
                      <a:pt x="78" y="171"/>
                      <a:pt x="74" y="171"/>
                      <a:pt x="64" y="171"/>
                    </a:cubicBezTo>
                    <a:cubicBezTo>
                      <a:pt x="61" y="171"/>
                      <a:pt x="56" y="171"/>
                      <a:pt x="54" y="17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2" name="CustomShape 27"/>
              <p:cNvSpPr/>
              <p:nvPr/>
            </p:nvSpPr>
            <p:spPr>
              <a:xfrm>
                <a:off x="5153040" y="2606760"/>
                <a:ext cx="53280" cy="117720"/>
              </a:xfrm>
              <a:custGeom>
                <a:avLst/>
                <a:gdLst/>
                <a:ahLst/>
                <a:rect l="l" t="t" r="r" b="b"/>
                <a:pathLst>
                  <a:path w="151" h="330">
                    <a:moveTo>
                      <a:pt x="136" y="18"/>
                    </a:moveTo>
                    <a:cubicBezTo>
                      <a:pt x="136" y="10"/>
                      <a:pt x="130" y="0"/>
                      <a:pt x="118" y="0"/>
                    </a:cubicBezTo>
                    <a:cubicBezTo>
                      <a:pt x="104" y="0"/>
                      <a:pt x="90" y="12"/>
                      <a:pt x="90" y="26"/>
                    </a:cubicBezTo>
                    <a:cubicBezTo>
                      <a:pt x="90" y="36"/>
                      <a:pt x="96" y="46"/>
                      <a:pt x="110" y="46"/>
                    </a:cubicBezTo>
                    <a:cubicBezTo>
                      <a:pt x="124" y="46"/>
                      <a:pt x="136" y="32"/>
                      <a:pt x="136" y="18"/>
                    </a:cubicBezTo>
                    <a:moveTo>
                      <a:pt x="36" y="268"/>
                    </a:moveTo>
                    <a:cubicBezTo>
                      <a:pt x="34" y="274"/>
                      <a:pt x="32" y="279"/>
                      <a:pt x="32" y="287"/>
                    </a:cubicBezTo>
                    <a:cubicBezTo>
                      <a:pt x="32" y="311"/>
                      <a:pt x="52" y="329"/>
                      <a:pt x="78" y="329"/>
                    </a:cubicBezTo>
                    <a:cubicBezTo>
                      <a:pt x="128" y="329"/>
                      <a:pt x="150" y="262"/>
                      <a:pt x="150" y="256"/>
                    </a:cubicBezTo>
                    <a:cubicBezTo>
                      <a:pt x="150" y="248"/>
                      <a:pt x="144" y="248"/>
                      <a:pt x="142" y="248"/>
                    </a:cubicBezTo>
                    <a:cubicBezTo>
                      <a:pt x="134" y="248"/>
                      <a:pt x="134" y="252"/>
                      <a:pt x="132" y="258"/>
                    </a:cubicBezTo>
                    <a:cubicBezTo>
                      <a:pt x="122" y="295"/>
                      <a:pt x="100" y="315"/>
                      <a:pt x="80" y="315"/>
                    </a:cubicBezTo>
                    <a:cubicBezTo>
                      <a:pt x="70" y="315"/>
                      <a:pt x="68" y="309"/>
                      <a:pt x="68" y="299"/>
                    </a:cubicBezTo>
                    <a:cubicBezTo>
                      <a:pt x="68" y="287"/>
                      <a:pt x="72" y="277"/>
                      <a:pt x="76" y="268"/>
                    </a:cubicBezTo>
                    <a:cubicBezTo>
                      <a:pt x="80" y="254"/>
                      <a:pt x="86" y="242"/>
                      <a:pt x="92" y="228"/>
                    </a:cubicBezTo>
                    <a:cubicBezTo>
                      <a:pt x="96" y="216"/>
                      <a:pt x="114" y="172"/>
                      <a:pt x="116" y="166"/>
                    </a:cubicBezTo>
                    <a:cubicBezTo>
                      <a:pt x="118" y="162"/>
                      <a:pt x="118" y="156"/>
                      <a:pt x="118" y="150"/>
                    </a:cubicBezTo>
                    <a:cubicBezTo>
                      <a:pt x="118" y="128"/>
                      <a:pt x="98" y="108"/>
                      <a:pt x="72" y="108"/>
                    </a:cubicBezTo>
                    <a:cubicBezTo>
                      <a:pt x="24" y="108"/>
                      <a:pt x="0" y="176"/>
                      <a:pt x="0" y="184"/>
                    </a:cubicBezTo>
                    <a:cubicBezTo>
                      <a:pt x="0" y="190"/>
                      <a:pt x="6" y="188"/>
                      <a:pt x="8" y="190"/>
                    </a:cubicBezTo>
                    <a:cubicBezTo>
                      <a:pt x="16" y="190"/>
                      <a:pt x="16" y="188"/>
                      <a:pt x="18" y="182"/>
                    </a:cubicBezTo>
                    <a:cubicBezTo>
                      <a:pt x="30" y="140"/>
                      <a:pt x="52" y="122"/>
                      <a:pt x="70" y="122"/>
                    </a:cubicBezTo>
                    <a:cubicBezTo>
                      <a:pt x="78" y="122"/>
                      <a:pt x="82" y="126"/>
                      <a:pt x="82" y="140"/>
                    </a:cubicBezTo>
                    <a:cubicBezTo>
                      <a:pt x="82" y="152"/>
                      <a:pt x="80" y="158"/>
                      <a:pt x="68" y="188"/>
                    </a:cubicBezTo>
                    <a:cubicBezTo>
                      <a:pt x="58" y="214"/>
                      <a:pt x="47" y="241"/>
                      <a:pt x="36" y="26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3" name="CustomShape 28"/>
              <p:cNvSpPr/>
              <p:nvPr/>
            </p:nvSpPr>
            <p:spPr>
              <a:xfrm>
                <a:off x="5280480" y="2549160"/>
                <a:ext cx="132480" cy="110880"/>
              </a:xfrm>
              <a:custGeom>
                <a:avLst/>
                <a:gdLst/>
                <a:ahLst/>
                <a:rect l="l" t="t" r="r" b="b"/>
                <a:pathLst>
                  <a:path w="371" h="311">
                    <a:moveTo>
                      <a:pt x="336" y="40"/>
                    </a:moveTo>
                    <a:cubicBezTo>
                      <a:pt x="346" y="40"/>
                      <a:pt x="370" y="40"/>
                      <a:pt x="370" y="18"/>
                    </a:cubicBezTo>
                    <a:cubicBezTo>
                      <a:pt x="370" y="0"/>
                      <a:pt x="356" y="0"/>
                      <a:pt x="344" y="0"/>
                    </a:cubicBezTo>
                    <a:cubicBezTo>
                      <a:pt x="291" y="0"/>
                      <a:pt x="237" y="0"/>
                      <a:pt x="184" y="0"/>
                    </a:cubicBezTo>
                    <a:cubicBezTo>
                      <a:pt x="78" y="0"/>
                      <a:pt x="0" y="116"/>
                      <a:pt x="0" y="200"/>
                    </a:cubicBezTo>
                    <a:cubicBezTo>
                      <a:pt x="0" y="262"/>
                      <a:pt x="40" y="310"/>
                      <a:pt x="104" y="310"/>
                    </a:cubicBezTo>
                    <a:cubicBezTo>
                      <a:pt x="188" y="310"/>
                      <a:pt x="280" y="226"/>
                      <a:pt x="280" y="118"/>
                    </a:cubicBezTo>
                    <a:cubicBezTo>
                      <a:pt x="280" y="106"/>
                      <a:pt x="280" y="72"/>
                      <a:pt x="260" y="40"/>
                    </a:cubicBezTo>
                    <a:cubicBezTo>
                      <a:pt x="285" y="40"/>
                      <a:pt x="311" y="40"/>
                      <a:pt x="336" y="40"/>
                    </a:cubicBezTo>
                    <a:moveTo>
                      <a:pt x="106" y="296"/>
                    </a:moveTo>
                    <a:cubicBezTo>
                      <a:pt x="70" y="296"/>
                      <a:pt x="42" y="270"/>
                      <a:pt x="42" y="220"/>
                    </a:cubicBezTo>
                    <a:cubicBezTo>
                      <a:pt x="42" y="198"/>
                      <a:pt x="52" y="140"/>
                      <a:pt x="76" y="100"/>
                    </a:cubicBezTo>
                    <a:cubicBezTo>
                      <a:pt x="106" y="50"/>
                      <a:pt x="148" y="40"/>
                      <a:pt x="172" y="40"/>
                    </a:cubicBezTo>
                    <a:cubicBezTo>
                      <a:pt x="230" y="40"/>
                      <a:pt x="236" y="88"/>
                      <a:pt x="236" y="110"/>
                    </a:cubicBezTo>
                    <a:cubicBezTo>
                      <a:pt x="236" y="142"/>
                      <a:pt x="222" y="200"/>
                      <a:pt x="198" y="236"/>
                    </a:cubicBezTo>
                    <a:cubicBezTo>
                      <a:pt x="170" y="276"/>
                      <a:pt x="132" y="296"/>
                      <a:pt x="106" y="296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4" name="CustomShape 29"/>
              <p:cNvSpPr/>
              <p:nvPr/>
            </p:nvSpPr>
            <p:spPr>
              <a:xfrm>
                <a:off x="5435280" y="2489040"/>
                <a:ext cx="80640" cy="78120"/>
              </a:xfrm>
              <a:custGeom>
                <a:avLst/>
                <a:gdLst/>
                <a:ahLst/>
                <a:rect l="l" t="t" r="r" b="b"/>
                <a:pathLst>
                  <a:path w="227" h="220">
                    <a:moveTo>
                      <a:pt x="52" y="171"/>
                    </a:moveTo>
                    <a:cubicBezTo>
                      <a:pt x="64" y="159"/>
                      <a:pt x="74" y="149"/>
                      <a:pt x="116" y="118"/>
                    </a:cubicBezTo>
                    <a:cubicBezTo>
                      <a:pt x="126" y="108"/>
                      <a:pt x="162" y="80"/>
                      <a:pt x="176" y="66"/>
                    </a:cubicBezTo>
                    <a:cubicBezTo>
                      <a:pt x="206" y="36"/>
                      <a:pt x="226" y="12"/>
                      <a:pt x="226" y="6"/>
                    </a:cubicBezTo>
                    <a:cubicBezTo>
                      <a:pt x="226" y="0"/>
                      <a:pt x="220" y="0"/>
                      <a:pt x="218" y="0"/>
                    </a:cubicBezTo>
                    <a:cubicBezTo>
                      <a:pt x="212" y="0"/>
                      <a:pt x="212" y="0"/>
                      <a:pt x="208" y="4"/>
                    </a:cubicBezTo>
                    <a:cubicBezTo>
                      <a:pt x="194" y="26"/>
                      <a:pt x="184" y="34"/>
                      <a:pt x="172" y="34"/>
                    </a:cubicBezTo>
                    <a:cubicBezTo>
                      <a:pt x="166" y="34"/>
                      <a:pt x="158" y="34"/>
                      <a:pt x="144" y="20"/>
                    </a:cubicBezTo>
                    <a:cubicBezTo>
                      <a:pt x="126" y="2"/>
                      <a:pt x="116" y="0"/>
                      <a:pt x="104" y="0"/>
                    </a:cubicBezTo>
                    <a:cubicBezTo>
                      <a:pt x="66" y="0"/>
                      <a:pt x="38" y="42"/>
                      <a:pt x="38" y="56"/>
                    </a:cubicBezTo>
                    <a:cubicBezTo>
                      <a:pt x="38" y="62"/>
                      <a:pt x="44" y="62"/>
                      <a:pt x="46" y="62"/>
                    </a:cubicBezTo>
                    <a:cubicBezTo>
                      <a:pt x="52" y="62"/>
                      <a:pt x="54" y="62"/>
                      <a:pt x="56" y="56"/>
                    </a:cubicBezTo>
                    <a:cubicBezTo>
                      <a:pt x="64" y="38"/>
                      <a:pt x="90" y="38"/>
                      <a:pt x="98" y="38"/>
                    </a:cubicBezTo>
                    <a:cubicBezTo>
                      <a:pt x="110" y="38"/>
                      <a:pt x="122" y="40"/>
                      <a:pt x="130" y="42"/>
                    </a:cubicBezTo>
                    <a:cubicBezTo>
                      <a:pt x="156" y="48"/>
                      <a:pt x="160" y="48"/>
                      <a:pt x="172" y="48"/>
                    </a:cubicBezTo>
                    <a:cubicBezTo>
                      <a:pt x="160" y="62"/>
                      <a:pt x="150" y="70"/>
                      <a:pt x="104" y="108"/>
                    </a:cubicBezTo>
                    <a:cubicBezTo>
                      <a:pt x="66" y="138"/>
                      <a:pt x="52" y="149"/>
                      <a:pt x="44" y="159"/>
                    </a:cubicBezTo>
                    <a:cubicBezTo>
                      <a:pt x="14" y="189"/>
                      <a:pt x="0" y="209"/>
                      <a:pt x="0" y="215"/>
                    </a:cubicBezTo>
                    <a:cubicBezTo>
                      <a:pt x="0" y="219"/>
                      <a:pt x="6" y="219"/>
                      <a:pt x="8" y="219"/>
                    </a:cubicBezTo>
                    <a:cubicBezTo>
                      <a:pt x="12" y="219"/>
                      <a:pt x="14" y="219"/>
                      <a:pt x="16" y="215"/>
                    </a:cubicBezTo>
                    <a:cubicBezTo>
                      <a:pt x="30" y="197"/>
                      <a:pt x="44" y="185"/>
                      <a:pt x="62" y="185"/>
                    </a:cubicBezTo>
                    <a:cubicBezTo>
                      <a:pt x="68" y="185"/>
                      <a:pt x="74" y="185"/>
                      <a:pt x="88" y="197"/>
                    </a:cubicBezTo>
                    <a:cubicBezTo>
                      <a:pt x="104" y="213"/>
                      <a:pt x="112" y="219"/>
                      <a:pt x="128" y="219"/>
                    </a:cubicBezTo>
                    <a:cubicBezTo>
                      <a:pt x="182" y="219"/>
                      <a:pt x="214" y="161"/>
                      <a:pt x="214" y="144"/>
                    </a:cubicBezTo>
                    <a:cubicBezTo>
                      <a:pt x="214" y="138"/>
                      <a:pt x="208" y="138"/>
                      <a:pt x="206" y="138"/>
                    </a:cubicBezTo>
                    <a:cubicBezTo>
                      <a:pt x="200" y="138"/>
                      <a:pt x="198" y="140"/>
                      <a:pt x="198" y="146"/>
                    </a:cubicBezTo>
                    <a:cubicBezTo>
                      <a:pt x="188" y="169"/>
                      <a:pt x="158" y="181"/>
                      <a:pt x="134" y="181"/>
                    </a:cubicBezTo>
                    <a:cubicBezTo>
                      <a:pt x="124" y="181"/>
                      <a:pt x="110" y="179"/>
                      <a:pt x="98" y="177"/>
                    </a:cubicBezTo>
                    <a:cubicBezTo>
                      <a:pt x="76" y="171"/>
                      <a:pt x="72" y="171"/>
                      <a:pt x="64" y="171"/>
                    </a:cubicBezTo>
                    <a:cubicBezTo>
                      <a:pt x="62" y="171"/>
                      <a:pt x="54" y="171"/>
                      <a:pt x="52" y="17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5" name="CustomShape 30"/>
              <p:cNvSpPr/>
              <p:nvPr/>
            </p:nvSpPr>
            <p:spPr>
              <a:xfrm>
                <a:off x="5415120" y="2606760"/>
                <a:ext cx="77040" cy="152280"/>
              </a:xfrm>
              <a:custGeom>
                <a:avLst/>
                <a:gdLst/>
                <a:ahLst/>
                <a:rect l="l" t="t" r="r" b="b"/>
                <a:pathLst>
                  <a:path w="217" h="426">
                    <a:moveTo>
                      <a:pt x="216" y="18"/>
                    </a:moveTo>
                    <a:cubicBezTo>
                      <a:pt x="216" y="10"/>
                      <a:pt x="210" y="0"/>
                      <a:pt x="196" y="0"/>
                    </a:cubicBezTo>
                    <a:cubicBezTo>
                      <a:pt x="182" y="0"/>
                      <a:pt x="168" y="14"/>
                      <a:pt x="168" y="26"/>
                    </a:cubicBezTo>
                    <a:cubicBezTo>
                      <a:pt x="168" y="34"/>
                      <a:pt x="174" y="46"/>
                      <a:pt x="188" y="46"/>
                    </a:cubicBezTo>
                    <a:cubicBezTo>
                      <a:pt x="202" y="46"/>
                      <a:pt x="216" y="32"/>
                      <a:pt x="216" y="18"/>
                    </a:cubicBezTo>
                    <a:moveTo>
                      <a:pt x="112" y="349"/>
                    </a:moveTo>
                    <a:cubicBezTo>
                      <a:pt x="104" y="383"/>
                      <a:pt x="78" y="411"/>
                      <a:pt x="48" y="411"/>
                    </a:cubicBezTo>
                    <a:cubicBezTo>
                      <a:pt x="42" y="411"/>
                      <a:pt x="36" y="409"/>
                      <a:pt x="30" y="407"/>
                    </a:cubicBezTo>
                    <a:cubicBezTo>
                      <a:pt x="44" y="403"/>
                      <a:pt x="48" y="391"/>
                      <a:pt x="48" y="383"/>
                    </a:cubicBezTo>
                    <a:cubicBezTo>
                      <a:pt x="48" y="371"/>
                      <a:pt x="38" y="365"/>
                      <a:pt x="28" y="365"/>
                    </a:cubicBezTo>
                    <a:cubicBezTo>
                      <a:pt x="12" y="365"/>
                      <a:pt x="0" y="377"/>
                      <a:pt x="0" y="393"/>
                    </a:cubicBezTo>
                    <a:cubicBezTo>
                      <a:pt x="0" y="413"/>
                      <a:pt x="19" y="425"/>
                      <a:pt x="48" y="425"/>
                    </a:cubicBezTo>
                    <a:cubicBezTo>
                      <a:pt x="77" y="425"/>
                      <a:pt x="136" y="407"/>
                      <a:pt x="152" y="347"/>
                    </a:cubicBezTo>
                    <a:cubicBezTo>
                      <a:pt x="167" y="289"/>
                      <a:pt x="181" y="230"/>
                      <a:pt x="196" y="172"/>
                    </a:cubicBezTo>
                    <a:cubicBezTo>
                      <a:pt x="196" y="166"/>
                      <a:pt x="198" y="162"/>
                      <a:pt x="198" y="154"/>
                    </a:cubicBezTo>
                    <a:cubicBezTo>
                      <a:pt x="198" y="128"/>
                      <a:pt x="174" y="108"/>
                      <a:pt x="146" y="108"/>
                    </a:cubicBezTo>
                    <a:cubicBezTo>
                      <a:pt x="90" y="108"/>
                      <a:pt x="60" y="178"/>
                      <a:pt x="60" y="184"/>
                    </a:cubicBezTo>
                    <a:cubicBezTo>
                      <a:pt x="60" y="190"/>
                      <a:pt x="66" y="190"/>
                      <a:pt x="68" y="190"/>
                    </a:cubicBezTo>
                    <a:cubicBezTo>
                      <a:pt x="74" y="190"/>
                      <a:pt x="74" y="188"/>
                      <a:pt x="78" y="182"/>
                    </a:cubicBezTo>
                    <a:cubicBezTo>
                      <a:pt x="90" y="152"/>
                      <a:pt x="116" y="122"/>
                      <a:pt x="144" y="122"/>
                    </a:cubicBezTo>
                    <a:cubicBezTo>
                      <a:pt x="156" y="122"/>
                      <a:pt x="160" y="130"/>
                      <a:pt x="160" y="146"/>
                    </a:cubicBezTo>
                    <a:cubicBezTo>
                      <a:pt x="160" y="152"/>
                      <a:pt x="160" y="158"/>
                      <a:pt x="158" y="162"/>
                    </a:cubicBezTo>
                    <a:cubicBezTo>
                      <a:pt x="143" y="224"/>
                      <a:pt x="127" y="287"/>
                      <a:pt x="112" y="34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16" name="Group 31"/>
          <p:cNvGrpSpPr/>
          <p:nvPr/>
        </p:nvGrpSpPr>
        <p:grpSpPr>
          <a:xfrm>
            <a:off x="3193920" y="2926080"/>
            <a:ext cx="3481200" cy="756720"/>
            <a:chOff x="3193920" y="2926080"/>
            <a:chExt cx="3481200" cy="756720"/>
          </a:xfrm>
        </p:grpSpPr>
        <p:grpSp>
          <p:nvGrpSpPr>
            <p:cNvPr id="617" name="Group 32"/>
            <p:cNvGrpSpPr/>
            <p:nvPr/>
          </p:nvGrpSpPr>
          <p:grpSpPr>
            <a:xfrm>
              <a:off x="3193920" y="2926080"/>
              <a:ext cx="3481200" cy="756720"/>
              <a:chOff x="3193920" y="2926080"/>
              <a:chExt cx="3481200" cy="756720"/>
            </a:xfrm>
          </p:grpSpPr>
          <p:sp>
            <p:nvSpPr>
              <p:cNvPr id="618" name="CustomShape 33"/>
              <p:cNvSpPr/>
              <p:nvPr/>
            </p:nvSpPr>
            <p:spPr>
              <a:xfrm>
                <a:off x="3193920" y="3195720"/>
                <a:ext cx="141840" cy="177120"/>
              </a:xfrm>
              <a:custGeom>
                <a:avLst/>
                <a:gdLst/>
                <a:ahLst/>
                <a:rect l="l" t="t" r="r" b="b"/>
                <a:pathLst>
                  <a:path w="397" h="495">
                    <a:moveTo>
                      <a:pt x="330" y="50"/>
                    </a:moveTo>
                    <a:cubicBezTo>
                      <a:pt x="336" y="28"/>
                      <a:pt x="338" y="22"/>
                      <a:pt x="376" y="22"/>
                    </a:cubicBezTo>
                    <a:cubicBezTo>
                      <a:pt x="388" y="22"/>
                      <a:pt x="396" y="22"/>
                      <a:pt x="396" y="8"/>
                    </a:cubicBezTo>
                    <a:cubicBezTo>
                      <a:pt x="396" y="2"/>
                      <a:pt x="392" y="0"/>
                      <a:pt x="386" y="0"/>
                    </a:cubicBezTo>
                    <a:cubicBezTo>
                      <a:pt x="368" y="0"/>
                      <a:pt x="326" y="2"/>
                      <a:pt x="308" y="2"/>
                    </a:cubicBezTo>
                    <a:cubicBezTo>
                      <a:pt x="284" y="2"/>
                      <a:pt x="228" y="0"/>
                      <a:pt x="204" y="0"/>
                    </a:cubicBezTo>
                    <a:cubicBezTo>
                      <a:pt x="198" y="0"/>
                      <a:pt x="190" y="0"/>
                      <a:pt x="190" y="14"/>
                    </a:cubicBezTo>
                    <a:cubicBezTo>
                      <a:pt x="190" y="22"/>
                      <a:pt x="196" y="22"/>
                      <a:pt x="214" y="22"/>
                    </a:cubicBezTo>
                    <a:cubicBezTo>
                      <a:pt x="230" y="22"/>
                      <a:pt x="236" y="22"/>
                      <a:pt x="254" y="22"/>
                    </a:cubicBezTo>
                    <a:cubicBezTo>
                      <a:pt x="270" y="24"/>
                      <a:pt x="276" y="26"/>
                      <a:pt x="276" y="36"/>
                    </a:cubicBezTo>
                    <a:cubicBezTo>
                      <a:pt x="276" y="40"/>
                      <a:pt x="274" y="46"/>
                      <a:pt x="274" y="52"/>
                    </a:cubicBezTo>
                    <a:cubicBezTo>
                      <a:pt x="247" y="159"/>
                      <a:pt x="219" y="267"/>
                      <a:pt x="192" y="374"/>
                    </a:cubicBezTo>
                    <a:cubicBezTo>
                      <a:pt x="176" y="442"/>
                      <a:pt x="128" y="478"/>
                      <a:pt x="92" y="478"/>
                    </a:cubicBezTo>
                    <a:cubicBezTo>
                      <a:pt x="72" y="478"/>
                      <a:pt x="36" y="472"/>
                      <a:pt x="24" y="436"/>
                    </a:cubicBezTo>
                    <a:cubicBezTo>
                      <a:pt x="26" y="436"/>
                      <a:pt x="29" y="436"/>
                      <a:pt x="32" y="436"/>
                    </a:cubicBezTo>
                    <a:cubicBezTo>
                      <a:pt x="60" y="436"/>
                      <a:pt x="78" y="412"/>
                      <a:pt x="78" y="392"/>
                    </a:cubicBezTo>
                    <a:cubicBezTo>
                      <a:pt x="78" y="368"/>
                      <a:pt x="60" y="362"/>
                      <a:pt x="48" y="362"/>
                    </a:cubicBezTo>
                    <a:cubicBezTo>
                      <a:pt x="34" y="362"/>
                      <a:pt x="0" y="370"/>
                      <a:pt x="0" y="418"/>
                    </a:cubicBezTo>
                    <a:cubicBezTo>
                      <a:pt x="0" y="462"/>
                      <a:pt x="38" y="494"/>
                      <a:pt x="94" y="494"/>
                    </a:cubicBezTo>
                    <a:cubicBezTo>
                      <a:pt x="158" y="494"/>
                      <a:pt x="230" y="448"/>
                      <a:pt x="248" y="378"/>
                    </a:cubicBezTo>
                    <a:cubicBezTo>
                      <a:pt x="275" y="269"/>
                      <a:pt x="303" y="159"/>
                      <a:pt x="330" y="5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9" name="CustomShape 34"/>
              <p:cNvSpPr/>
              <p:nvPr/>
            </p:nvSpPr>
            <p:spPr>
              <a:xfrm>
                <a:off x="3324960" y="3288600"/>
                <a:ext cx="52560" cy="118800"/>
              </a:xfrm>
              <a:custGeom>
                <a:avLst/>
                <a:gdLst/>
                <a:ahLst/>
                <a:rect l="l" t="t" r="r" b="b"/>
                <a:pathLst>
                  <a:path w="149" h="333">
                    <a:moveTo>
                      <a:pt x="136" y="20"/>
                    </a:moveTo>
                    <a:cubicBezTo>
                      <a:pt x="136" y="12"/>
                      <a:pt x="130" y="0"/>
                      <a:pt x="116" y="0"/>
                    </a:cubicBezTo>
                    <a:cubicBezTo>
                      <a:pt x="102" y="0"/>
                      <a:pt x="88" y="14"/>
                      <a:pt x="88" y="28"/>
                    </a:cubicBezTo>
                    <a:cubicBezTo>
                      <a:pt x="88" y="36"/>
                      <a:pt x="94" y="46"/>
                      <a:pt x="108" y="46"/>
                    </a:cubicBezTo>
                    <a:cubicBezTo>
                      <a:pt x="122" y="46"/>
                      <a:pt x="136" y="32"/>
                      <a:pt x="136" y="20"/>
                    </a:cubicBezTo>
                    <a:moveTo>
                      <a:pt x="36" y="268"/>
                    </a:moveTo>
                    <a:cubicBezTo>
                      <a:pt x="34" y="276"/>
                      <a:pt x="30" y="280"/>
                      <a:pt x="30" y="290"/>
                    </a:cubicBezTo>
                    <a:cubicBezTo>
                      <a:pt x="30" y="312"/>
                      <a:pt x="50" y="332"/>
                      <a:pt x="78" y="332"/>
                    </a:cubicBezTo>
                    <a:cubicBezTo>
                      <a:pt x="126" y="332"/>
                      <a:pt x="148" y="264"/>
                      <a:pt x="148" y="256"/>
                    </a:cubicBezTo>
                    <a:cubicBezTo>
                      <a:pt x="148" y="250"/>
                      <a:pt x="142" y="250"/>
                      <a:pt x="140" y="250"/>
                    </a:cubicBezTo>
                    <a:cubicBezTo>
                      <a:pt x="134" y="250"/>
                      <a:pt x="134" y="252"/>
                      <a:pt x="132" y="258"/>
                    </a:cubicBezTo>
                    <a:cubicBezTo>
                      <a:pt x="120" y="298"/>
                      <a:pt x="98" y="318"/>
                      <a:pt x="78" y="318"/>
                    </a:cubicBezTo>
                    <a:cubicBezTo>
                      <a:pt x="70" y="318"/>
                      <a:pt x="66" y="310"/>
                      <a:pt x="66" y="300"/>
                    </a:cubicBezTo>
                    <a:cubicBezTo>
                      <a:pt x="66" y="288"/>
                      <a:pt x="70" y="280"/>
                      <a:pt x="74" y="268"/>
                    </a:cubicBezTo>
                    <a:cubicBezTo>
                      <a:pt x="80" y="256"/>
                      <a:pt x="84" y="242"/>
                      <a:pt x="90" y="230"/>
                    </a:cubicBezTo>
                    <a:cubicBezTo>
                      <a:pt x="94" y="218"/>
                      <a:pt x="112" y="172"/>
                      <a:pt x="114" y="166"/>
                    </a:cubicBezTo>
                    <a:cubicBezTo>
                      <a:pt x="116" y="162"/>
                      <a:pt x="118" y="156"/>
                      <a:pt x="118" y="152"/>
                    </a:cubicBezTo>
                    <a:cubicBezTo>
                      <a:pt x="118" y="128"/>
                      <a:pt x="98" y="110"/>
                      <a:pt x="70" y="110"/>
                    </a:cubicBezTo>
                    <a:cubicBezTo>
                      <a:pt x="22" y="110"/>
                      <a:pt x="0" y="176"/>
                      <a:pt x="0" y="184"/>
                    </a:cubicBezTo>
                    <a:cubicBezTo>
                      <a:pt x="0" y="192"/>
                      <a:pt x="6" y="192"/>
                      <a:pt x="8" y="192"/>
                    </a:cubicBezTo>
                    <a:cubicBezTo>
                      <a:pt x="14" y="192"/>
                      <a:pt x="16" y="188"/>
                      <a:pt x="16" y="184"/>
                    </a:cubicBezTo>
                    <a:cubicBezTo>
                      <a:pt x="30" y="140"/>
                      <a:pt x="50" y="124"/>
                      <a:pt x="70" y="124"/>
                    </a:cubicBezTo>
                    <a:cubicBezTo>
                      <a:pt x="78" y="124"/>
                      <a:pt x="82" y="128"/>
                      <a:pt x="82" y="140"/>
                    </a:cubicBezTo>
                    <a:cubicBezTo>
                      <a:pt x="82" y="152"/>
                      <a:pt x="78" y="160"/>
                      <a:pt x="66" y="190"/>
                    </a:cubicBezTo>
                    <a:cubicBezTo>
                      <a:pt x="56" y="216"/>
                      <a:pt x="46" y="242"/>
                      <a:pt x="36" y="26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0" name="CustomShape 35"/>
              <p:cNvSpPr/>
              <p:nvPr/>
            </p:nvSpPr>
            <p:spPr>
              <a:xfrm>
                <a:off x="3388320" y="3288600"/>
                <a:ext cx="76320" cy="152640"/>
              </a:xfrm>
              <a:custGeom>
                <a:avLst/>
                <a:gdLst/>
                <a:ahLst/>
                <a:rect l="l" t="t" r="r" b="b"/>
                <a:pathLst>
                  <a:path w="215" h="427">
                    <a:moveTo>
                      <a:pt x="214" y="20"/>
                    </a:moveTo>
                    <a:cubicBezTo>
                      <a:pt x="214" y="10"/>
                      <a:pt x="208" y="0"/>
                      <a:pt x="196" y="0"/>
                    </a:cubicBezTo>
                    <a:cubicBezTo>
                      <a:pt x="182" y="0"/>
                      <a:pt x="168" y="14"/>
                      <a:pt x="168" y="28"/>
                    </a:cubicBezTo>
                    <a:cubicBezTo>
                      <a:pt x="168" y="36"/>
                      <a:pt x="174" y="46"/>
                      <a:pt x="188" y="46"/>
                    </a:cubicBezTo>
                    <a:cubicBezTo>
                      <a:pt x="200" y="46"/>
                      <a:pt x="214" y="34"/>
                      <a:pt x="214" y="20"/>
                    </a:cubicBezTo>
                    <a:moveTo>
                      <a:pt x="110" y="350"/>
                    </a:moveTo>
                    <a:cubicBezTo>
                      <a:pt x="102" y="384"/>
                      <a:pt x="76" y="412"/>
                      <a:pt x="48" y="412"/>
                    </a:cubicBezTo>
                    <a:cubicBezTo>
                      <a:pt x="40" y="412"/>
                      <a:pt x="34" y="412"/>
                      <a:pt x="30" y="410"/>
                    </a:cubicBezTo>
                    <a:cubicBezTo>
                      <a:pt x="42" y="404"/>
                      <a:pt x="46" y="392"/>
                      <a:pt x="46" y="384"/>
                    </a:cubicBezTo>
                    <a:cubicBezTo>
                      <a:pt x="46" y="372"/>
                      <a:pt x="36" y="366"/>
                      <a:pt x="28" y="366"/>
                    </a:cubicBezTo>
                    <a:cubicBezTo>
                      <a:pt x="12" y="366"/>
                      <a:pt x="0" y="380"/>
                      <a:pt x="0" y="396"/>
                    </a:cubicBezTo>
                    <a:cubicBezTo>
                      <a:pt x="0" y="414"/>
                      <a:pt x="18" y="426"/>
                      <a:pt x="48" y="426"/>
                    </a:cubicBezTo>
                    <a:cubicBezTo>
                      <a:pt x="78" y="426"/>
                      <a:pt x="134" y="408"/>
                      <a:pt x="150" y="348"/>
                    </a:cubicBezTo>
                    <a:cubicBezTo>
                      <a:pt x="165" y="289"/>
                      <a:pt x="179" y="230"/>
                      <a:pt x="194" y="172"/>
                    </a:cubicBezTo>
                    <a:cubicBezTo>
                      <a:pt x="196" y="168"/>
                      <a:pt x="196" y="164"/>
                      <a:pt x="196" y="156"/>
                    </a:cubicBezTo>
                    <a:cubicBezTo>
                      <a:pt x="196" y="128"/>
                      <a:pt x="174" y="110"/>
                      <a:pt x="144" y="110"/>
                    </a:cubicBezTo>
                    <a:cubicBezTo>
                      <a:pt x="90" y="110"/>
                      <a:pt x="58" y="178"/>
                      <a:pt x="58" y="184"/>
                    </a:cubicBezTo>
                    <a:cubicBezTo>
                      <a:pt x="58" y="192"/>
                      <a:pt x="64" y="192"/>
                      <a:pt x="66" y="192"/>
                    </a:cubicBezTo>
                    <a:cubicBezTo>
                      <a:pt x="72" y="192"/>
                      <a:pt x="72" y="190"/>
                      <a:pt x="76" y="182"/>
                    </a:cubicBezTo>
                    <a:cubicBezTo>
                      <a:pt x="88" y="154"/>
                      <a:pt x="114" y="124"/>
                      <a:pt x="142" y="124"/>
                    </a:cubicBezTo>
                    <a:cubicBezTo>
                      <a:pt x="154" y="124"/>
                      <a:pt x="160" y="132"/>
                      <a:pt x="160" y="148"/>
                    </a:cubicBezTo>
                    <a:cubicBezTo>
                      <a:pt x="160" y="152"/>
                      <a:pt x="158" y="160"/>
                      <a:pt x="158" y="162"/>
                    </a:cubicBezTo>
                    <a:cubicBezTo>
                      <a:pt x="142" y="225"/>
                      <a:pt x="126" y="287"/>
                      <a:pt x="110" y="35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1" name="CustomShape 36"/>
              <p:cNvSpPr/>
              <p:nvPr/>
            </p:nvSpPr>
            <p:spPr>
              <a:xfrm>
                <a:off x="3579120" y="3275640"/>
                <a:ext cx="167760" cy="58320"/>
              </a:xfrm>
              <a:custGeom>
                <a:avLst/>
                <a:gdLst/>
                <a:ahLst/>
                <a:rect l="l" t="t" r="r" b="b"/>
                <a:pathLst>
                  <a:path w="469" h="165">
                    <a:moveTo>
                      <a:pt x="444" y="28"/>
                    </a:moveTo>
                    <a:cubicBezTo>
                      <a:pt x="454" y="28"/>
                      <a:pt x="468" y="28"/>
                      <a:pt x="468" y="14"/>
                    </a:cubicBezTo>
                    <a:cubicBezTo>
                      <a:pt x="468" y="0"/>
                      <a:pt x="454" y="0"/>
                      <a:pt x="444" y="0"/>
                    </a:cubicBezTo>
                    <a:cubicBezTo>
                      <a:pt x="303" y="0"/>
                      <a:pt x="162" y="0"/>
                      <a:pt x="22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28"/>
                      <a:pt x="14" y="28"/>
                      <a:pt x="24" y="28"/>
                    </a:cubicBezTo>
                    <a:cubicBezTo>
                      <a:pt x="164" y="28"/>
                      <a:pt x="304" y="28"/>
                      <a:pt x="444" y="28"/>
                    </a:cubicBezTo>
                    <a:moveTo>
                      <a:pt x="444" y="164"/>
                    </a:moveTo>
                    <a:cubicBezTo>
                      <a:pt x="454" y="164"/>
                      <a:pt x="468" y="164"/>
                      <a:pt x="468" y="150"/>
                    </a:cubicBezTo>
                    <a:cubicBezTo>
                      <a:pt x="468" y="136"/>
                      <a:pt x="454" y="136"/>
                      <a:pt x="444" y="136"/>
                    </a:cubicBezTo>
                    <a:cubicBezTo>
                      <a:pt x="304" y="136"/>
                      <a:pt x="164" y="136"/>
                      <a:pt x="24" y="136"/>
                    </a:cubicBezTo>
                    <a:cubicBezTo>
                      <a:pt x="14" y="136"/>
                      <a:pt x="0" y="136"/>
                      <a:pt x="0" y="150"/>
                    </a:cubicBezTo>
                    <a:cubicBezTo>
                      <a:pt x="0" y="164"/>
                      <a:pt x="14" y="164"/>
                      <a:pt x="22" y="164"/>
                    </a:cubicBezTo>
                    <a:cubicBezTo>
                      <a:pt x="162" y="164"/>
                      <a:pt x="303" y="164"/>
                      <a:pt x="444" y="16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2" name="CustomShape 37"/>
              <p:cNvSpPr/>
              <p:nvPr/>
            </p:nvSpPr>
            <p:spPr>
              <a:xfrm>
                <a:off x="3868560" y="2926080"/>
                <a:ext cx="129600" cy="756720"/>
              </a:xfrm>
              <a:custGeom>
                <a:avLst/>
                <a:gdLst/>
                <a:ahLst/>
                <a:rect l="l" t="t" r="r" b="b"/>
                <a:pathLst>
                  <a:path w="363" h="2105">
                    <a:moveTo>
                      <a:pt x="216" y="1309"/>
                    </a:moveTo>
                    <a:cubicBezTo>
                      <a:pt x="216" y="1233"/>
                      <a:pt x="162" y="1115"/>
                      <a:pt x="40" y="1053"/>
                    </a:cubicBezTo>
                    <a:cubicBezTo>
                      <a:pt x="116" y="1011"/>
                      <a:pt x="206" y="929"/>
                      <a:pt x="214" y="799"/>
                    </a:cubicBezTo>
                    <a:cubicBezTo>
                      <a:pt x="214" y="798"/>
                      <a:pt x="215" y="797"/>
                      <a:pt x="216" y="795"/>
                    </a:cubicBezTo>
                    <a:cubicBezTo>
                      <a:pt x="216" y="633"/>
                      <a:pt x="216" y="470"/>
                      <a:pt x="216" y="308"/>
                    </a:cubicBezTo>
                    <a:cubicBezTo>
                      <a:pt x="216" y="252"/>
                      <a:pt x="216" y="238"/>
                      <a:pt x="220" y="212"/>
                    </a:cubicBezTo>
                    <a:cubicBezTo>
                      <a:pt x="234" y="156"/>
                      <a:pt x="268" y="86"/>
                      <a:pt x="356" y="34"/>
                    </a:cubicBezTo>
                    <a:cubicBezTo>
                      <a:pt x="362" y="30"/>
                      <a:pt x="362" y="30"/>
                      <a:pt x="362" y="16"/>
                    </a:cubicBezTo>
                    <a:cubicBezTo>
                      <a:pt x="362" y="2"/>
                      <a:pt x="362" y="0"/>
                      <a:pt x="346" y="0"/>
                    </a:cubicBezTo>
                    <a:cubicBezTo>
                      <a:pt x="334" y="0"/>
                      <a:pt x="332" y="0"/>
                      <a:pt x="314" y="12"/>
                    </a:cubicBezTo>
                    <a:cubicBezTo>
                      <a:pt x="156" y="100"/>
                      <a:pt x="146" y="232"/>
                      <a:pt x="146" y="256"/>
                    </a:cubicBezTo>
                    <a:cubicBezTo>
                      <a:pt x="146" y="422"/>
                      <a:pt x="146" y="589"/>
                      <a:pt x="146" y="755"/>
                    </a:cubicBezTo>
                    <a:cubicBezTo>
                      <a:pt x="146" y="805"/>
                      <a:pt x="146" y="861"/>
                      <a:pt x="110" y="925"/>
                    </a:cubicBezTo>
                    <a:cubicBezTo>
                      <a:pt x="78" y="983"/>
                      <a:pt x="40" y="1013"/>
                      <a:pt x="10" y="1033"/>
                    </a:cubicBezTo>
                    <a:cubicBezTo>
                      <a:pt x="0" y="1039"/>
                      <a:pt x="0" y="1039"/>
                      <a:pt x="0" y="1051"/>
                    </a:cubicBezTo>
                    <a:cubicBezTo>
                      <a:pt x="0" y="1065"/>
                      <a:pt x="0" y="1065"/>
                      <a:pt x="6" y="1069"/>
                    </a:cubicBezTo>
                    <a:cubicBezTo>
                      <a:pt x="66" y="1107"/>
                      <a:pt x="130" y="1171"/>
                      <a:pt x="144" y="1285"/>
                    </a:cubicBezTo>
                    <a:cubicBezTo>
                      <a:pt x="146" y="1301"/>
                      <a:pt x="146" y="1301"/>
                      <a:pt x="146" y="1309"/>
                    </a:cubicBezTo>
                    <a:cubicBezTo>
                      <a:pt x="146" y="1489"/>
                      <a:pt x="146" y="1668"/>
                      <a:pt x="146" y="1848"/>
                    </a:cubicBezTo>
                    <a:cubicBezTo>
                      <a:pt x="146" y="1904"/>
                      <a:pt x="182" y="2022"/>
                      <a:pt x="318" y="2094"/>
                    </a:cubicBezTo>
                    <a:cubicBezTo>
                      <a:pt x="334" y="2104"/>
                      <a:pt x="336" y="2104"/>
                      <a:pt x="346" y="2104"/>
                    </a:cubicBezTo>
                    <a:cubicBezTo>
                      <a:pt x="362" y="2104"/>
                      <a:pt x="362" y="2102"/>
                      <a:pt x="362" y="2088"/>
                    </a:cubicBezTo>
                    <a:cubicBezTo>
                      <a:pt x="362" y="2074"/>
                      <a:pt x="362" y="2074"/>
                      <a:pt x="360" y="2072"/>
                    </a:cubicBezTo>
                    <a:cubicBezTo>
                      <a:pt x="328" y="2054"/>
                      <a:pt x="236" y="1998"/>
                      <a:pt x="218" y="1876"/>
                    </a:cubicBezTo>
                    <a:cubicBezTo>
                      <a:pt x="216" y="1858"/>
                      <a:pt x="216" y="1856"/>
                      <a:pt x="216" y="1848"/>
                    </a:cubicBezTo>
                    <a:cubicBezTo>
                      <a:pt x="216" y="1668"/>
                      <a:pt x="216" y="1489"/>
                      <a:pt x="216" y="130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3" name="CustomShape 38"/>
              <p:cNvSpPr/>
              <p:nvPr/>
            </p:nvSpPr>
            <p:spPr>
              <a:xfrm>
                <a:off x="4056120" y="3127320"/>
                <a:ext cx="154080" cy="9360"/>
              </a:xfrm>
              <a:custGeom>
                <a:avLst/>
                <a:gdLst/>
                <a:ahLst/>
                <a:rect l="l" t="t" r="r" b="b"/>
                <a:pathLst>
                  <a:path w="431" h="29">
                    <a:moveTo>
                      <a:pt x="406" y="28"/>
                    </a:moveTo>
                    <a:cubicBezTo>
                      <a:pt x="418" y="28"/>
                      <a:pt x="430" y="28"/>
                      <a:pt x="430" y="14"/>
                    </a:cubicBezTo>
                    <a:cubicBezTo>
                      <a:pt x="430" y="0"/>
                      <a:pt x="418" y="0"/>
                      <a:pt x="406" y="0"/>
                    </a:cubicBezTo>
                    <a:cubicBezTo>
                      <a:pt x="280" y="0"/>
                      <a:pt x="153" y="0"/>
                      <a:pt x="26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28"/>
                      <a:pt x="14" y="28"/>
                      <a:pt x="26" y="28"/>
                    </a:cubicBezTo>
                    <a:cubicBezTo>
                      <a:pt x="153" y="28"/>
                      <a:pt x="280" y="28"/>
                      <a:pt x="406" y="2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4" name="CustomShape 39"/>
              <p:cNvSpPr/>
              <p:nvPr/>
            </p:nvSpPr>
            <p:spPr>
              <a:xfrm>
                <a:off x="4254840" y="3027600"/>
                <a:ext cx="82800" cy="167400"/>
              </a:xfrm>
              <a:custGeom>
                <a:avLst/>
                <a:gdLst/>
                <a:ahLst/>
                <a:rect l="l" t="t" r="r" b="b"/>
                <a:pathLst>
                  <a:path w="233" h="468">
                    <a:moveTo>
                      <a:pt x="144" y="18"/>
                    </a:moveTo>
                    <a:cubicBezTo>
                      <a:pt x="144" y="2"/>
                      <a:pt x="144" y="0"/>
                      <a:pt x="128" y="0"/>
                    </a:cubicBezTo>
                    <a:cubicBezTo>
                      <a:pt x="84" y="46"/>
                      <a:pt x="22" y="46"/>
                      <a:pt x="0" y="46"/>
                    </a:cubicBezTo>
                    <a:cubicBezTo>
                      <a:pt x="0" y="53"/>
                      <a:pt x="0" y="60"/>
                      <a:pt x="0" y="68"/>
                    </a:cubicBezTo>
                    <a:cubicBezTo>
                      <a:pt x="14" y="68"/>
                      <a:pt x="56" y="68"/>
                      <a:pt x="92" y="50"/>
                    </a:cubicBezTo>
                    <a:cubicBezTo>
                      <a:pt x="92" y="170"/>
                      <a:pt x="92" y="291"/>
                      <a:pt x="92" y="411"/>
                    </a:cubicBezTo>
                    <a:cubicBezTo>
                      <a:pt x="92" y="437"/>
                      <a:pt x="90" y="445"/>
                      <a:pt x="26" y="445"/>
                    </a:cubicBezTo>
                    <a:cubicBezTo>
                      <a:pt x="19" y="445"/>
                      <a:pt x="12" y="445"/>
                      <a:pt x="4" y="445"/>
                    </a:cubicBezTo>
                    <a:cubicBezTo>
                      <a:pt x="4" y="453"/>
                      <a:pt x="4" y="460"/>
                      <a:pt x="4" y="467"/>
                    </a:cubicBezTo>
                    <a:cubicBezTo>
                      <a:pt x="28" y="465"/>
                      <a:pt x="90" y="465"/>
                      <a:pt x="118" y="465"/>
                    </a:cubicBezTo>
                    <a:cubicBezTo>
                      <a:pt x="146" y="465"/>
                      <a:pt x="206" y="465"/>
                      <a:pt x="232" y="467"/>
                    </a:cubicBezTo>
                    <a:cubicBezTo>
                      <a:pt x="232" y="460"/>
                      <a:pt x="232" y="453"/>
                      <a:pt x="232" y="445"/>
                    </a:cubicBezTo>
                    <a:cubicBezTo>
                      <a:pt x="224" y="445"/>
                      <a:pt x="216" y="445"/>
                      <a:pt x="208" y="445"/>
                    </a:cubicBezTo>
                    <a:cubicBezTo>
                      <a:pt x="146" y="445"/>
                      <a:pt x="144" y="437"/>
                      <a:pt x="144" y="411"/>
                    </a:cubicBezTo>
                    <a:cubicBezTo>
                      <a:pt x="144" y="280"/>
                      <a:pt x="144" y="149"/>
                      <a:pt x="144" y="1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5" name="CustomShape 40"/>
              <p:cNvSpPr/>
              <p:nvPr/>
            </p:nvSpPr>
            <p:spPr>
              <a:xfrm>
                <a:off x="4447800" y="3087360"/>
                <a:ext cx="172080" cy="110520"/>
              </a:xfrm>
              <a:custGeom>
                <a:avLst/>
                <a:gdLst/>
                <a:ahLst/>
                <a:rect l="l" t="t" r="r" b="b"/>
                <a:pathLst>
                  <a:path w="481" h="310">
                    <a:moveTo>
                      <a:pt x="422" y="66"/>
                    </a:moveTo>
                    <a:cubicBezTo>
                      <a:pt x="434" y="32"/>
                      <a:pt x="456" y="22"/>
                      <a:pt x="480" y="22"/>
                    </a:cubicBezTo>
                    <a:cubicBezTo>
                      <a:pt x="480" y="14"/>
                      <a:pt x="480" y="7"/>
                      <a:pt x="480" y="0"/>
                    </a:cubicBezTo>
                    <a:cubicBezTo>
                      <a:pt x="466" y="0"/>
                      <a:pt x="444" y="2"/>
                      <a:pt x="430" y="2"/>
                    </a:cubicBezTo>
                    <a:cubicBezTo>
                      <a:pt x="408" y="2"/>
                      <a:pt x="378" y="0"/>
                      <a:pt x="364" y="0"/>
                    </a:cubicBezTo>
                    <a:cubicBezTo>
                      <a:pt x="364" y="7"/>
                      <a:pt x="364" y="14"/>
                      <a:pt x="364" y="22"/>
                    </a:cubicBezTo>
                    <a:cubicBezTo>
                      <a:pt x="390" y="22"/>
                      <a:pt x="404" y="34"/>
                      <a:pt x="404" y="56"/>
                    </a:cubicBezTo>
                    <a:cubicBezTo>
                      <a:pt x="404" y="60"/>
                      <a:pt x="404" y="60"/>
                      <a:pt x="402" y="69"/>
                    </a:cubicBezTo>
                    <a:cubicBezTo>
                      <a:pt x="381" y="129"/>
                      <a:pt x="360" y="189"/>
                      <a:pt x="338" y="249"/>
                    </a:cubicBezTo>
                    <a:cubicBezTo>
                      <a:pt x="315" y="184"/>
                      <a:pt x="292" y="119"/>
                      <a:pt x="268" y="54"/>
                    </a:cubicBezTo>
                    <a:cubicBezTo>
                      <a:pt x="264" y="46"/>
                      <a:pt x="264" y="44"/>
                      <a:pt x="264" y="40"/>
                    </a:cubicBezTo>
                    <a:cubicBezTo>
                      <a:pt x="264" y="22"/>
                      <a:pt x="292" y="22"/>
                      <a:pt x="306" y="22"/>
                    </a:cubicBezTo>
                    <a:cubicBezTo>
                      <a:pt x="306" y="14"/>
                      <a:pt x="306" y="7"/>
                      <a:pt x="306" y="0"/>
                    </a:cubicBezTo>
                    <a:cubicBezTo>
                      <a:pt x="286" y="0"/>
                      <a:pt x="250" y="2"/>
                      <a:pt x="232" y="2"/>
                    </a:cubicBezTo>
                    <a:cubicBezTo>
                      <a:pt x="212" y="2"/>
                      <a:pt x="192" y="0"/>
                      <a:pt x="170" y="0"/>
                    </a:cubicBezTo>
                    <a:cubicBezTo>
                      <a:pt x="170" y="7"/>
                      <a:pt x="170" y="14"/>
                      <a:pt x="170" y="22"/>
                    </a:cubicBezTo>
                    <a:cubicBezTo>
                      <a:pt x="196" y="22"/>
                      <a:pt x="208" y="22"/>
                      <a:pt x="214" y="32"/>
                    </a:cubicBezTo>
                    <a:cubicBezTo>
                      <a:pt x="218" y="36"/>
                      <a:pt x="226" y="58"/>
                      <a:pt x="230" y="69"/>
                    </a:cubicBezTo>
                    <a:cubicBezTo>
                      <a:pt x="210" y="126"/>
                      <a:pt x="190" y="183"/>
                      <a:pt x="170" y="239"/>
                    </a:cubicBezTo>
                    <a:cubicBezTo>
                      <a:pt x="148" y="177"/>
                      <a:pt x="126" y="114"/>
                      <a:pt x="104" y="52"/>
                    </a:cubicBezTo>
                    <a:cubicBezTo>
                      <a:pt x="100" y="44"/>
                      <a:pt x="100" y="44"/>
                      <a:pt x="100" y="40"/>
                    </a:cubicBezTo>
                    <a:cubicBezTo>
                      <a:pt x="100" y="22"/>
                      <a:pt x="128" y="22"/>
                      <a:pt x="142" y="22"/>
                    </a:cubicBezTo>
                    <a:cubicBezTo>
                      <a:pt x="142" y="14"/>
                      <a:pt x="142" y="7"/>
                      <a:pt x="142" y="0"/>
                    </a:cubicBezTo>
                    <a:cubicBezTo>
                      <a:pt x="120" y="0"/>
                      <a:pt x="80" y="2"/>
                      <a:pt x="64" y="2"/>
                    </a:cubicBezTo>
                    <a:cubicBezTo>
                      <a:pt x="62" y="2"/>
                      <a:pt x="24" y="0"/>
                      <a:pt x="0" y="0"/>
                    </a:cubicBezTo>
                    <a:cubicBezTo>
                      <a:pt x="0" y="7"/>
                      <a:pt x="0" y="14"/>
                      <a:pt x="0" y="22"/>
                    </a:cubicBezTo>
                    <a:cubicBezTo>
                      <a:pt x="34" y="22"/>
                      <a:pt x="42" y="24"/>
                      <a:pt x="52" y="46"/>
                    </a:cubicBezTo>
                    <a:cubicBezTo>
                      <a:pt x="82" y="128"/>
                      <a:pt x="111" y="211"/>
                      <a:pt x="140" y="293"/>
                    </a:cubicBezTo>
                    <a:cubicBezTo>
                      <a:pt x="144" y="303"/>
                      <a:pt x="145" y="309"/>
                      <a:pt x="154" y="309"/>
                    </a:cubicBezTo>
                    <a:cubicBezTo>
                      <a:pt x="163" y="309"/>
                      <a:pt x="166" y="305"/>
                      <a:pt x="168" y="295"/>
                    </a:cubicBezTo>
                    <a:cubicBezTo>
                      <a:pt x="192" y="229"/>
                      <a:pt x="216" y="163"/>
                      <a:pt x="240" y="97"/>
                    </a:cubicBezTo>
                    <a:cubicBezTo>
                      <a:pt x="264" y="163"/>
                      <a:pt x="288" y="229"/>
                      <a:pt x="312" y="295"/>
                    </a:cubicBezTo>
                    <a:cubicBezTo>
                      <a:pt x="314" y="303"/>
                      <a:pt x="317" y="309"/>
                      <a:pt x="326" y="309"/>
                    </a:cubicBezTo>
                    <a:cubicBezTo>
                      <a:pt x="335" y="309"/>
                      <a:pt x="336" y="303"/>
                      <a:pt x="340" y="295"/>
                    </a:cubicBezTo>
                    <a:cubicBezTo>
                      <a:pt x="368" y="219"/>
                      <a:pt x="395" y="142"/>
                      <a:pt x="422" y="66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6" name="CustomShape 41"/>
              <p:cNvSpPr/>
              <p:nvPr/>
            </p:nvSpPr>
            <p:spPr>
              <a:xfrm>
                <a:off x="4634280" y="3026880"/>
                <a:ext cx="53280" cy="168120"/>
              </a:xfrm>
              <a:custGeom>
                <a:avLst/>
                <a:gdLst/>
                <a:ahLst/>
                <a:rect l="l" t="t" r="r" b="b"/>
                <a:pathLst>
                  <a:path w="151" h="470">
                    <a:moveTo>
                      <a:pt x="100" y="160"/>
                    </a:moveTo>
                    <a:cubicBezTo>
                      <a:pt x="67" y="162"/>
                      <a:pt x="35" y="165"/>
                      <a:pt x="2" y="168"/>
                    </a:cubicBezTo>
                    <a:cubicBezTo>
                      <a:pt x="2" y="175"/>
                      <a:pt x="2" y="182"/>
                      <a:pt x="2" y="190"/>
                    </a:cubicBezTo>
                    <a:cubicBezTo>
                      <a:pt x="48" y="190"/>
                      <a:pt x="54" y="194"/>
                      <a:pt x="54" y="228"/>
                    </a:cubicBezTo>
                    <a:cubicBezTo>
                      <a:pt x="54" y="290"/>
                      <a:pt x="54" y="353"/>
                      <a:pt x="54" y="415"/>
                    </a:cubicBezTo>
                    <a:cubicBezTo>
                      <a:pt x="54" y="447"/>
                      <a:pt x="46" y="447"/>
                      <a:pt x="0" y="447"/>
                    </a:cubicBezTo>
                    <a:cubicBezTo>
                      <a:pt x="0" y="455"/>
                      <a:pt x="0" y="462"/>
                      <a:pt x="0" y="469"/>
                    </a:cubicBezTo>
                    <a:cubicBezTo>
                      <a:pt x="22" y="469"/>
                      <a:pt x="60" y="467"/>
                      <a:pt x="76" y="467"/>
                    </a:cubicBezTo>
                    <a:cubicBezTo>
                      <a:pt x="102" y="467"/>
                      <a:pt x="126" y="469"/>
                      <a:pt x="150" y="469"/>
                    </a:cubicBezTo>
                    <a:cubicBezTo>
                      <a:pt x="150" y="462"/>
                      <a:pt x="150" y="455"/>
                      <a:pt x="150" y="447"/>
                    </a:cubicBezTo>
                    <a:cubicBezTo>
                      <a:pt x="104" y="447"/>
                      <a:pt x="100" y="443"/>
                      <a:pt x="100" y="417"/>
                    </a:cubicBezTo>
                    <a:cubicBezTo>
                      <a:pt x="100" y="331"/>
                      <a:pt x="100" y="245"/>
                      <a:pt x="100" y="160"/>
                    </a:cubicBezTo>
                    <a:moveTo>
                      <a:pt x="104" y="38"/>
                    </a:moveTo>
                    <a:cubicBezTo>
                      <a:pt x="104" y="16"/>
                      <a:pt x="86" y="0"/>
                      <a:pt x="66" y="0"/>
                    </a:cubicBezTo>
                    <a:cubicBezTo>
                      <a:pt x="44" y="0"/>
                      <a:pt x="28" y="20"/>
                      <a:pt x="28" y="38"/>
                    </a:cubicBezTo>
                    <a:cubicBezTo>
                      <a:pt x="28" y="56"/>
                      <a:pt x="44" y="74"/>
                      <a:pt x="66" y="74"/>
                    </a:cubicBezTo>
                    <a:cubicBezTo>
                      <a:pt x="86" y="74"/>
                      <a:pt x="104" y="60"/>
                      <a:pt x="104" y="3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7" name="CustomShape 42"/>
              <p:cNvSpPr/>
              <p:nvPr/>
            </p:nvSpPr>
            <p:spPr>
              <a:xfrm>
                <a:off x="4700520" y="3040560"/>
                <a:ext cx="78480" cy="157320"/>
              </a:xfrm>
              <a:custGeom>
                <a:avLst/>
                <a:gdLst/>
                <a:ahLst/>
                <a:rect l="l" t="t" r="r" b="b"/>
                <a:pathLst>
                  <a:path w="221" h="440">
                    <a:moveTo>
                      <a:pt x="108" y="152"/>
                    </a:moveTo>
                    <a:cubicBezTo>
                      <a:pt x="142" y="152"/>
                      <a:pt x="176" y="152"/>
                      <a:pt x="210" y="152"/>
                    </a:cubicBezTo>
                    <a:cubicBezTo>
                      <a:pt x="210" y="144"/>
                      <a:pt x="210" y="137"/>
                      <a:pt x="210" y="130"/>
                    </a:cubicBezTo>
                    <a:cubicBezTo>
                      <a:pt x="176" y="130"/>
                      <a:pt x="142" y="130"/>
                      <a:pt x="108" y="130"/>
                    </a:cubicBezTo>
                    <a:cubicBezTo>
                      <a:pt x="108" y="86"/>
                      <a:pt x="108" y="43"/>
                      <a:pt x="108" y="0"/>
                    </a:cubicBezTo>
                    <a:cubicBezTo>
                      <a:pt x="103" y="0"/>
                      <a:pt x="97" y="0"/>
                      <a:pt x="92" y="0"/>
                    </a:cubicBezTo>
                    <a:cubicBezTo>
                      <a:pt x="90" y="58"/>
                      <a:pt x="70" y="134"/>
                      <a:pt x="0" y="136"/>
                    </a:cubicBezTo>
                    <a:cubicBezTo>
                      <a:pt x="0" y="141"/>
                      <a:pt x="0" y="146"/>
                      <a:pt x="0" y="152"/>
                    </a:cubicBezTo>
                    <a:cubicBezTo>
                      <a:pt x="20" y="152"/>
                      <a:pt x="40" y="152"/>
                      <a:pt x="60" y="152"/>
                    </a:cubicBezTo>
                    <a:cubicBezTo>
                      <a:pt x="60" y="216"/>
                      <a:pt x="60" y="281"/>
                      <a:pt x="60" y="345"/>
                    </a:cubicBezTo>
                    <a:cubicBezTo>
                      <a:pt x="60" y="431"/>
                      <a:pt x="126" y="439"/>
                      <a:pt x="152" y="439"/>
                    </a:cubicBezTo>
                    <a:cubicBezTo>
                      <a:pt x="202" y="439"/>
                      <a:pt x="220" y="389"/>
                      <a:pt x="220" y="345"/>
                    </a:cubicBezTo>
                    <a:cubicBezTo>
                      <a:pt x="220" y="332"/>
                      <a:pt x="220" y="319"/>
                      <a:pt x="220" y="305"/>
                    </a:cubicBezTo>
                    <a:cubicBezTo>
                      <a:pt x="215" y="305"/>
                      <a:pt x="209" y="305"/>
                      <a:pt x="204" y="305"/>
                    </a:cubicBezTo>
                    <a:cubicBezTo>
                      <a:pt x="204" y="318"/>
                      <a:pt x="204" y="331"/>
                      <a:pt x="204" y="343"/>
                    </a:cubicBezTo>
                    <a:cubicBezTo>
                      <a:pt x="204" y="395"/>
                      <a:pt x="182" y="421"/>
                      <a:pt x="156" y="421"/>
                    </a:cubicBezTo>
                    <a:cubicBezTo>
                      <a:pt x="108" y="421"/>
                      <a:pt x="108" y="357"/>
                      <a:pt x="108" y="345"/>
                    </a:cubicBezTo>
                    <a:cubicBezTo>
                      <a:pt x="108" y="281"/>
                      <a:pt x="108" y="216"/>
                      <a:pt x="108" y="15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8" name="CustomShape 43"/>
              <p:cNvSpPr/>
              <p:nvPr/>
            </p:nvSpPr>
            <p:spPr>
              <a:xfrm>
                <a:off x="4802760" y="3020400"/>
                <a:ext cx="126000" cy="174600"/>
              </a:xfrm>
              <a:custGeom>
                <a:avLst/>
                <a:gdLst/>
                <a:ahLst/>
                <a:rect l="l" t="t" r="r" b="b"/>
                <a:pathLst>
                  <a:path w="353" h="488">
                    <a:moveTo>
                      <a:pt x="54" y="433"/>
                    </a:moveTo>
                    <a:cubicBezTo>
                      <a:pt x="54" y="465"/>
                      <a:pt x="46" y="465"/>
                      <a:pt x="0" y="465"/>
                    </a:cubicBezTo>
                    <a:cubicBezTo>
                      <a:pt x="0" y="473"/>
                      <a:pt x="0" y="480"/>
                      <a:pt x="0" y="487"/>
                    </a:cubicBezTo>
                    <a:cubicBezTo>
                      <a:pt x="24" y="487"/>
                      <a:pt x="60" y="485"/>
                      <a:pt x="78" y="485"/>
                    </a:cubicBezTo>
                    <a:cubicBezTo>
                      <a:pt x="96" y="485"/>
                      <a:pt x="134" y="487"/>
                      <a:pt x="158" y="487"/>
                    </a:cubicBezTo>
                    <a:cubicBezTo>
                      <a:pt x="158" y="480"/>
                      <a:pt x="158" y="473"/>
                      <a:pt x="158" y="465"/>
                    </a:cubicBezTo>
                    <a:cubicBezTo>
                      <a:pt x="110" y="465"/>
                      <a:pt x="102" y="465"/>
                      <a:pt x="102" y="433"/>
                    </a:cubicBezTo>
                    <a:cubicBezTo>
                      <a:pt x="102" y="391"/>
                      <a:pt x="102" y="348"/>
                      <a:pt x="102" y="305"/>
                    </a:cubicBezTo>
                    <a:cubicBezTo>
                      <a:pt x="102" y="232"/>
                      <a:pt x="152" y="194"/>
                      <a:pt x="198" y="194"/>
                    </a:cubicBezTo>
                    <a:cubicBezTo>
                      <a:pt x="242" y="194"/>
                      <a:pt x="250" y="232"/>
                      <a:pt x="250" y="271"/>
                    </a:cubicBezTo>
                    <a:cubicBezTo>
                      <a:pt x="250" y="325"/>
                      <a:pt x="250" y="379"/>
                      <a:pt x="250" y="433"/>
                    </a:cubicBezTo>
                    <a:cubicBezTo>
                      <a:pt x="250" y="465"/>
                      <a:pt x="242" y="465"/>
                      <a:pt x="194" y="465"/>
                    </a:cubicBezTo>
                    <a:cubicBezTo>
                      <a:pt x="194" y="473"/>
                      <a:pt x="194" y="480"/>
                      <a:pt x="194" y="487"/>
                    </a:cubicBezTo>
                    <a:cubicBezTo>
                      <a:pt x="220" y="487"/>
                      <a:pt x="256" y="485"/>
                      <a:pt x="274" y="485"/>
                    </a:cubicBezTo>
                    <a:cubicBezTo>
                      <a:pt x="292" y="485"/>
                      <a:pt x="328" y="487"/>
                      <a:pt x="352" y="487"/>
                    </a:cubicBezTo>
                    <a:cubicBezTo>
                      <a:pt x="352" y="480"/>
                      <a:pt x="352" y="473"/>
                      <a:pt x="352" y="465"/>
                    </a:cubicBezTo>
                    <a:cubicBezTo>
                      <a:pt x="316" y="465"/>
                      <a:pt x="298" y="465"/>
                      <a:pt x="298" y="445"/>
                    </a:cubicBezTo>
                    <a:cubicBezTo>
                      <a:pt x="298" y="401"/>
                      <a:pt x="298" y="356"/>
                      <a:pt x="298" y="311"/>
                    </a:cubicBezTo>
                    <a:cubicBezTo>
                      <a:pt x="298" y="250"/>
                      <a:pt x="298" y="230"/>
                      <a:pt x="276" y="204"/>
                    </a:cubicBezTo>
                    <a:cubicBezTo>
                      <a:pt x="266" y="192"/>
                      <a:pt x="244" y="178"/>
                      <a:pt x="202" y="178"/>
                    </a:cubicBezTo>
                    <a:cubicBezTo>
                      <a:pt x="144" y="178"/>
                      <a:pt x="112" y="220"/>
                      <a:pt x="100" y="246"/>
                    </a:cubicBezTo>
                    <a:cubicBezTo>
                      <a:pt x="100" y="164"/>
                      <a:pt x="100" y="82"/>
                      <a:pt x="100" y="0"/>
                    </a:cubicBezTo>
                    <a:cubicBezTo>
                      <a:pt x="67" y="2"/>
                      <a:pt x="33" y="5"/>
                      <a:pt x="0" y="8"/>
                    </a:cubicBezTo>
                    <a:cubicBezTo>
                      <a:pt x="0" y="15"/>
                      <a:pt x="0" y="22"/>
                      <a:pt x="0" y="30"/>
                    </a:cubicBezTo>
                    <a:cubicBezTo>
                      <a:pt x="48" y="30"/>
                      <a:pt x="54" y="36"/>
                      <a:pt x="54" y="70"/>
                    </a:cubicBezTo>
                    <a:cubicBezTo>
                      <a:pt x="54" y="191"/>
                      <a:pt x="54" y="312"/>
                      <a:pt x="54" y="43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9" name="CustomShape 44"/>
              <p:cNvSpPr/>
              <p:nvPr/>
            </p:nvSpPr>
            <p:spPr>
              <a:xfrm>
                <a:off x="5026680" y="3084480"/>
                <a:ext cx="123840" cy="159480"/>
              </a:xfrm>
              <a:custGeom>
                <a:avLst/>
                <a:gdLst/>
                <a:ahLst/>
                <a:rect l="l" t="t" r="r" b="b"/>
                <a:pathLst>
                  <a:path w="347" h="446">
                    <a:moveTo>
                      <a:pt x="100" y="46"/>
                    </a:moveTo>
                    <a:cubicBezTo>
                      <a:pt x="100" y="30"/>
                      <a:pt x="100" y="15"/>
                      <a:pt x="100" y="0"/>
                    </a:cubicBezTo>
                    <a:cubicBezTo>
                      <a:pt x="67" y="2"/>
                      <a:pt x="33" y="5"/>
                      <a:pt x="0" y="8"/>
                    </a:cubicBezTo>
                    <a:cubicBezTo>
                      <a:pt x="0" y="15"/>
                      <a:pt x="0" y="22"/>
                      <a:pt x="0" y="30"/>
                    </a:cubicBezTo>
                    <a:cubicBezTo>
                      <a:pt x="48" y="30"/>
                      <a:pt x="54" y="34"/>
                      <a:pt x="54" y="64"/>
                    </a:cubicBezTo>
                    <a:cubicBezTo>
                      <a:pt x="54" y="173"/>
                      <a:pt x="54" y="282"/>
                      <a:pt x="54" y="391"/>
                    </a:cubicBezTo>
                    <a:cubicBezTo>
                      <a:pt x="54" y="423"/>
                      <a:pt x="46" y="423"/>
                      <a:pt x="0" y="423"/>
                    </a:cubicBezTo>
                    <a:cubicBezTo>
                      <a:pt x="0" y="431"/>
                      <a:pt x="0" y="438"/>
                      <a:pt x="0" y="445"/>
                    </a:cubicBezTo>
                    <a:cubicBezTo>
                      <a:pt x="22" y="445"/>
                      <a:pt x="60" y="443"/>
                      <a:pt x="78" y="443"/>
                    </a:cubicBezTo>
                    <a:cubicBezTo>
                      <a:pt x="96" y="443"/>
                      <a:pt x="132" y="445"/>
                      <a:pt x="158" y="445"/>
                    </a:cubicBezTo>
                    <a:cubicBezTo>
                      <a:pt x="158" y="438"/>
                      <a:pt x="158" y="431"/>
                      <a:pt x="158" y="423"/>
                    </a:cubicBezTo>
                    <a:cubicBezTo>
                      <a:pt x="110" y="423"/>
                      <a:pt x="102" y="423"/>
                      <a:pt x="102" y="391"/>
                    </a:cubicBezTo>
                    <a:cubicBezTo>
                      <a:pt x="102" y="353"/>
                      <a:pt x="102" y="314"/>
                      <a:pt x="102" y="275"/>
                    </a:cubicBezTo>
                    <a:cubicBezTo>
                      <a:pt x="102" y="273"/>
                      <a:pt x="102" y="270"/>
                      <a:pt x="102" y="267"/>
                    </a:cubicBezTo>
                    <a:cubicBezTo>
                      <a:pt x="106" y="279"/>
                      <a:pt x="136" y="317"/>
                      <a:pt x="188" y="317"/>
                    </a:cubicBezTo>
                    <a:cubicBezTo>
                      <a:pt x="272" y="317"/>
                      <a:pt x="346" y="249"/>
                      <a:pt x="346" y="157"/>
                    </a:cubicBezTo>
                    <a:cubicBezTo>
                      <a:pt x="346" y="70"/>
                      <a:pt x="278" y="0"/>
                      <a:pt x="198" y="0"/>
                    </a:cubicBezTo>
                    <a:cubicBezTo>
                      <a:pt x="144" y="0"/>
                      <a:pt x="114" y="30"/>
                      <a:pt x="100" y="46"/>
                    </a:cubicBezTo>
                    <a:moveTo>
                      <a:pt x="102" y="229"/>
                    </a:moveTo>
                    <a:cubicBezTo>
                      <a:pt x="102" y="177"/>
                      <a:pt x="102" y="125"/>
                      <a:pt x="102" y="74"/>
                    </a:cubicBezTo>
                    <a:cubicBezTo>
                      <a:pt x="122" y="38"/>
                      <a:pt x="158" y="18"/>
                      <a:pt x="194" y="18"/>
                    </a:cubicBezTo>
                    <a:cubicBezTo>
                      <a:pt x="244" y="18"/>
                      <a:pt x="288" y="79"/>
                      <a:pt x="288" y="157"/>
                    </a:cubicBezTo>
                    <a:cubicBezTo>
                      <a:pt x="288" y="243"/>
                      <a:pt x="238" y="301"/>
                      <a:pt x="186" y="301"/>
                    </a:cubicBezTo>
                    <a:cubicBezTo>
                      <a:pt x="158" y="301"/>
                      <a:pt x="132" y="287"/>
                      <a:pt x="112" y="259"/>
                    </a:cubicBezTo>
                    <a:cubicBezTo>
                      <a:pt x="102" y="243"/>
                      <a:pt x="102" y="243"/>
                      <a:pt x="102" y="22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0" name="CustomShape 45"/>
              <p:cNvSpPr/>
              <p:nvPr/>
            </p:nvSpPr>
            <p:spPr>
              <a:xfrm>
                <a:off x="5167080" y="3084480"/>
                <a:ext cx="84240" cy="110520"/>
              </a:xfrm>
              <a:custGeom>
                <a:avLst/>
                <a:gdLst/>
                <a:ahLst/>
                <a:rect l="l" t="t" r="r" b="b"/>
                <a:pathLst>
                  <a:path w="237" h="310">
                    <a:moveTo>
                      <a:pt x="98" y="77"/>
                    </a:moveTo>
                    <a:cubicBezTo>
                      <a:pt x="98" y="52"/>
                      <a:pt x="98" y="26"/>
                      <a:pt x="98" y="0"/>
                    </a:cubicBezTo>
                    <a:cubicBezTo>
                      <a:pt x="65" y="2"/>
                      <a:pt x="33" y="5"/>
                      <a:pt x="0" y="8"/>
                    </a:cubicBezTo>
                    <a:cubicBezTo>
                      <a:pt x="0" y="15"/>
                      <a:pt x="0" y="22"/>
                      <a:pt x="0" y="30"/>
                    </a:cubicBezTo>
                    <a:cubicBezTo>
                      <a:pt x="48" y="30"/>
                      <a:pt x="54" y="34"/>
                      <a:pt x="54" y="68"/>
                    </a:cubicBezTo>
                    <a:cubicBezTo>
                      <a:pt x="54" y="130"/>
                      <a:pt x="54" y="193"/>
                      <a:pt x="54" y="255"/>
                    </a:cubicBezTo>
                    <a:cubicBezTo>
                      <a:pt x="54" y="287"/>
                      <a:pt x="46" y="287"/>
                      <a:pt x="0" y="287"/>
                    </a:cubicBezTo>
                    <a:cubicBezTo>
                      <a:pt x="0" y="295"/>
                      <a:pt x="0" y="302"/>
                      <a:pt x="0" y="309"/>
                    </a:cubicBezTo>
                    <a:cubicBezTo>
                      <a:pt x="26" y="309"/>
                      <a:pt x="60" y="307"/>
                      <a:pt x="80" y="307"/>
                    </a:cubicBezTo>
                    <a:cubicBezTo>
                      <a:pt x="108" y="307"/>
                      <a:pt x="140" y="307"/>
                      <a:pt x="168" y="309"/>
                    </a:cubicBezTo>
                    <a:cubicBezTo>
                      <a:pt x="168" y="302"/>
                      <a:pt x="168" y="295"/>
                      <a:pt x="168" y="287"/>
                    </a:cubicBezTo>
                    <a:cubicBezTo>
                      <a:pt x="163" y="287"/>
                      <a:pt x="158" y="287"/>
                      <a:pt x="154" y="287"/>
                    </a:cubicBezTo>
                    <a:cubicBezTo>
                      <a:pt x="102" y="287"/>
                      <a:pt x="100" y="279"/>
                      <a:pt x="100" y="255"/>
                    </a:cubicBezTo>
                    <a:cubicBezTo>
                      <a:pt x="100" y="219"/>
                      <a:pt x="100" y="183"/>
                      <a:pt x="100" y="147"/>
                    </a:cubicBezTo>
                    <a:cubicBezTo>
                      <a:pt x="100" y="77"/>
                      <a:pt x="130" y="16"/>
                      <a:pt x="184" y="16"/>
                    </a:cubicBezTo>
                    <a:cubicBezTo>
                      <a:pt x="188" y="16"/>
                      <a:pt x="190" y="16"/>
                      <a:pt x="192" y="16"/>
                    </a:cubicBezTo>
                    <a:cubicBezTo>
                      <a:pt x="190" y="16"/>
                      <a:pt x="176" y="26"/>
                      <a:pt x="176" y="44"/>
                    </a:cubicBezTo>
                    <a:cubicBezTo>
                      <a:pt x="176" y="64"/>
                      <a:pt x="190" y="74"/>
                      <a:pt x="206" y="74"/>
                    </a:cubicBezTo>
                    <a:cubicBezTo>
                      <a:pt x="218" y="74"/>
                      <a:pt x="236" y="65"/>
                      <a:pt x="236" y="42"/>
                    </a:cubicBezTo>
                    <a:cubicBezTo>
                      <a:pt x="236" y="19"/>
                      <a:pt x="214" y="0"/>
                      <a:pt x="184" y="0"/>
                    </a:cubicBezTo>
                    <a:cubicBezTo>
                      <a:pt x="132" y="0"/>
                      <a:pt x="108" y="46"/>
                      <a:pt x="98" y="7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1" name="CustomShape 46"/>
              <p:cNvSpPr/>
              <p:nvPr/>
            </p:nvSpPr>
            <p:spPr>
              <a:xfrm>
                <a:off x="5265720" y="3083040"/>
                <a:ext cx="111600" cy="114840"/>
              </a:xfrm>
              <a:custGeom>
                <a:avLst/>
                <a:gdLst/>
                <a:ahLst/>
                <a:rect l="l" t="t" r="r" b="b"/>
                <a:pathLst>
                  <a:path w="313" h="322">
                    <a:moveTo>
                      <a:pt x="312" y="163"/>
                    </a:moveTo>
                    <a:cubicBezTo>
                      <a:pt x="312" y="74"/>
                      <a:pt x="242" y="0"/>
                      <a:pt x="156" y="0"/>
                    </a:cubicBezTo>
                    <a:cubicBezTo>
                      <a:pt x="68" y="0"/>
                      <a:pt x="0" y="76"/>
                      <a:pt x="0" y="163"/>
                    </a:cubicBezTo>
                    <a:cubicBezTo>
                      <a:pt x="0" y="253"/>
                      <a:pt x="74" y="321"/>
                      <a:pt x="156" y="321"/>
                    </a:cubicBezTo>
                    <a:cubicBezTo>
                      <a:pt x="242" y="321"/>
                      <a:pt x="312" y="253"/>
                      <a:pt x="312" y="163"/>
                    </a:cubicBezTo>
                    <a:moveTo>
                      <a:pt x="156" y="303"/>
                    </a:moveTo>
                    <a:cubicBezTo>
                      <a:pt x="126" y="303"/>
                      <a:pt x="96" y="289"/>
                      <a:pt x="76" y="257"/>
                    </a:cubicBezTo>
                    <a:cubicBezTo>
                      <a:pt x="60" y="225"/>
                      <a:pt x="60" y="183"/>
                      <a:pt x="60" y="157"/>
                    </a:cubicBezTo>
                    <a:cubicBezTo>
                      <a:pt x="60" y="129"/>
                      <a:pt x="60" y="93"/>
                      <a:pt x="76" y="62"/>
                    </a:cubicBezTo>
                    <a:cubicBezTo>
                      <a:pt x="94" y="30"/>
                      <a:pt x="128" y="16"/>
                      <a:pt x="156" y="16"/>
                    </a:cubicBezTo>
                    <a:cubicBezTo>
                      <a:pt x="188" y="16"/>
                      <a:pt x="218" y="30"/>
                      <a:pt x="236" y="60"/>
                    </a:cubicBezTo>
                    <a:cubicBezTo>
                      <a:pt x="254" y="89"/>
                      <a:pt x="254" y="131"/>
                      <a:pt x="254" y="157"/>
                    </a:cubicBezTo>
                    <a:cubicBezTo>
                      <a:pt x="254" y="183"/>
                      <a:pt x="254" y="221"/>
                      <a:pt x="238" y="251"/>
                    </a:cubicBezTo>
                    <a:cubicBezTo>
                      <a:pt x="222" y="283"/>
                      <a:pt x="192" y="303"/>
                      <a:pt x="156" y="30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2" name="CustomShape 47"/>
              <p:cNvSpPr/>
              <p:nvPr/>
            </p:nvSpPr>
            <p:spPr>
              <a:xfrm>
                <a:off x="5392440" y="3084480"/>
                <a:ext cx="123840" cy="159480"/>
              </a:xfrm>
              <a:custGeom>
                <a:avLst/>
                <a:gdLst/>
                <a:ahLst/>
                <a:rect l="l" t="t" r="r" b="b"/>
                <a:pathLst>
                  <a:path w="347" h="446">
                    <a:moveTo>
                      <a:pt x="102" y="46"/>
                    </a:moveTo>
                    <a:cubicBezTo>
                      <a:pt x="102" y="30"/>
                      <a:pt x="102" y="15"/>
                      <a:pt x="102" y="0"/>
                    </a:cubicBezTo>
                    <a:cubicBezTo>
                      <a:pt x="68" y="2"/>
                      <a:pt x="34" y="5"/>
                      <a:pt x="0" y="8"/>
                    </a:cubicBezTo>
                    <a:cubicBezTo>
                      <a:pt x="0" y="15"/>
                      <a:pt x="0" y="22"/>
                      <a:pt x="0" y="30"/>
                    </a:cubicBezTo>
                    <a:cubicBezTo>
                      <a:pt x="50" y="30"/>
                      <a:pt x="56" y="34"/>
                      <a:pt x="56" y="64"/>
                    </a:cubicBezTo>
                    <a:cubicBezTo>
                      <a:pt x="56" y="173"/>
                      <a:pt x="56" y="282"/>
                      <a:pt x="56" y="391"/>
                    </a:cubicBezTo>
                    <a:cubicBezTo>
                      <a:pt x="56" y="423"/>
                      <a:pt x="48" y="423"/>
                      <a:pt x="0" y="423"/>
                    </a:cubicBezTo>
                    <a:cubicBezTo>
                      <a:pt x="0" y="431"/>
                      <a:pt x="0" y="438"/>
                      <a:pt x="0" y="445"/>
                    </a:cubicBezTo>
                    <a:cubicBezTo>
                      <a:pt x="24" y="445"/>
                      <a:pt x="60" y="443"/>
                      <a:pt x="78" y="443"/>
                    </a:cubicBezTo>
                    <a:cubicBezTo>
                      <a:pt x="98" y="443"/>
                      <a:pt x="134" y="445"/>
                      <a:pt x="158" y="445"/>
                    </a:cubicBezTo>
                    <a:cubicBezTo>
                      <a:pt x="158" y="438"/>
                      <a:pt x="158" y="431"/>
                      <a:pt x="158" y="423"/>
                    </a:cubicBezTo>
                    <a:cubicBezTo>
                      <a:pt x="112" y="423"/>
                      <a:pt x="104" y="423"/>
                      <a:pt x="104" y="391"/>
                    </a:cubicBezTo>
                    <a:cubicBezTo>
                      <a:pt x="104" y="353"/>
                      <a:pt x="104" y="314"/>
                      <a:pt x="104" y="275"/>
                    </a:cubicBezTo>
                    <a:cubicBezTo>
                      <a:pt x="104" y="273"/>
                      <a:pt x="104" y="270"/>
                      <a:pt x="104" y="267"/>
                    </a:cubicBezTo>
                    <a:cubicBezTo>
                      <a:pt x="108" y="279"/>
                      <a:pt x="136" y="317"/>
                      <a:pt x="190" y="317"/>
                    </a:cubicBezTo>
                    <a:cubicBezTo>
                      <a:pt x="274" y="317"/>
                      <a:pt x="346" y="249"/>
                      <a:pt x="346" y="157"/>
                    </a:cubicBezTo>
                    <a:cubicBezTo>
                      <a:pt x="346" y="70"/>
                      <a:pt x="278" y="0"/>
                      <a:pt x="200" y="0"/>
                    </a:cubicBezTo>
                    <a:cubicBezTo>
                      <a:pt x="144" y="0"/>
                      <a:pt x="116" y="30"/>
                      <a:pt x="102" y="46"/>
                    </a:cubicBezTo>
                    <a:moveTo>
                      <a:pt x="104" y="229"/>
                    </a:moveTo>
                    <a:cubicBezTo>
                      <a:pt x="104" y="177"/>
                      <a:pt x="104" y="125"/>
                      <a:pt x="104" y="74"/>
                    </a:cubicBezTo>
                    <a:cubicBezTo>
                      <a:pt x="124" y="38"/>
                      <a:pt x="158" y="18"/>
                      <a:pt x="194" y="18"/>
                    </a:cubicBezTo>
                    <a:cubicBezTo>
                      <a:pt x="246" y="18"/>
                      <a:pt x="288" y="79"/>
                      <a:pt x="288" y="157"/>
                    </a:cubicBezTo>
                    <a:cubicBezTo>
                      <a:pt x="288" y="243"/>
                      <a:pt x="240" y="301"/>
                      <a:pt x="188" y="301"/>
                    </a:cubicBezTo>
                    <a:cubicBezTo>
                      <a:pt x="160" y="301"/>
                      <a:pt x="132" y="287"/>
                      <a:pt x="114" y="259"/>
                    </a:cubicBezTo>
                    <a:cubicBezTo>
                      <a:pt x="104" y="243"/>
                      <a:pt x="104" y="243"/>
                      <a:pt x="104" y="22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3" name="CustomShape 48"/>
              <p:cNvSpPr/>
              <p:nvPr/>
            </p:nvSpPr>
            <p:spPr>
              <a:xfrm>
                <a:off x="5536440" y="3083040"/>
                <a:ext cx="113760" cy="114840"/>
              </a:xfrm>
              <a:custGeom>
                <a:avLst/>
                <a:gdLst/>
                <a:ahLst/>
                <a:rect l="l" t="t" r="r" b="b"/>
                <a:pathLst>
                  <a:path w="319" h="322">
                    <a:moveTo>
                      <a:pt x="204" y="259"/>
                    </a:moveTo>
                    <a:cubicBezTo>
                      <a:pt x="208" y="287"/>
                      <a:pt x="226" y="317"/>
                      <a:pt x="260" y="317"/>
                    </a:cubicBezTo>
                    <a:cubicBezTo>
                      <a:pt x="274" y="317"/>
                      <a:pt x="318" y="307"/>
                      <a:pt x="318" y="251"/>
                    </a:cubicBezTo>
                    <a:cubicBezTo>
                      <a:pt x="318" y="238"/>
                      <a:pt x="318" y="225"/>
                      <a:pt x="318" y="211"/>
                    </a:cubicBezTo>
                    <a:cubicBezTo>
                      <a:pt x="312" y="211"/>
                      <a:pt x="306" y="211"/>
                      <a:pt x="300" y="211"/>
                    </a:cubicBezTo>
                    <a:cubicBezTo>
                      <a:pt x="300" y="225"/>
                      <a:pt x="300" y="238"/>
                      <a:pt x="300" y="251"/>
                    </a:cubicBezTo>
                    <a:cubicBezTo>
                      <a:pt x="300" y="291"/>
                      <a:pt x="282" y="295"/>
                      <a:pt x="274" y="295"/>
                    </a:cubicBezTo>
                    <a:cubicBezTo>
                      <a:pt x="252" y="295"/>
                      <a:pt x="248" y="263"/>
                      <a:pt x="248" y="261"/>
                    </a:cubicBezTo>
                    <a:cubicBezTo>
                      <a:pt x="248" y="215"/>
                      <a:pt x="248" y="168"/>
                      <a:pt x="248" y="121"/>
                    </a:cubicBezTo>
                    <a:cubicBezTo>
                      <a:pt x="248" y="91"/>
                      <a:pt x="248" y="64"/>
                      <a:pt x="224" y="38"/>
                    </a:cubicBezTo>
                    <a:cubicBezTo>
                      <a:pt x="196" y="10"/>
                      <a:pt x="160" y="0"/>
                      <a:pt x="126" y="0"/>
                    </a:cubicBezTo>
                    <a:cubicBezTo>
                      <a:pt x="70" y="0"/>
                      <a:pt x="20" y="32"/>
                      <a:pt x="20" y="78"/>
                    </a:cubicBezTo>
                    <a:cubicBezTo>
                      <a:pt x="20" y="99"/>
                      <a:pt x="34" y="111"/>
                      <a:pt x="54" y="111"/>
                    </a:cubicBezTo>
                    <a:cubicBezTo>
                      <a:pt x="72" y="111"/>
                      <a:pt x="86" y="97"/>
                      <a:pt x="86" y="79"/>
                    </a:cubicBezTo>
                    <a:cubicBezTo>
                      <a:pt x="86" y="72"/>
                      <a:pt x="82" y="48"/>
                      <a:pt x="50" y="48"/>
                    </a:cubicBezTo>
                    <a:cubicBezTo>
                      <a:pt x="68" y="22"/>
                      <a:pt x="104" y="16"/>
                      <a:pt x="126" y="16"/>
                    </a:cubicBezTo>
                    <a:cubicBezTo>
                      <a:pt x="160" y="16"/>
                      <a:pt x="200" y="42"/>
                      <a:pt x="200" y="103"/>
                    </a:cubicBezTo>
                    <a:cubicBezTo>
                      <a:pt x="200" y="112"/>
                      <a:pt x="200" y="121"/>
                      <a:pt x="200" y="129"/>
                    </a:cubicBezTo>
                    <a:cubicBezTo>
                      <a:pt x="164" y="133"/>
                      <a:pt x="116" y="135"/>
                      <a:pt x="70" y="155"/>
                    </a:cubicBezTo>
                    <a:cubicBezTo>
                      <a:pt x="18" y="179"/>
                      <a:pt x="0" y="215"/>
                      <a:pt x="0" y="247"/>
                    </a:cubicBezTo>
                    <a:cubicBezTo>
                      <a:pt x="0" y="303"/>
                      <a:pt x="68" y="321"/>
                      <a:pt x="112" y="321"/>
                    </a:cubicBezTo>
                    <a:cubicBezTo>
                      <a:pt x="160" y="321"/>
                      <a:pt x="192" y="293"/>
                      <a:pt x="204" y="259"/>
                    </a:cubicBezTo>
                    <a:moveTo>
                      <a:pt x="200" y="145"/>
                    </a:moveTo>
                    <a:cubicBezTo>
                      <a:pt x="200" y="169"/>
                      <a:pt x="200" y="192"/>
                      <a:pt x="200" y="215"/>
                    </a:cubicBezTo>
                    <a:cubicBezTo>
                      <a:pt x="200" y="281"/>
                      <a:pt x="150" y="305"/>
                      <a:pt x="118" y="305"/>
                    </a:cubicBezTo>
                    <a:cubicBezTo>
                      <a:pt x="84" y="305"/>
                      <a:pt x="54" y="281"/>
                      <a:pt x="54" y="245"/>
                    </a:cubicBezTo>
                    <a:cubicBezTo>
                      <a:pt x="54" y="207"/>
                      <a:pt x="84" y="149"/>
                      <a:pt x="200" y="14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4" name="CustomShape 49"/>
              <p:cNvSpPr/>
              <p:nvPr/>
            </p:nvSpPr>
            <p:spPr>
              <a:xfrm>
                <a:off x="5659560" y="3020400"/>
                <a:ext cx="123840" cy="177480"/>
              </a:xfrm>
              <a:custGeom>
                <a:avLst/>
                <a:gdLst/>
                <a:ahLst/>
                <a:rect l="l" t="t" r="r" b="b"/>
                <a:pathLst>
                  <a:path w="347" h="496">
                    <a:moveTo>
                      <a:pt x="102" y="224"/>
                    </a:moveTo>
                    <a:cubicBezTo>
                      <a:pt x="102" y="149"/>
                      <a:pt x="102" y="74"/>
                      <a:pt x="102" y="0"/>
                    </a:cubicBezTo>
                    <a:cubicBezTo>
                      <a:pt x="68" y="2"/>
                      <a:pt x="34" y="5"/>
                      <a:pt x="0" y="8"/>
                    </a:cubicBezTo>
                    <a:cubicBezTo>
                      <a:pt x="0" y="15"/>
                      <a:pt x="0" y="22"/>
                      <a:pt x="0" y="30"/>
                    </a:cubicBezTo>
                    <a:cubicBezTo>
                      <a:pt x="50" y="30"/>
                      <a:pt x="54" y="36"/>
                      <a:pt x="54" y="70"/>
                    </a:cubicBezTo>
                    <a:cubicBezTo>
                      <a:pt x="54" y="209"/>
                      <a:pt x="54" y="348"/>
                      <a:pt x="54" y="487"/>
                    </a:cubicBezTo>
                    <a:cubicBezTo>
                      <a:pt x="60" y="487"/>
                      <a:pt x="66" y="487"/>
                      <a:pt x="72" y="487"/>
                    </a:cubicBezTo>
                    <a:cubicBezTo>
                      <a:pt x="74" y="487"/>
                      <a:pt x="78" y="477"/>
                      <a:pt x="98" y="443"/>
                    </a:cubicBezTo>
                    <a:cubicBezTo>
                      <a:pt x="108" y="459"/>
                      <a:pt x="138" y="495"/>
                      <a:pt x="190" y="495"/>
                    </a:cubicBezTo>
                    <a:cubicBezTo>
                      <a:pt x="274" y="495"/>
                      <a:pt x="346" y="427"/>
                      <a:pt x="346" y="335"/>
                    </a:cubicBezTo>
                    <a:cubicBezTo>
                      <a:pt x="346" y="248"/>
                      <a:pt x="278" y="178"/>
                      <a:pt x="198" y="178"/>
                    </a:cubicBezTo>
                    <a:cubicBezTo>
                      <a:pt x="142" y="178"/>
                      <a:pt x="112" y="210"/>
                      <a:pt x="102" y="224"/>
                    </a:cubicBezTo>
                    <a:moveTo>
                      <a:pt x="104" y="407"/>
                    </a:moveTo>
                    <a:cubicBezTo>
                      <a:pt x="104" y="359"/>
                      <a:pt x="104" y="311"/>
                      <a:pt x="104" y="263"/>
                    </a:cubicBezTo>
                    <a:cubicBezTo>
                      <a:pt x="104" y="250"/>
                      <a:pt x="104" y="250"/>
                      <a:pt x="112" y="238"/>
                    </a:cubicBezTo>
                    <a:cubicBezTo>
                      <a:pt x="138" y="198"/>
                      <a:pt x="178" y="194"/>
                      <a:pt x="194" y="194"/>
                    </a:cubicBezTo>
                    <a:cubicBezTo>
                      <a:pt x="226" y="194"/>
                      <a:pt x="250" y="212"/>
                      <a:pt x="268" y="238"/>
                    </a:cubicBezTo>
                    <a:cubicBezTo>
                      <a:pt x="286" y="267"/>
                      <a:pt x="288" y="307"/>
                      <a:pt x="288" y="335"/>
                    </a:cubicBezTo>
                    <a:cubicBezTo>
                      <a:pt x="288" y="361"/>
                      <a:pt x="286" y="403"/>
                      <a:pt x="266" y="435"/>
                    </a:cubicBezTo>
                    <a:cubicBezTo>
                      <a:pt x="252" y="457"/>
                      <a:pt x="224" y="479"/>
                      <a:pt x="186" y="479"/>
                    </a:cubicBezTo>
                    <a:cubicBezTo>
                      <a:pt x="156" y="479"/>
                      <a:pt x="130" y="463"/>
                      <a:pt x="114" y="437"/>
                    </a:cubicBezTo>
                    <a:cubicBezTo>
                      <a:pt x="104" y="421"/>
                      <a:pt x="104" y="419"/>
                      <a:pt x="104" y="40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5" name="CustomShape 50"/>
              <p:cNvSpPr/>
              <p:nvPr/>
            </p:nvSpPr>
            <p:spPr>
              <a:xfrm>
                <a:off x="5801400" y="3026880"/>
                <a:ext cx="52920" cy="168120"/>
              </a:xfrm>
              <a:custGeom>
                <a:avLst/>
                <a:gdLst/>
                <a:ahLst/>
                <a:rect l="l" t="t" r="r" b="b"/>
                <a:pathLst>
                  <a:path w="150" h="470">
                    <a:moveTo>
                      <a:pt x="101" y="160"/>
                    </a:moveTo>
                    <a:cubicBezTo>
                      <a:pt x="68" y="162"/>
                      <a:pt x="35" y="165"/>
                      <a:pt x="2" y="168"/>
                    </a:cubicBezTo>
                    <a:cubicBezTo>
                      <a:pt x="2" y="175"/>
                      <a:pt x="2" y="182"/>
                      <a:pt x="2" y="190"/>
                    </a:cubicBezTo>
                    <a:cubicBezTo>
                      <a:pt x="47" y="190"/>
                      <a:pt x="53" y="194"/>
                      <a:pt x="53" y="228"/>
                    </a:cubicBezTo>
                    <a:cubicBezTo>
                      <a:pt x="53" y="290"/>
                      <a:pt x="53" y="353"/>
                      <a:pt x="53" y="415"/>
                    </a:cubicBezTo>
                    <a:cubicBezTo>
                      <a:pt x="53" y="447"/>
                      <a:pt x="47" y="447"/>
                      <a:pt x="0" y="447"/>
                    </a:cubicBezTo>
                    <a:cubicBezTo>
                      <a:pt x="0" y="455"/>
                      <a:pt x="0" y="462"/>
                      <a:pt x="0" y="469"/>
                    </a:cubicBezTo>
                    <a:cubicBezTo>
                      <a:pt x="21" y="469"/>
                      <a:pt x="59" y="467"/>
                      <a:pt x="77" y="467"/>
                    </a:cubicBezTo>
                    <a:cubicBezTo>
                      <a:pt x="101" y="467"/>
                      <a:pt x="125" y="469"/>
                      <a:pt x="149" y="469"/>
                    </a:cubicBezTo>
                    <a:cubicBezTo>
                      <a:pt x="149" y="462"/>
                      <a:pt x="149" y="455"/>
                      <a:pt x="149" y="447"/>
                    </a:cubicBezTo>
                    <a:cubicBezTo>
                      <a:pt x="103" y="447"/>
                      <a:pt x="101" y="443"/>
                      <a:pt x="101" y="417"/>
                    </a:cubicBezTo>
                    <a:cubicBezTo>
                      <a:pt x="101" y="331"/>
                      <a:pt x="101" y="245"/>
                      <a:pt x="101" y="160"/>
                    </a:cubicBezTo>
                    <a:moveTo>
                      <a:pt x="103" y="38"/>
                    </a:moveTo>
                    <a:cubicBezTo>
                      <a:pt x="103" y="16"/>
                      <a:pt x="85" y="0"/>
                      <a:pt x="65" y="0"/>
                    </a:cubicBezTo>
                    <a:cubicBezTo>
                      <a:pt x="43" y="0"/>
                      <a:pt x="29" y="20"/>
                      <a:pt x="29" y="38"/>
                    </a:cubicBezTo>
                    <a:cubicBezTo>
                      <a:pt x="29" y="56"/>
                      <a:pt x="43" y="74"/>
                      <a:pt x="65" y="74"/>
                    </a:cubicBezTo>
                    <a:cubicBezTo>
                      <a:pt x="85" y="74"/>
                      <a:pt x="103" y="60"/>
                      <a:pt x="103" y="3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6" name="CustomShape 51"/>
              <p:cNvSpPr/>
              <p:nvPr/>
            </p:nvSpPr>
            <p:spPr>
              <a:xfrm>
                <a:off x="5871600" y="3020400"/>
                <a:ext cx="55440" cy="174600"/>
              </a:xfrm>
              <a:custGeom>
                <a:avLst/>
                <a:gdLst/>
                <a:ahLst/>
                <a:rect l="l" t="t" r="r" b="b"/>
                <a:pathLst>
                  <a:path w="157" h="488">
                    <a:moveTo>
                      <a:pt x="100" y="0"/>
                    </a:moveTo>
                    <a:cubicBezTo>
                      <a:pt x="67" y="2"/>
                      <a:pt x="34" y="5"/>
                      <a:pt x="0" y="8"/>
                    </a:cubicBezTo>
                    <a:cubicBezTo>
                      <a:pt x="0" y="15"/>
                      <a:pt x="0" y="22"/>
                      <a:pt x="0" y="30"/>
                    </a:cubicBezTo>
                    <a:cubicBezTo>
                      <a:pt x="48" y="30"/>
                      <a:pt x="54" y="36"/>
                      <a:pt x="54" y="70"/>
                    </a:cubicBezTo>
                    <a:cubicBezTo>
                      <a:pt x="54" y="191"/>
                      <a:pt x="54" y="312"/>
                      <a:pt x="54" y="433"/>
                    </a:cubicBezTo>
                    <a:cubicBezTo>
                      <a:pt x="54" y="465"/>
                      <a:pt x="46" y="465"/>
                      <a:pt x="0" y="465"/>
                    </a:cubicBezTo>
                    <a:cubicBezTo>
                      <a:pt x="0" y="473"/>
                      <a:pt x="0" y="480"/>
                      <a:pt x="0" y="487"/>
                    </a:cubicBezTo>
                    <a:cubicBezTo>
                      <a:pt x="22" y="487"/>
                      <a:pt x="61" y="485"/>
                      <a:pt x="78" y="485"/>
                    </a:cubicBezTo>
                    <a:cubicBezTo>
                      <a:pt x="95" y="485"/>
                      <a:pt x="130" y="487"/>
                      <a:pt x="156" y="487"/>
                    </a:cubicBezTo>
                    <a:cubicBezTo>
                      <a:pt x="156" y="480"/>
                      <a:pt x="156" y="473"/>
                      <a:pt x="156" y="465"/>
                    </a:cubicBezTo>
                    <a:cubicBezTo>
                      <a:pt x="108" y="465"/>
                      <a:pt x="100" y="465"/>
                      <a:pt x="100" y="433"/>
                    </a:cubicBezTo>
                    <a:cubicBezTo>
                      <a:pt x="100" y="289"/>
                      <a:pt x="100" y="144"/>
                      <a:pt x="100" y="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7" name="CustomShape 52"/>
              <p:cNvSpPr/>
              <p:nvPr/>
            </p:nvSpPr>
            <p:spPr>
              <a:xfrm>
                <a:off x="5941440" y="3026880"/>
                <a:ext cx="53280" cy="168120"/>
              </a:xfrm>
              <a:custGeom>
                <a:avLst/>
                <a:gdLst/>
                <a:ahLst/>
                <a:rect l="l" t="t" r="r" b="b"/>
                <a:pathLst>
                  <a:path w="151" h="470">
                    <a:moveTo>
                      <a:pt x="102" y="160"/>
                    </a:moveTo>
                    <a:cubicBezTo>
                      <a:pt x="70" y="162"/>
                      <a:pt x="37" y="165"/>
                      <a:pt x="4" y="168"/>
                    </a:cubicBezTo>
                    <a:cubicBezTo>
                      <a:pt x="4" y="175"/>
                      <a:pt x="4" y="182"/>
                      <a:pt x="4" y="190"/>
                    </a:cubicBezTo>
                    <a:cubicBezTo>
                      <a:pt x="48" y="190"/>
                      <a:pt x="56" y="194"/>
                      <a:pt x="56" y="228"/>
                    </a:cubicBezTo>
                    <a:cubicBezTo>
                      <a:pt x="56" y="290"/>
                      <a:pt x="56" y="353"/>
                      <a:pt x="56" y="415"/>
                    </a:cubicBezTo>
                    <a:cubicBezTo>
                      <a:pt x="56" y="447"/>
                      <a:pt x="48" y="447"/>
                      <a:pt x="0" y="447"/>
                    </a:cubicBezTo>
                    <a:cubicBezTo>
                      <a:pt x="0" y="455"/>
                      <a:pt x="0" y="462"/>
                      <a:pt x="0" y="469"/>
                    </a:cubicBezTo>
                    <a:cubicBezTo>
                      <a:pt x="22" y="469"/>
                      <a:pt x="60" y="467"/>
                      <a:pt x="78" y="467"/>
                    </a:cubicBezTo>
                    <a:cubicBezTo>
                      <a:pt x="102" y="467"/>
                      <a:pt x="126" y="469"/>
                      <a:pt x="150" y="469"/>
                    </a:cubicBezTo>
                    <a:cubicBezTo>
                      <a:pt x="150" y="462"/>
                      <a:pt x="150" y="455"/>
                      <a:pt x="150" y="447"/>
                    </a:cubicBezTo>
                    <a:cubicBezTo>
                      <a:pt x="104" y="447"/>
                      <a:pt x="102" y="443"/>
                      <a:pt x="102" y="417"/>
                    </a:cubicBezTo>
                    <a:cubicBezTo>
                      <a:pt x="102" y="331"/>
                      <a:pt x="102" y="245"/>
                      <a:pt x="102" y="160"/>
                    </a:cubicBezTo>
                    <a:moveTo>
                      <a:pt x="104" y="38"/>
                    </a:moveTo>
                    <a:cubicBezTo>
                      <a:pt x="104" y="16"/>
                      <a:pt x="86" y="0"/>
                      <a:pt x="68" y="0"/>
                    </a:cubicBezTo>
                    <a:cubicBezTo>
                      <a:pt x="46" y="0"/>
                      <a:pt x="30" y="20"/>
                      <a:pt x="30" y="38"/>
                    </a:cubicBezTo>
                    <a:cubicBezTo>
                      <a:pt x="30" y="56"/>
                      <a:pt x="46" y="74"/>
                      <a:pt x="68" y="74"/>
                    </a:cubicBezTo>
                    <a:cubicBezTo>
                      <a:pt x="86" y="74"/>
                      <a:pt x="104" y="60"/>
                      <a:pt x="104" y="3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8" name="CustomShape 53"/>
              <p:cNvSpPr/>
              <p:nvPr/>
            </p:nvSpPr>
            <p:spPr>
              <a:xfrm>
                <a:off x="6008400" y="3040560"/>
                <a:ext cx="78480" cy="157320"/>
              </a:xfrm>
              <a:custGeom>
                <a:avLst/>
                <a:gdLst/>
                <a:ahLst/>
                <a:rect l="l" t="t" r="r" b="b"/>
                <a:pathLst>
                  <a:path w="221" h="440">
                    <a:moveTo>
                      <a:pt x="108" y="152"/>
                    </a:moveTo>
                    <a:cubicBezTo>
                      <a:pt x="142" y="152"/>
                      <a:pt x="175" y="152"/>
                      <a:pt x="208" y="152"/>
                    </a:cubicBezTo>
                    <a:cubicBezTo>
                      <a:pt x="208" y="144"/>
                      <a:pt x="208" y="137"/>
                      <a:pt x="208" y="130"/>
                    </a:cubicBezTo>
                    <a:cubicBezTo>
                      <a:pt x="175" y="130"/>
                      <a:pt x="142" y="130"/>
                      <a:pt x="108" y="130"/>
                    </a:cubicBezTo>
                    <a:cubicBezTo>
                      <a:pt x="108" y="86"/>
                      <a:pt x="108" y="43"/>
                      <a:pt x="108" y="0"/>
                    </a:cubicBezTo>
                    <a:cubicBezTo>
                      <a:pt x="102" y="0"/>
                      <a:pt x="96" y="0"/>
                      <a:pt x="90" y="0"/>
                    </a:cubicBezTo>
                    <a:cubicBezTo>
                      <a:pt x="90" y="58"/>
                      <a:pt x="68" y="134"/>
                      <a:pt x="0" y="136"/>
                    </a:cubicBezTo>
                    <a:cubicBezTo>
                      <a:pt x="0" y="141"/>
                      <a:pt x="0" y="146"/>
                      <a:pt x="0" y="152"/>
                    </a:cubicBezTo>
                    <a:cubicBezTo>
                      <a:pt x="20" y="152"/>
                      <a:pt x="40" y="152"/>
                      <a:pt x="60" y="152"/>
                    </a:cubicBezTo>
                    <a:cubicBezTo>
                      <a:pt x="60" y="216"/>
                      <a:pt x="60" y="281"/>
                      <a:pt x="60" y="345"/>
                    </a:cubicBezTo>
                    <a:cubicBezTo>
                      <a:pt x="60" y="431"/>
                      <a:pt x="124" y="439"/>
                      <a:pt x="150" y="439"/>
                    </a:cubicBezTo>
                    <a:cubicBezTo>
                      <a:pt x="200" y="439"/>
                      <a:pt x="220" y="389"/>
                      <a:pt x="220" y="345"/>
                    </a:cubicBezTo>
                    <a:cubicBezTo>
                      <a:pt x="220" y="332"/>
                      <a:pt x="220" y="319"/>
                      <a:pt x="220" y="305"/>
                    </a:cubicBezTo>
                    <a:cubicBezTo>
                      <a:pt x="214" y="305"/>
                      <a:pt x="208" y="305"/>
                      <a:pt x="202" y="305"/>
                    </a:cubicBezTo>
                    <a:cubicBezTo>
                      <a:pt x="202" y="318"/>
                      <a:pt x="202" y="331"/>
                      <a:pt x="202" y="343"/>
                    </a:cubicBezTo>
                    <a:cubicBezTo>
                      <a:pt x="202" y="395"/>
                      <a:pt x="182" y="421"/>
                      <a:pt x="156" y="421"/>
                    </a:cubicBezTo>
                    <a:cubicBezTo>
                      <a:pt x="108" y="421"/>
                      <a:pt x="108" y="357"/>
                      <a:pt x="108" y="345"/>
                    </a:cubicBezTo>
                    <a:cubicBezTo>
                      <a:pt x="108" y="281"/>
                      <a:pt x="108" y="216"/>
                      <a:pt x="108" y="15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9" name="CustomShape 54"/>
              <p:cNvSpPr/>
              <p:nvPr/>
            </p:nvSpPr>
            <p:spPr>
              <a:xfrm>
                <a:off x="6099840" y="3087360"/>
                <a:ext cx="123120" cy="159480"/>
              </a:xfrm>
              <a:custGeom>
                <a:avLst/>
                <a:gdLst/>
                <a:ahLst/>
                <a:rect l="l" t="t" r="r" b="b"/>
                <a:pathLst>
                  <a:path w="345" h="446">
                    <a:moveTo>
                      <a:pt x="278" y="66"/>
                    </a:moveTo>
                    <a:cubicBezTo>
                      <a:pt x="296" y="22"/>
                      <a:pt x="332" y="22"/>
                      <a:pt x="344" y="22"/>
                    </a:cubicBezTo>
                    <a:cubicBezTo>
                      <a:pt x="344" y="14"/>
                      <a:pt x="344" y="7"/>
                      <a:pt x="344" y="0"/>
                    </a:cubicBezTo>
                    <a:cubicBezTo>
                      <a:pt x="328" y="0"/>
                      <a:pt x="306" y="2"/>
                      <a:pt x="290" y="2"/>
                    </a:cubicBezTo>
                    <a:cubicBezTo>
                      <a:pt x="278" y="2"/>
                      <a:pt x="244" y="0"/>
                      <a:pt x="230" y="0"/>
                    </a:cubicBezTo>
                    <a:cubicBezTo>
                      <a:pt x="230" y="7"/>
                      <a:pt x="230" y="14"/>
                      <a:pt x="230" y="22"/>
                    </a:cubicBezTo>
                    <a:cubicBezTo>
                      <a:pt x="252" y="22"/>
                      <a:pt x="262" y="34"/>
                      <a:pt x="262" y="52"/>
                    </a:cubicBezTo>
                    <a:cubicBezTo>
                      <a:pt x="262" y="58"/>
                      <a:pt x="262" y="60"/>
                      <a:pt x="258" y="67"/>
                    </a:cubicBezTo>
                    <a:cubicBezTo>
                      <a:pt x="235" y="125"/>
                      <a:pt x="212" y="183"/>
                      <a:pt x="188" y="241"/>
                    </a:cubicBezTo>
                    <a:cubicBezTo>
                      <a:pt x="162" y="178"/>
                      <a:pt x="136" y="115"/>
                      <a:pt x="110" y="52"/>
                    </a:cubicBezTo>
                    <a:cubicBezTo>
                      <a:pt x="106" y="46"/>
                      <a:pt x="106" y="42"/>
                      <a:pt x="106" y="40"/>
                    </a:cubicBezTo>
                    <a:cubicBezTo>
                      <a:pt x="106" y="22"/>
                      <a:pt x="132" y="22"/>
                      <a:pt x="144" y="22"/>
                    </a:cubicBezTo>
                    <a:cubicBezTo>
                      <a:pt x="144" y="14"/>
                      <a:pt x="144" y="7"/>
                      <a:pt x="144" y="0"/>
                    </a:cubicBezTo>
                    <a:cubicBezTo>
                      <a:pt x="126" y="0"/>
                      <a:pt x="80" y="2"/>
                      <a:pt x="68" y="2"/>
                    </a:cubicBezTo>
                    <a:cubicBezTo>
                      <a:pt x="48" y="2"/>
                      <a:pt x="20" y="0"/>
                      <a:pt x="0" y="0"/>
                    </a:cubicBezTo>
                    <a:cubicBezTo>
                      <a:pt x="0" y="7"/>
                      <a:pt x="0" y="14"/>
                      <a:pt x="0" y="22"/>
                    </a:cubicBezTo>
                    <a:cubicBezTo>
                      <a:pt x="34" y="22"/>
                      <a:pt x="46" y="22"/>
                      <a:pt x="56" y="46"/>
                    </a:cubicBezTo>
                    <a:cubicBezTo>
                      <a:pt x="92" y="131"/>
                      <a:pt x="127" y="216"/>
                      <a:pt x="162" y="301"/>
                    </a:cubicBezTo>
                    <a:cubicBezTo>
                      <a:pt x="158" y="311"/>
                      <a:pt x="148" y="333"/>
                      <a:pt x="144" y="343"/>
                    </a:cubicBezTo>
                    <a:cubicBezTo>
                      <a:pt x="128" y="381"/>
                      <a:pt x="110" y="429"/>
                      <a:pt x="64" y="429"/>
                    </a:cubicBezTo>
                    <a:cubicBezTo>
                      <a:pt x="60" y="429"/>
                      <a:pt x="44" y="429"/>
                      <a:pt x="32" y="417"/>
                    </a:cubicBezTo>
                    <a:cubicBezTo>
                      <a:pt x="54" y="415"/>
                      <a:pt x="58" y="399"/>
                      <a:pt x="58" y="387"/>
                    </a:cubicBezTo>
                    <a:cubicBezTo>
                      <a:pt x="58" y="369"/>
                      <a:pt x="46" y="357"/>
                      <a:pt x="30" y="357"/>
                    </a:cubicBezTo>
                    <a:cubicBezTo>
                      <a:pt x="16" y="357"/>
                      <a:pt x="0" y="367"/>
                      <a:pt x="0" y="389"/>
                    </a:cubicBezTo>
                    <a:cubicBezTo>
                      <a:pt x="0" y="419"/>
                      <a:pt x="30" y="445"/>
                      <a:pt x="64" y="445"/>
                    </a:cubicBezTo>
                    <a:cubicBezTo>
                      <a:pt x="108" y="445"/>
                      <a:pt x="138" y="405"/>
                      <a:pt x="154" y="365"/>
                    </a:cubicBezTo>
                    <a:cubicBezTo>
                      <a:pt x="196" y="265"/>
                      <a:pt x="237" y="165"/>
                      <a:pt x="278" y="66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0" name="CustomShape 55"/>
              <p:cNvSpPr/>
              <p:nvPr/>
            </p:nvSpPr>
            <p:spPr>
              <a:xfrm>
                <a:off x="6304320" y="3084480"/>
                <a:ext cx="131760" cy="159480"/>
              </a:xfrm>
              <a:custGeom>
                <a:avLst/>
                <a:gdLst/>
                <a:ahLst/>
                <a:rect l="l" t="t" r="r" b="b"/>
                <a:pathLst>
                  <a:path w="369" h="446">
                    <a:moveTo>
                      <a:pt x="56" y="395"/>
                    </a:moveTo>
                    <a:cubicBezTo>
                      <a:pt x="50" y="419"/>
                      <a:pt x="48" y="423"/>
                      <a:pt x="18" y="423"/>
                    </a:cubicBezTo>
                    <a:cubicBezTo>
                      <a:pt x="8" y="423"/>
                      <a:pt x="0" y="423"/>
                      <a:pt x="0" y="437"/>
                    </a:cubicBezTo>
                    <a:cubicBezTo>
                      <a:pt x="0" y="443"/>
                      <a:pt x="4" y="445"/>
                      <a:pt x="10" y="445"/>
                    </a:cubicBezTo>
                    <a:cubicBezTo>
                      <a:pt x="30" y="445"/>
                      <a:pt x="50" y="443"/>
                      <a:pt x="70" y="443"/>
                    </a:cubicBezTo>
                    <a:cubicBezTo>
                      <a:pt x="92" y="443"/>
                      <a:pt x="116" y="445"/>
                      <a:pt x="138" y="445"/>
                    </a:cubicBezTo>
                    <a:cubicBezTo>
                      <a:pt x="142" y="445"/>
                      <a:pt x="152" y="445"/>
                      <a:pt x="152" y="431"/>
                    </a:cubicBezTo>
                    <a:cubicBezTo>
                      <a:pt x="152" y="423"/>
                      <a:pt x="144" y="423"/>
                      <a:pt x="134" y="423"/>
                    </a:cubicBezTo>
                    <a:cubicBezTo>
                      <a:pt x="100" y="423"/>
                      <a:pt x="100" y="419"/>
                      <a:pt x="100" y="413"/>
                    </a:cubicBezTo>
                    <a:cubicBezTo>
                      <a:pt x="100" y="403"/>
                      <a:pt x="128" y="289"/>
                      <a:pt x="134" y="271"/>
                    </a:cubicBezTo>
                    <a:cubicBezTo>
                      <a:pt x="142" y="293"/>
                      <a:pt x="162" y="317"/>
                      <a:pt x="198" y="317"/>
                    </a:cubicBezTo>
                    <a:cubicBezTo>
                      <a:pt x="280" y="317"/>
                      <a:pt x="368" y="215"/>
                      <a:pt x="368" y="111"/>
                    </a:cubicBezTo>
                    <a:cubicBezTo>
                      <a:pt x="368" y="46"/>
                      <a:pt x="328" y="0"/>
                      <a:pt x="274" y="0"/>
                    </a:cubicBezTo>
                    <a:cubicBezTo>
                      <a:pt x="240" y="0"/>
                      <a:pt x="206" y="26"/>
                      <a:pt x="182" y="52"/>
                    </a:cubicBezTo>
                    <a:cubicBezTo>
                      <a:pt x="176" y="14"/>
                      <a:pt x="146" y="0"/>
                      <a:pt x="120" y="0"/>
                    </a:cubicBezTo>
                    <a:cubicBezTo>
                      <a:pt x="86" y="0"/>
                      <a:pt x="74" y="28"/>
                      <a:pt x="68" y="40"/>
                    </a:cubicBezTo>
                    <a:cubicBezTo>
                      <a:pt x="54" y="64"/>
                      <a:pt x="46" y="105"/>
                      <a:pt x="46" y="107"/>
                    </a:cubicBezTo>
                    <a:cubicBezTo>
                      <a:pt x="46" y="113"/>
                      <a:pt x="52" y="113"/>
                      <a:pt x="54" y="113"/>
                    </a:cubicBezTo>
                    <a:cubicBezTo>
                      <a:pt x="60" y="113"/>
                      <a:pt x="62" y="113"/>
                      <a:pt x="66" y="97"/>
                    </a:cubicBezTo>
                    <a:cubicBezTo>
                      <a:pt x="78" y="48"/>
                      <a:pt x="92" y="16"/>
                      <a:pt x="116" y="16"/>
                    </a:cubicBezTo>
                    <a:cubicBezTo>
                      <a:pt x="128" y="16"/>
                      <a:pt x="138" y="20"/>
                      <a:pt x="138" y="48"/>
                    </a:cubicBezTo>
                    <a:cubicBezTo>
                      <a:pt x="138" y="64"/>
                      <a:pt x="136" y="72"/>
                      <a:pt x="134" y="83"/>
                    </a:cubicBezTo>
                    <a:cubicBezTo>
                      <a:pt x="108" y="187"/>
                      <a:pt x="82" y="291"/>
                      <a:pt x="56" y="395"/>
                    </a:cubicBezTo>
                    <a:moveTo>
                      <a:pt x="178" y="91"/>
                    </a:moveTo>
                    <a:cubicBezTo>
                      <a:pt x="184" y="72"/>
                      <a:pt x="202" y="52"/>
                      <a:pt x="216" y="42"/>
                    </a:cubicBezTo>
                    <a:cubicBezTo>
                      <a:pt x="240" y="20"/>
                      <a:pt x="260" y="16"/>
                      <a:pt x="272" y="16"/>
                    </a:cubicBezTo>
                    <a:cubicBezTo>
                      <a:pt x="300" y="16"/>
                      <a:pt x="318" y="41"/>
                      <a:pt x="318" y="81"/>
                    </a:cubicBezTo>
                    <a:cubicBezTo>
                      <a:pt x="318" y="122"/>
                      <a:pt x="294" y="203"/>
                      <a:pt x="282" y="229"/>
                    </a:cubicBezTo>
                    <a:cubicBezTo>
                      <a:pt x="258" y="279"/>
                      <a:pt x="224" y="301"/>
                      <a:pt x="198" y="301"/>
                    </a:cubicBezTo>
                    <a:cubicBezTo>
                      <a:pt x="152" y="301"/>
                      <a:pt x="142" y="243"/>
                      <a:pt x="142" y="239"/>
                    </a:cubicBezTo>
                    <a:cubicBezTo>
                      <a:pt x="142" y="237"/>
                      <a:pt x="142" y="237"/>
                      <a:pt x="144" y="227"/>
                    </a:cubicBezTo>
                    <a:cubicBezTo>
                      <a:pt x="156" y="182"/>
                      <a:pt x="167" y="137"/>
                      <a:pt x="178" y="9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1" name="CustomShape 56"/>
              <p:cNvSpPr/>
              <p:nvPr/>
            </p:nvSpPr>
            <p:spPr>
              <a:xfrm>
                <a:off x="4057560" y="3391560"/>
                <a:ext cx="82800" cy="166680"/>
              </a:xfrm>
              <a:custGeom>
                <a:avLst/>
                <a:gdLst/>
                <a:ahLst/>
                <a:rect l="l" t="t" r="r" b="b"/>
                <a:pathLst>
                  <a:path w="233" h="466">
                    <a:moveTo>
                      <a:pt x="144" y="18"/>
                    </a:moveTo>
                    <a:cubicBezTo>
                      <a:pt x="144" y="0"/>
                      <a:pt x="144" y="0"/>
                      <a:pt x="128" y="0"/>
                    </a:cubicBezTo>
                    <a:cubicBezTo>
                      <a:pt x="86" y="44"/>
                      <a:pt x="24" y="44"/>
                      <a:pt x="0" y="44"/>
                    </a:cubicBezTo>
                    <a:cubicBezTo>
                      <a:pt x="0" y="51"/>
                      <a:pt x="0" y="58"/>
                      <a:pt x="0" y="66"/>
                    </a:cubicBezTo>
                    <a:cubicBezTo>
                      <a:pt x="14" y="66"/>
                      <a:pt x="56" y="66"/>
                      <a:pt x="92" y="48"/>
                    </a:cubicBezTo>
                    <a:cubicBezTo>
                      <a:pt x="92" y="169"/>
                      <a:pt x="92" y="290"/>
                      <a:pt x="92" y="411"/>
                    </a:cubicBezTo>
                    <a:cubicBezTo>
                      <a:pt x="92" y="435"/>
                      <a:pt x="90" y="445"/>
                      <a:pt x="28" y="445"/>
                    </a:cubicBezTo>
                    <a:cubicBezTo>
                      <a:pt x="21" y="445"/>
                      <a:pt x="14" y="445"/>
                      <a:pt x="6" y="445"/>
                    </a:cubicBezTo>
                    <a:cubicBezTo>
                      <a:pt x="6" y="452"/>
                      <a:pt x="6" y="459"/>
                      <a:pt x="6" y="465"/>
                    </a:cubicBezTo>
                    <a:cubicBezTo>
                      <a:pt x="30" y="463"/>
                      <a:pt x="89" y="463"/>
                      <a:pt x="118" y="463"/>
                    </a:cubicBezTo>
                    <a:cubicBezTo>
                      <a:pt x="147" y="463"/>
                      <a:pt x="208" y="463"/>
                      <a:pt x="232" y="465"/>
                    </a:cubicBezTo>
                    <a:cubicBezTo>
                      <a:pt x="232" y="459"/>
                      <a:pt x="232" y="452"/>
                      <a:pt x="232" y="445"/>
                    </a:cubicBezTo>
                    <a:cubicBezTo>
                      <a:pt x="225" y="445"/>
                      <a:pt x="218" y="445"/>
                      <a:pt x="210" y="445"/>
                    </a:cubicBezTo>
                    <a:cubicBezTo>
                      <a:pt x="148" y="445"/>
                      <a:pt x="144" y="437"/>
                      <a:pt x="144" y="411"/>
                    </a:cubicBezTo>
                    <a:cubicBezTo>
                      <a:pt x="144" y="280"/>
                      <a:pt x="144" y="149"/>
                      <a:pt x="144" y="1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2" name="CustomShape 57"/>
              <p:cNvSpPr/>
              <p:nvPr/>
            </p:nvSpPr>
            <p:spPr>
              <a:xfrm>
                <a:off x="4250520" y="3450600"/>
                <a:ext cx="172800" cy="110520"/>
              </a:xfrm>
              <a:custGeom>
                <a:avLst/>
                <a:gdLst/>
                <a:ahLst/>
                <a:rect l="l" t="t" r="r" b="b"/>
                <a:pathLst>
                  <a:path w="483" h="310">
                    <a:moveTo>
                      <a:pt x="424" y="68"/>
                    </a:moveTo>
                    <a:cubicBezTo>
                      <a:pt x="436" y="32"/>
                      <a:pt x="458" y="22"/>
                      <a:pt x="482" y="22"/>
                    </a:cubicBezTo>
                    <a:cubicBezTo>
                      <a:pt x="482" y="14"/>
                      <a:pt x="482" y="7"/>
                      <a:pt x="482" y="0"/>
                    </a:cubicBezTo>
                    <a:cubicBezTo>
                      <a:pt x="466" y="2"/>
                      <a:pt x="446" y="2"/>
                      <a:pt x="430" y="2"/>
                    </a:cubicBezTo>
                    <a:cubicBezTo>
                      <a:pt x="410" y="2"/>
                      <a:pt x="378" y="2"/>
                      <a:pt x="366" y="0"/>
                    </a:cubicBezTo>
                    <a:cubicBezTo>
                      <a:pt x="366" y="7"/>
                      <a:pt x="366" y="14"/>
                      <a:pt x="366" y="22"/>
                    </a:cubicBezTo>
                    <a:cubicBezTo>
                      <a:pt x="390" y="22"/>
                      <a:pt x="406" y="36"/>
                      <a:pt x="406" y="56"/>
                    </a:cubicBezTo>
                    <a:cubicBezTo>
                      <a:pt x="406" y="60"/>
                      <a:pt x="406" y="62"/>
                      <a:pt x="402" y="70"/>
                    </a:cubicBezTo>
                    <a:cubicBezTo>
                      <a:pt x="381" y="130"/>
                      <a:pt x="360" y="189"/>
                      <a:pt x="338" y="249"/>
                    </a:cubicBezTo>
                    <a:cubicBezTo>
                      <a:pt x="316" y="184"/>
                      <a:pt x="293" y="119"/>
                      <a:pt x="270" y="54"/>
                    </a:cubicBezTo>
                    <a:cubicBezTo>
                      <a:pt x="266" y="46"/>
                      <a:pt x="266" y="44"/>
                      <a:pt x="266" y="42"/>
                    </a:cubicBezTo>
                    <a:cubicBezTo>
                      <a:pt x="266" y="22"/>
                      <a:pt x="292" y="22"/>
                      <a:pt x="308" y="22"/>
                    </a:cubicBezTo>
                    <a:cubicBezTo>
                      <a:pt x="308" y="14"/>
                      <a:pt x="308" y="7"/>
                      <a:pt x="308" y="0"/>
                    </a:cubicBezTo>
                    <a:cubicBezTo>
                      <a:pt x="286" y="2"/>
                      <a:pt x="250" y="2"/>
                      <a:pt x="234" y="2"/>
                    </a:cubicBezTo>
                    <a:cubicBezTo>
                      <a:pt x="212" y="2"/>
                      <a:pt x="192" y="2"/>
                      <a:pt x="172" y="0"/>
                    </a:cubicBezTo>
                    <a:cubicBezTo>
                      <a:pt x="172" y="7"/>
                      <a:pt x="172" y="14"/>
                      <a:pt x="172" y="22"/>
                    </a:cubicBezTo>
                    <a:cubicBezTo>
                      <a:pt x="198" y="22"/>
                      <a:pt x="208" y="24"/>
                      <a:pt x="216" y="32"/>
                    </a:cubicBezTo>
                    <a:cubicBezTo>
                      <a:pt x="220" y="36"/>
                      <a:pt x="226" y="58"/>
                      <a:pt x="232" y="72"/>
                    </a:cubicBezTo>
                    <a:cubicBezTo>
                      <a:pt x="212" y="128"/>
                      <a:pt x="192" y="185"/>
                      <a:pt x="172" y="241"/>
                    </a:cubicBezTo>
                    <a:cubicBezTo>
                      <a:pt x="150" y="179"/>
                      <a:pt x="127" y="116"/>
                      <a:pt x="104" y="54"/>
                    </a:cubicBezTo>
                    <a:cubicBezTo>
                      <a:pt x="102" y="46"/>
                      <a:pt x="102" y="44"/>
                      <a:pt x="102" y="42"/>
                    </a:cubicBezTo>
                    <a:cubicBezTo>
                      <a:pt x="102" y="22"/>
                      <a:pt x="128" y="22"/>
                      <a:pt x="142" y="22"/>
                    </a:cubicBezTo>
                    <a:cubicBezTo>
                      <a:pt x="142" y="14"/>
                      <a:pt x="142" y="7"/>
                      <a:pt x="142" y="0"/>
                    </a:cubicBezTo>
                    <a:cubicBezTo>
                      <a:pt x="122" y="2"/>
                      <a:pt x="82" y="2"/>
                      <a:pt x="66" y="2"/>
                    </a:cubicBezTo>
                    <a:cubicBezTo>
                      <a:pt x="64" y="2"/>
                      <a:pt x="26" y="2"/>
                      <a:pt x="0" y="0"/>
                    </a:cubicBezTo>
                    <a:cubicBezTo>
                      <a:pt x="0" y="7"/>
                      <a:pt x="0" y="14"/>
                      <a:pt x="0" y="22"/>
                    </a:cubicBezTo>
                    <a:cubicBezTo>
                      <a:pt x="36" y="22"/>
                      <a:pt x="44" y="24"/>
                      <a:pt x="52" y="46"/>
                    </a:cubicBezTo>
                    <a:cubicBezTo>
                      <a:pt x="82" y="129"/>
                      <a:pt x="112" y="212"/>
                      <a:pt x="142" y="295"/>
                    </a:cubicBezTo>
                    <a:cubicBezTo>
                      <a:pt x="144" y="305"/>
                      <a:pt x="146" y="309"/>
                      <a:pt x="156" y="309"/>
                    </a:cubicBezTo>
                    <a:cubicBezTo>
                      <a:pt x="166" y="309"/>
                      <a:pt x="166" y="305"/>
                      <a:pt x="170" y="295"/>
                    </a:cubicBezTo>
                    <a:cubicBezTo>
                      <a:pt x="194" y="229"/>
                      <a:pt x="217" y="163"/>
                      <a:pt x="240" y="98"/>
                    </a:cubicBezTo>
                    <a:cubicBezTo>
                      <a:pt x="264" y="164"/>
                      <a:pt x="288" y="231"/>
                      <a:pt x="312" y="297"/>
                    </a:cubicBezTo>
                    <a:cubicBezTo>
                      <a:pt x="316" y="305"/>
                      <a:pt x="317" y="309"/>
                      <a:pt x="326" y="309"/>
                    </a:cubicBezTo>
                    <a:cubicBezTo>
                      <a:pt x="335" y="309"/>
                      <a:pt x="338" y="303"/>
                      <a:pt x="340" y="297"/>
                    </a:cubicBezTo>
                    <a:cubicBezTo>
                      <a:pt x="368" y="221"/>
                      <a:pt x="396" y="144"/>
                      <a:pt x="424" y="6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3" name="CustomShape 58"/>
              <p:cNvSpPr/>
              <p:nvPr/>
            </p:nvSpPr>
            <p:spPr>
              <a:xfrm>
                <a:off x="4437000" y="3390840"/>
                <a:ext cx="54000" cy="167400"/>
              </a:xfrm>
              <a:custGeom>
                <a:avLst/>
                <a:gdLst/>
                <a:ahLst/>
                <a:rect l="l" t="t" r="r" b="b"/>
                <a:pathLst>
                  <a:path w="153" h="468">
                    <a:moveTo>
                      <a:pt x="102" y="158"/>
                    </a:moveTo>
                    <a:cubicBezTo>
                      <a:pt x="70" y="160"/>
                      <a:pt x="37" y="163"/>
                      <a:pt x="4" y="166"/>
                    </a:cubicBezTo>
                    <a:cubicBezTo>
                      <a:pt x="4" y="173"/>
                      <a:pt x="4" y="180"/>
                      <a:pt x="4" y="188"/>
                    </a:cubicBezTo>
                    <a:cubicBezTo>
                      <a:pt x="50" y="188"/>
                      <a:pt x="56" y="192"/>
                      <a:pt x="56" y="226"/>
                    </a:cubicBezTo>
                    <a:cubicBezTo>
                      <a:pt x="56" y="289"/>
                      <a:pt x="56" y="352"/>
                      <a:pt x="56" y="415"/>
                    </a:cubicBezTo>
                    <a:cubicBezTo>
                      <a:pt x="56" y="447"/>
                      <a:pt x="48" y="447"/>
                      <a:pt x="0" y="447"/>
                    </a:cubicBezTo>
                    <a:cubicBezTo>
                      <a:pt x="0" y="454"/>
                      <a:pt x="0" y="461"/>
                      <a:pt x="0" y="467"/>
                    </a:cubicBezTo>
                    <a:cubicBezTo>
                      <a:pt x="24" y="467"/>
                      <a:pt x="62" y="465"/>
                      <a:pt x="78" y="465"/>
                    </a:cubicBezTo>
                    <a:cubicBezTo>
                      <a:pt x="102" y="465"/>
                      <a:pt x="128" y="467"/>
                      <a:pt x="152" y="467"/>
                    </a:cubicBezTo>
                    <a:cubicBezTo>
                      <a:pt x="152" y="461"/>
                      <a:pt x="152" y="454"/>
                      <a:pt x="152" y="447"/>
                    </a:cubicBezTo>
                    <a:cubicBezTo>
                      <a:pt x="104" y="447"/>
                      <a:pt x="102" y="443"/>
                      <a:pt x="102" y="415"/>
                    </a:cubicBezTo>
                    <a:cubicBezTo>
                      <a:pt x="102" y="329"/>
                      <a:pt x="102" y="244"/>
                      <a:pt x="102" y="158"/>
                    </a:cubicBezTo>
                    <a:moveTo>
                      <a:pt x="104" y="36"/>
                    </a:moveTo>
                    <a:cubicBezTo>
                      <a:pt x="104" y="14"/>
                      <a:pt x="88" y="0"/>
                      <a:pt x="68" y="0"/>
                    </a:cubicBezTo>
                    <a:cubicBezTo>
                      <a:pt x="46" y="0"/>
                      <a:pt x="30" y="18"/>
                      <a:pt x="30" y="36"/>
                    </a:cubicBezTo>
                    <a:cubicBezTo>
                      <a:pt x="30" y="56"/>
                      <a:pt x="46" y="74"/>
                      <a:pt x="68" y="74"/>
                    </a:cubicBezTo>
                    <a:cubicBezTo>
                      <a:pt x="88" y="74"/>
                      <a:pt x="104" y="58"/>
                      <a:pt x="104" y="36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4" name="CustomShape 59"/>
              <p:cNvSpPr/>
              <p:nvPr/>
            </p:nvSpPr>
            <p:spPr>
              <a:xfrm>
                <a:off x="4503960" y="3404520"/>
                <a:ext cx="78480" cy="156600"/>
              </a:xfrm>
              <a:custGeom>
                <a:avLst/>
                <a:gdLst/>
                <a:ahLst/>
                <a:rect l="l" t="t" r="r" b="b"/>
                <a:pathLst>
                  <a:path w="221" h="438">
                    <a:moveTo>
                      <a:pt x="108" y="150"/>
                    </a:moveTo>
                    <a:cubicBezTo>
                      <a:pt x="142" y="150"/>
                      <a:pt x="175" y="150"/>
                      <a:pt x="208" y="150"/>
                    </a:cubicBezTo>
                    <a:cubicBezTo>
                      <a:pt x="208" y="142"/>
                      <a:pt x="208" y="135"/>
                      <a:pt x="208" y="128"/>
                    </a:cubicBezTo>
                    <a:cubicBezTo>
                      <a:pt x="175" y="128"/>
                      <a:pt x="142" y="128"/>
                      <a:pt x="108" y="128"/>
                    </a:cubicBezTo>
                    <a:cubicBezTo>
                      <a:pt x="108" y="85"/>
                      <a:pt x="108" y="42"/>
                      <a:pt x="108" y="0"/>
                    </a:cubicBezTo>
                    <a:cubicBezTo>
                      <a:pt x="102" y="0"/>
                      <a:pt x="96" y="0"/>
                      <a:pt x="90" y="0"/>
                    </a:cubicBezTo>
                    <a:cubicBezTo>
                      <a:pt x="90" y="56"/>
                      <a:pt x="70" y="132"/>
                      <a:pt x="0" y="134"/>
                    </a:cubicBezTo>
                    <a:cubicBezTo>
                      <a:pt x="0" y="139"/>
                      <a:pt x="0" y="144"/>
                      <a:pt x="0" y="150"/>
                    </a:cubicBezTo>
                    <a:cubicBezTo>
                      <a:pt x="20" y="150"/>
                      <a:pt x="40" y="150"/>
                      <a:pt x="60" y="150"/>
                    </a:cubicBezTo>
                    <a:cubicBezTo>
                      <a:pt x="60" y="214"/>
                      <a:pt x="60" y="279"/>
                      <a:pt x="60" y="343"/>
                    </a:cubicBezTo>
                    <a:cubicBezTo>
                      <a:pt x="60" y="429"/>
                      <a:pt x="126" y="437"/>
                      <a:pt x="150" y="437"/>
                    </a:cubicBezTo>
                    <a:cubicBezTo>
                      <a:pt x="200" y="437"/>
                      <a:pt x="220" y="387"/>
                      <a:pt x="220" y="343"/>
                    </a:cubicBezTo>
                    <a:cubicBezTo>
                      <a:pt x="220" y="330"/>
                      <a:pt x="220" y="317"/>
                      <a:pt x="220" y="303"/>
                    </a:cubicBezTo>
                    <a:cubicBezTo>
                      <a:pt x="214" y="303"/>
                      <a:pt x="208" y="303"/>
                      <a:pt x="202" y="303"/>
                    </a:cubicBezTo>
                    <a:cubicBezTo>
                      <a:pt x="202" y="316"/>
                      <a:pt x="202" y="329"/>
                      <a:pt x="202" y="341"/>
                    </a:cubicBezTo>
                    <a:cubicBezTo>
                      <a:pt x="202" y="393"/>
                      <a:pt x="182" y="421"/>
                      <a:pt x="156" y="421"/>
                    </a:cubicBezTo>
                    <a:cubicBezTo>
                      <a:pt x="108" y="421"/>
                      <a:pt x="108" y="357"/>
                      <a:pt x="108" y="345"/>
                    </a:cubicBezTo>
                    <a:cubicBezTo>
                      <a:pt x="108" y="280"/>
                      <a:pt x="108" y="215"/>
                      <a:pt x="108" y="15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5" name="CustomShape 60"/>
              <p:cNvSpPr/>
              <p:nvPr/>
            </p:nvSpPr>
            <p:spPr>
              <a:xfrm>
                <a:off x="4605480" y="3384360"/>
                <a:ext cx="126720" cy="173880"/>
              </a:xfrm>
              <a:custGeom>
                <a:avLst/>
                <a:gdLst/>
                <a:ahLst/>
                <a:rect l="l" t="t" r="r" b="b"/>
                <a:pathLst>
                  <a:path w="355" h="486">
                    <a:moveTo>
                      <a:pt x="56" y="433"/>
                    </a:moveTo>
                    <a:cubicBezTo>
                      <a:pt x="56" y="465"/>
                      <a:pt x="48" y="465"/>
                      <a:pt x="0" y="465"/>
                    </a:cubicBezTo>
                    <a:cubicBezTo>
                      <a:pt x="0" y="472"/>
                      <a:pt x="0" y="479"/>
                      <a:pt x="0" y="485"/>
                    </a:cubicBezTo>
                    <a:cubicBezTo>
                      <a:pt x="26" y="485"/>
                      <a:pt x="62" y="483"/>
                      <a:pt x="80" y="483"/>
                    </a:cubicBezTo>
                    <a:cubicBezTo>
                      <a:pt x="98" y="483"/>
                      <a:pt x="134" y="485"/>
                      <a:pt x="158" y="485"/>
                    </a:cubicBezTo>
                    <a:cubicBezTo>
                      <a:pt x="158" y="479"/>
                      <a:pt x="158" y="472"/>
                      <a:pt x="158" y="465"/>
                    </a:cubicBezTo>
                    <a:cubicBezTo>
                      <a:pt x="112" y="465"/>
                      <a:pt x="104" y="465"/>
                      <a:pt x="104" y="433"/>
                    </a:cubicBezTo>
                    <a:cubicBezTo>
                      <a:pt x="104" y="390"/>
                      <a:pt x="104" y="347"/>
                      <a:pt x="104" y="304"/>
                    </a:cubicBezTo>
                    <a:cubicBezTo>
                      <a:pt x="104" y="232"/>
                      <a:pt x="154" y="192"/>
                      <a:pt x="198" y="192"/>
                    </a:cubicBezTo>
                    <a:cubicBezTo>
                      <a:pt x="244" y="192"/>
                      <a:pt x="250" y="230"/>
                      <a:pt x="250" y="270"/>
                    </a:cubicBezTo>
                    <a:cubicBezTo>
                      <a:pt x="250" y="324"/>
                      <a:pt x="250" y="379"/>
                      <a:pt x="250" y="433"/>
                    </a:cubicBezTo>
                    <a:cubicBezTo>
                      <a:pt x="250" y="465"/>
                      <a:pt x="244" y="465"/>
                      <a:pt x="196" y="465"/>
                    </a:cubicBezTo>
                    <a:cubicBezTo>
                      <a:pt x="196" y="472"/>
                      <a:pt x="196" y="479"/>
                      <a:pt x="196" y="485"/>
                    </a:cubicBezTo>
                    <a:cubicBezTo>
                      <a:pt x="220" y="485"/>
                      <a:pt x="256" y="483"/>
                      <a:pt x="276" y="483"/>
                    </a:cubicBezTo>
                    <a:cubicBezTo>
                      <a:pt x="294" y="483"/>
                      <a:pt x="330" y="485"/>
                      <a:pt x="354" y="485"/>
                    </a:cubicBezTo>
                    <a:cubicBezTo>
                      <a:pt x="354" y="479"/>
                      <a:pt x="354" y="472"/>
                      <a:pt x="354" y="465"/>
                    </a:cubicBezTo>
                    <a:cubicBezTo>
                      <a:pt x="318" y="465"/>
                      <a:pt x="300" y="465"/>
                      <a:pt x="300" y="443"/>
                    </a:cubicBezTo>
                    <a:cubicBezTo>
                      <a:pt x="300" y="399"/>
                      <a:pt x="300" y="354"/>
                      <a:pt x="300" y="310"/>
                    </a:cubicBezTo>
                    <a:cubicBezTo>
                      <a:pt x="300" y="250"/>
                      <a:pt x="300" y="228"/>
                      <a:pt x="278" y="202"/>
                    </a:cubicBezTo>
                    <a:cubicBezTo>
                      <a:pt x="268" y="190"/>
                      <a:pt x="244" y="176"/>
                      <a:pt x="204" y="176"/>
                    </a:cubicBezTo>
                    <a:cubicBezTo>
                      <a:pt x="144" y="176"/>
                      <a:pt x="114" y="218"/>
                      <a:pt x="102" y="246"/>
                    </a:cubicBezTo>
                    <a:cubicBezTo>
                      <a:pt x="102" y="164"/>
                      <a:pt x="102" y="82"/>
                      <a:pt x="102" y="0"/>
                    </a:cubicBezTo>
                    <a:cubicBezTo>
                      <a:pt x="68" y="2"/>
                      <a:pt x="34" y="5"/>
                      <a:pt x="0" y="8"/>
                    </a:cubicBezTo>
                    <a:cubicBezTo>
                      <a:pt x="0" y="15"/>
                      <a:pt x="0" y="22"/>
                      <a:pt x="0" y="30"/>
                    </a:cubicBezTo>
                    <a:cubicBezTo>
                      <a:pt x="50" y="30"/>
                      <a:pt x="56" y="34"/>
                      <a:pt x="56" y="68"/>
                    </a:cubicBezTo>
                    <a:cubicBezTo>
                      <a:pt x="56" y="190"/>
                      <a:pt x="56" y="312"/>
                      <a:pt x="56" y="43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6" name="CustomShape 61"/>
              <p:cNvSpPr/>
              <p:nvPr/>
            </p:nvSpPr>
            <p:spPr>
              <a:xfrm>
                <a:off x="4829400" y="3447720"/>
                <a:ext cx="123840" cy="160200"/>
              </a:xfrm>
              <a:custGeom>
                <a:avLst/>
                <a:gdLst/>
                <a:ahLst/>
                <a:rect l="l" t="t" r="r" b="b"/>
                <a:pathLst>
                  <a:path w="347" h="448">
                    <a:moveTo>
                      <a:pt x="102" y="46"/>
                    </a:moveTo>
                    <a:cubicBezTo>
                      <a:pt x="102" y="30"/>
                      <a:pt x="102" y="15"/>
                      <a:pt x="102" y="0"/>
                    </a:cubicBezTo>
                    <a:cubicBezTo>
                      <a:pt x="68" y="2"/>
                      <a:pt x="34" y="5"/>
                      <a:pt x="0" y="8"/>
                    </a:cubicBezTo>
                    <a:cubicBezTo>
                      <a:pt x="0" y="15"/>
                      <a:pt x="0" y="22"/>
                      <a:pt x="0" y="30"/>
                    </a:cubicBezTo>
                    <a:cubicBezTo>
                      <a:pt x="50" y="30"/>
                      <a:pt x="56" y="34"/>
                      <a:pt x="56" y="66"/>
                    </a:cubicBezTo>
                    <a:cubicBezTo>
                      <a:pt x="56" y="175"/>
                      <a:pt x="56" y="284"/>
                      <a:pt x="56" y="393"/>
                    </a:cubicBezTo>
                    <a:cubicBezTo>
                      <a:pt x="56" y="425"/>
                      <a:pt x="48" y="425"/>
                      <a:pt x="0" y="425"/>
                    </a:cubicBezTo>
                    <a:cubicBezTo>
                      <a:pt x="0" y="433"/>
                      <a:pt x="0" y="440"/>
                      <a:pt x="0" y="447"/>
                    </a:cubicBezTo>
                    <a:cubicBezTo>
                      <a:pt x="24" y="445"/>
                      <a:pt x="60" y="443"/>
                      <a:pt x="80" y="443"/>
                    </a:cubicBezTo>
                    <a:cubicBezTo>
                      <a:pt x="98" y="443"/>
                      <a:pt x="134" y="445"/>
                      <a:pt x="158" y="447"/>
                    </a:cubicBezTo>
                    <a:cubicBezTo>
                      <a:pt x="158" y="440"/>
                      <a:pt x="158" y="433"/>
                      <a:pt x="158" y="425"/>
                    </a:cubicBezTo>
                    <a:cubicBezTo>
                      <a:pt x="112" y="425"/>
                      <a:pt x="104" y="425"/>
                      <a:pt x="104" y="393"/>
                    </a:cubicBezTo>
                    <a:cubicBezTo>
                      <a:pt x="104" y="354"/>
                      <a:pt x="104" y="315"/>
                      <a:pt x="104" y="275"/>
                    </a:cubicBezTo>
                    <a:cubicBezTo>
                      <a:pt x="104" y="273"/>
                      <a:pt x="104" y="271"/>
                      <a:pt x="104" y="269"/>
                    </a:cubicBezTo>
                    <a:cubicBezTo>
                      <a:pt x="108" y="279"/>
                      <a:pt x="136" y="317"/>
                      <a:pt x="190" y="317"/>
                    </a:cubicBezTo>
                    <a:cubicBezTo>
                      <a:pt x="274" y="317"/>
                      <a:pt x="346" y="249"/>
                      <a:pt x="346" y="159"/>
                    </a:cubicBezTo>
                    <a:cubicBezTo>
                      <a:pt x="346" y="70"/>
                      <a:pt x="278" y="0"/>
                      <a:pt x="200" y="0"/>
                    </a:cubicBezTo>
                    <a:cubicBezTo>
                      <a:pt x="146" y="0"/>
                      <a:pt x="116" y="32"/>
                      <a:pt x="102" y="46"/>
                    </a:cubicBezTo>
                    <a:moveTo>
                      <a:pt x="104" y="229"/>
                    </a:moveTo>
                    <a:cubicBezTo>
                      <a:pt x="104" y="177"/>
                      <a:pt x="104" y="126"/>
                      <a:pt x="104" y="74"/>
                    </a:cubicBezTo>
                    <a:cubicBezTo>
                      <a:pt x="124" y="38"/>
                      <a:pt x="158" y="18"/>
                      <a:pt x="194" y="18"/>
                    </a:cubicBezTo>
                    <a:cubicBezTo>
                      <a:pt x="246" y="18"/>
                      <a:pt x="288" y="80"/>
                      <a:pt x="288" y="159"/>
                    </a:cubicBezTo>
                    <a:cubicBezTo>
                      <a:pt x="288" y="243"/>
                      <a:pt x="240" y="303"/>
                      <a:pt x="188" y="303"/>
                    </a:cubicBezTo>
                    <a:cubicBezTo>
                      <a:pt x="160" y="303"/>
                      <a:pt x="132" y="289"/>
                      <a:pt x="114" y="259"/>
                    </a:cubicBezTo>
                    <a:cubicBezTo>
                      <a:pt x="104" y="245"/>
                      <a:pt x="104" y="243"/>
                      <a:pt x="104" y="22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7" name="CustomShape 62"/>
              <p:cNvSpPr/>
              <p:nvPr/>
            </p:nvSpPr>
            <p:spPr>
              <a:xfrm>
                <a:off x="4969800" y="3447720"/>
                <a:ext cx="84960" cy="110520"/>
              </a:xfrm>
              <a:custGeom>
                <a:avLst/>
                <a:gdLst/>
                <a:ahLst/>
                <a:rect l="l" t="t" r="r" b="b"/>
                <a:pathLst>
                  <a:path w="239" h="310">
                    <a:moveTo>
                      <a:pt x="98" y="78"/>
                    </a:moveTo>
                    <a:cubicBezTo>
                      <a:pt x="98" y="52"/>
                      <a:pt x="98" y="26"/>
                      <a:pt x="98" y="0"/>
                    </a:cubicBezTo>
                    <a:cubicBezTo>
                      <a:pt x="65" y="2"/>
                      <a:pt x="33" y="5"/>
                      <a:pt x="0" y="8"/>
                    </a:cubicBezTo>
                    <a:cubicBezTo>
                      <a:pt x="0" y="15"/>
                      <a:pt x="0" y="22"/>
                      <a:pt x="0" y="30"/>
                    </a:cubicBezTo>
                    <a:cubicBezTo>
                      <a:pt x="50" y="30"/>
                      <a:pt x="56" y="36"/>
                      <a:pt x="56" y="70"/>
                    </a:cubicBezTo>
                    <a:cubicBezTo>
                      <a:pt x="56" y="132"/>
                      <a:pt x="56" y="195"/>
                      <a:pt x="56" y="257"/>
                    </a:cubicBezTo>
                    <a:cubicBezTo>
                      <a:pt x="56" y="289"/>
                      <a:pt x="48" y="289"/>
                      <a:pt x="0" y="289"/>
                    </a:cubicBezTo>
                    <a:cubicBezTo>
                      <a:pt x="0" y="296"/>
                      <a:pt x="0" y="303"/>
                      <a:pt x="0" y="309"/>
                    </a:cubicBezTo>
                    <a:cubicBezTo>
                      <a:pt x="28" y="309"/>
                      <a:pt x="62" y="307"/>
                      <a:pt x="82" y="307"/>
                    </a:cubicBezTo>
                    <a:cubicBezTo>
                      <a:pt x="110" y="307"/>
                      <a:pt x="142" y="307"/>
                      <a:pt x="170" y="309"/>
                    </a:cubicBezTo>
                    <a:cubicBezTo>
                      <a:pt x="170" y="303"/>
                      <a:pt x="170" y="296"/>
                      <a:pt x="170" y="289"/>
                    </a:cubicBezTo>
                    <a:cubicBezTo>
                      <a:pt x="165" y="289"/>
                      <a:pt x="161" y="289"/>
                      <a:pt x="156" y="289"/>
                    </a:cubicBezTo>
                    <a:cubicBezTo>
                      <a:pt x="104" y="289"/>
                      <a:pt x="102" y="281"/>
                      <a:pt x="102" y="255"/>
                    </a:cubicBezTo>
                    <a:cubicBezTo>
                      <a:pt x="102" y="219"/>
                      <a:pt x="102" y="183"/>
                      <a:pt x="102" y="147"/>
                    </a:cubicBezTo>
                    <a:cubicBezTo>
                      <a:pt x="102" y="78"/>
                      <a:pt x="132" y="16"/>
                      <a:pt x="186" y="16"/>
                    </a:cubicBezTo>
                    <a:cubicBezTo>
                      <a:pt x="190" y="16"/>
                      <a:pt x="190" y="16"/>
                      <a:pt x="192" y="16"/>
                    </a:cubicBezTo>
                    <a:cubicBezTo>
                      <a:pt x="190" y="18"/>
                      <a:pt x="176" y="26"/>
                      <a:pt x="176" y="44"/>
                    </a:cubicBezTo>
                    <a:cubicBezTo>
                      <a:pt x="176" y="64"/>
                      <a:pt x="192" y="74"/>
                      <a:pt x="206" y="74"/>
                    </a:cubicBezTo>
                    <a:cubicBezTo>
                      <a:pt x="220" y="74"/>
                      <a:pt x="238" y="66"/>
                      <a:pt x="238" y="44"/>
                    </a:cubicBezTo>
                    <a:cubicBezTo>
                      <a:pt x="238" y="22"/>
                      <a:pt x="216" y="0"/>
                      <a:pt x="186" y="0"/>
                    </a:cubicBezTo>
                    <a:cubicBezTo>
                      <a:pt x="134" y="0"/>
                      <a:pt x="108" y="48"/>
                      <a:pt x="98" y="7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8" name="CustomShape 63"/>
              <p:cNvSpPr/>
              <p:nvPr/>
            </p:nvSpPr>
            <p:spPr>
              <a:xfrm>
                <a:off x="5069160" y="3446280"/>
                <a:ext cx="111600" cy="114840"/>
              </a:xfrm>
              <a:custGeom>
                <a:avLst/>
                <a:gdLst/>
                <a:ahLst/>
                <a:rect l="l" t="t" r="r" b="b"/>
                <a:pathLst>
                  <a:path w="313" h="322">
                    <a:moveTo>
                      <a:pt x="312" y="163"/>
                    </a:moveTo>
                    <a:cubicBezTo>
                      <a:pt x="312" y="74"/>
                      <a:pt x="242" y="0"/>
                      <a:pt x="156" y="0"/>
                    </a:cubicBezTo>
                    <a:cubicBezTo>
                      <a:pt x="68" y="0"/>
                      <a:pt x="0" y="76"/>
                      <a:pt x="0" y="163"/>
                    </a:cubicBezTo>
                    <a:cubicBezTo>
                      <a:pt x="0" y="255"/>
                      <a:pt x="74" y="321"/>
                      <a:pt x="156" y="321"/>
                    </a:cubicBezTo>
                    <a:cubicBezTo>
                      <a:pt x="240" y="321"/>
                      <a:pt x="312" y="253"/>
                      <a:pt x="312" y="163"/>
                    </a:cubicBezTo>
                    <a:moveTo>
                      <a:pt x="156" y="305"/>
                    </a:moveTo>
                    <a:cubicBezTo>
                      <a:pt x="126" y="305"/>
                      <a:pt x="96" y="289"/>
                      <a:pt x="76" y="257"/>
                    </a:cubicBezTo>
                    <a:cubicBezTo>
                      <a:pt x="58" y="227"/>
                      <a:pt x="58" y="183"/>
                      <a:pt x="58" y="159"/>
                    </a:cubicBezTo>
                    <a:cubicBezTo>
                      <a:pt x="58" y="132"/>
                      <a:pt x="58" y="94"/>
                      <a:pt x="76" y="62"/>
                    </a:cubicBezTo>
                    <a:cubicBezTo>
                      <a:pt x="94" y="30"/>
                      <a:pt x="128" y="16"/>
                      <a:pt x="156" y="16"/>
                    </a:cubicBezTo>
                    <a:cubicBezTo>
                      <a:pt x="186" y="16"/>
                      <a:pt x="215" y="32"/>
                      <a:pt x="234" y="62"/>
                    </a:cubicBezTo>
                    <a:cubicBezTo>
                      <a:pt x="253" y="92"/>
                      <a:pt x="254" y="132"/>
                      <a:pt x="254" y="159"/>
                    </a:cubicBezTo>
                    <a:cubicBezTo>
                      <a:pt x="254" y="183"/>
                      <a:pt x="254" y="221"/>
                      <a:pt x="238" y="253"/>
                    </a:cubicBezTo>
                    <a:cubicBezTo>
                      <a:pt x="222" y="283"/>
                      <a:pt x="192" y="305"/>
                      <a:pt x="156" y="30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9" name="CustomShape 64"/>
              <p:cNvSpPr/>
              <p:nvPr/>
            </p:nvSpPr>
            <p:spPr>
              <a:xfrm>
                <a:off x="5195880" y="3447720"/>
                <a:ext cx="123840" cy="160200"/>
              </a:xfrm>
              <a:custGeom>
                <a:avLst/>
                <a:gdLst/>
                <a:ahLst/>
                <a:rect l="l" t="t" r="r" b="b"/>
                <a:pathLst>
                  <a:path w="347" h="448">
                    <a:moveTo>
                      <a:pt x="100" y="46"/>
                    </a:moveTo>
                    <a:cubicBezTo>
                      <a:pt x="100" y="30"/>
                      <a:pt x="100" y="15"/>
                      <a:pt x="100" y="0"/>
                    </a:cubicBezTo>
                    <a:cubicBezTo>
                      <a:pt x="66" y="2"/>
                      <a:pt x="33" y="5"/>
                      <a:pt x="0" y="8"/>
                    </a:cubicBezTo>
                    <a:cubicBezTo>
                      <a:pt x="0" y="15"/>
                      <a:pt x="0" y="22"/>
                      <a:pt x="0" y="30"/>
                    </a:cubicBezTo>
                    <a:cubicBezTo>
                      <a:pt x="50" y="30"/>
                      <a:pt x="54" y="34"/>
                      <a:pt x="54" y="66"/>
                    </a:cubicBezTo>
                    <a:cubicBezTo>
                      <a:pt x="54" y="175"/>
                      <a:pt x="54" y="284"/>
                      <a:pt x="54" y="393"/>
                    </a:cubicBezTo>
                    <a:cubicBezTo>
                      <a:pt x="54" y="425"/>
                      <a:pt x="46" y="425"/>
                      <a:pt x="0" y="425"/>
                    </a:cubicBezTo>
                    <a:cubicBezTo>
                      <a:pt x="0" y="433"/>
                      <a:pt x="0" y="440"/>
                      <a:pt x="0" y="447"/>
                    </a:cubicBezTo>
                    <a:cubicBezTo>
                      <a:pt x="24" y="445"/>
                      <a:pt x="60" y="443"/>
                      <a:pt x="78" y="443"/>
                    </a:cubicBezTo>
                    <a:cubicBezTo>
                      <a:pt x="98" y="443"/>
                      <a:pt x="134" y="445"/>
                      <a:pt x="158" y="447"/>
                    </a:cubicBezTo>
                    <a:cubicBezTo>
                      <a:pt x="158" y="440"/>
                      <a:pt x="158" y="433"/>
                      <a:pt x="158" y="425"/>
                    </a:cubicBezTo>
                    <a:cubicBezTo>
                      <a:pt x="110" y="425"/>
                      <a:pt x="102" y="425"/>
                      <a:pt x="102" y="393"/>
                    </a:cubicBezTo>
                    <a:cubicBezTo>
                      <a:pt x="102" y="354"/>
                      <a:pt x="102" y="315"/>
                      <a:pt x="102" y="275"/>
                    </a:cubicBezTo>
                    <a:cubicBezTo>
                      <a:pt x="102" y="273"/>
                      <a:pt x="102" y="271"/>
                      <a:pt x="102" y="269"/>
                    </a:cubicBezTo>
                    <a:cubicBezTo>
                      <a:pt x="106" y="279"/>
                      <a:pt x="136" y="317"/>
                      <a:pt x="190" y="317"/>
                    </a:cubicBezTo>
                    <a:cubicBezTo>
                      <a:pt x="272" y="317"/>
                      <a:pt x="346" y="249"/>
                      <a:pt x="346" y="159"/>
                    </a:cubicBezTo>
                    <a:cubicBezTo>
                      <a:pt x="346" y="70"/>
                      <a:pt x="278" y="0"/>
                      <a:pt x="200" y="0"/>
                    </a:cubicBezTo>
                    <a:cubicBezTo>
                      <a:pt x="144" y="0"/>
                      <a:pt x="114" y="32"/>
                      <a:pt x="100" y="46"/>
                    </a:cubicBezTo>
                    <a:moveTo>
                      <a:pt x="102" y="229"/>
                    </a:moveTo>
                    <a:cubicBezTo>
                      <a:pt x="102" y="177"/>
                      <a:pt x="102" y="126"/>
                      <a:pt x="102" y="74"/>
                    </a:cubicBezTo>
                    <a:cubicBezTo>
                      <a:pt x="124" y="38"/>
                      <a:pt x="158" y="18"/>
                      <a:pt x="194" y="18"/>
                    </a:cubicBezTo>
                    <a:cubicBezTo>
                      <a:pt x="244" y="18"/>
                      <a:pt x="288" y="80"/>
                      <a:pt x="288" y="159"/>
                    </a:cubicBezTo>
                    <a:cubicBezTo>
                      <a:pt x="288" y="243"/>
                      <a:pt x="238" y="303"/>
                      <a:pt x="186" y="303"/>
                    </a:cubicBezTo>
                    <a:cubicBezTo>
                      <a:pt x="158" y="303"/>
                      <a:pt x="132" y="289"/>
                      <a:pt x="112" y="259"/>
                    </a:cubicBezTo>
                    <a:cubicBezTo>
                      <a:pt x="102" y="245"/>
                      <a:pt x="102" y="243"/>
                      <a:pt x="102" y="22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0" name="CustomShape 65"/>
              <p:cNvSpPr/>
              <p:nvPr/>
            </p:nvSpPr>
            <p:spPr>
              <a:xfrm>
                <a:off x="5339880" y="3446280"/>
                <a:ext cx="113040" cy="114840"/>
              </a:xfrm>
              <a:custGeom>
                <a:avLst/>
                <a:gdLst/>
                <a:ahLst/>
                <a:rect l="l" t="t" r="r" b="b"/>
                <a:pathLst>
                  <a:path w="317" h="322">
                    <a:moveTo>
                      <a:pt x="204" y="261"/>
                    </a:moveTo>
                    <a:cubicBezTo>
                      <a:pt x="208" y="289"/>
                      <a:pt x="226" y="319"/>
                      <a:pt x="260" y="319"/>
                    </a:cubicBezTo>
                    <a:cubicBezTo>
                      <a:pt x="274" y="319"/>
                      <a:pt x="316" y="309"/>
                      <a:pt x="316" y="251"/>
                    </a:cubicBezTo>
                    <a:cubicBezTo>
                      <a:pt x="316" y="239"/>
                      <a:pt x="316" y="226"/>
                      <a:pt x="316" y="213"/>
                    </a:cubicBezTo>
                    <a:cubicBezTo>
                      <a:pt x="310" y="213"/>
                      <a:pt x="305" y="213"/>
                      <a:pt x="300" y="213"/>
                    </a:cubicBezTo>
                    <a:cubicBezTo>
                      <a:pt x="300" y="226"/>
                      <a:pt x="300" y="239"/>
                      <a:pt x="300" y="251"/>
                    </a:cubicBezTo>
                    <a:cubicBezTo>
                      <a:pt x="300" y="293"/>
                      <a:pt x="282" y="297"/>
                      <a:pt x="274" y="297"/>
                    </a:cubicBezTo>
                    <a:cubicBezTo>
                      <a:pt x="250" y="297"/>
                      <a:pt x="248" y="265"/>
                      <a:pt x="248" y="261"/>
                    </a:cubicBezTo>
                    <a:cubicBezTo>
                      <a:pt x="248" y="215"/>
                      <a:pt x="248" y="168"/>
                      <a:pt x="248" y="122"/>
                    </a:cubicBezTo>
                    <a:cubicBezTo>
                      <a:pt x="248" y="92"/>
                      <a:pt x="248" y="66"/>
                      <a:pt x="222" y="40"/>
                    </a:cubicBezTo>
                    <a:cubicBezTo>
                      <a:pt x="196" y="12"/>
                      <a:pt x="160" y="0"/>
                      <a:pt x="126" y="0"/>
                    </a:cubicBezTo>
                    <a:cubicBezTo>
                      <a:pt x="68" y="0"/>
                      <a:pt x="20" y="34"/>
                      <a:pt x="20" y="80"/>
                    </a:cubicBezTo>
                    <a:cubicBezTo>
                      <a:pt x="20" y="100"/>
                      <a:pt x="34" y="112"/>
                      <a:pt x="52" y="112"/>
                    </a:cubicBezTo>
                    <a:cubicBezTo>
                      <a:pt x="72" y="112"/>
                      <a:pt x="84" y="98"/>
                      <a:pt x="84" y="80"/>
                    </a:cubicBezTo>
                    <a:cubicBezTo>
                      <a:pt x="84" y="72"/>
                      <a:pt x="82" y="48"/>
                      <a:pt x="50" y="48"/>
                    </a:cubicBezTo>
                    <a:cubicBezTo>
                      <a:pt x="68" y="24"/>
                      <a:pt x="102" y="16"/>
                      <a:pt x="124" y="16"/>
                    </a:cubicBezTo>
                    <a:cubicBezTo>
                      <a:pt x="160" y="16"/>
                      <a:pt x="200" y="44"/>
                      <a:pt x="200" y="106"/>
                    </a:cubicBezTo>
                    <a:cubicBezTo>
                      <a:pt x="200" y="114"/>
                      <a:pt x="200" y="123"/>
                      <a:pt x="200" y="132"/>
                    </a:cubicBezTo>
                    <a:cubicBezTo>
                      <a:pt x="164" y="134"/>
                      <a:pt x="114" y="136"/>
                      <a:pt x="70" y="155"/>
                    </a:cubicBezTo>
                    <a:cubicBezTo>
                      <a:pt x="18" y="179"/>
                      <a:pt x="0" y="217"/>
                      <a:pt x="0" y="247"/>
                    </a:cubicBezTo>
                    <a:cubicBezTo>
                      <a:pt x="0" y="305"/>
                      <a:pt x="68" y="321"/>
                      <a:pt x="112" y="321"/>
                    </a:cubicBezTo>
                    <a:cubicBezTo>
                      <a:pt x="158" y="321"/>
                      <a:pt x="192" y="293"/>
                      <a:pt x="204" y="261"/>
                    </a:cubicBezTo>
                    <a:moveTo>
                      <a:pt x="200" y="146"/>
                    </a:moveTo>
                    <a:cubicBezTo>
                      <a:pt x="200" y="169"/>
                      <a:pt x="200" y="192"/>
                      <a:pt x="200" y="215"/>
                    </a:cubicBezTo>
                    <a:cubicBezTo>
                      <a:pt x="200" y="283"/>
                      <a:pt x="148" y="307"/>
                      <a:pt x="118" y="307"/>
                    </a:cubicBezTo>
                    <a:cubicBezTo>
                      <a:pt x="82" y="307"/>
                      <a:pt x="54" y="281"/>
                      <a:pt x="54" y="247"/>
                    </a:cubicBezTo>
                    <a:cubicBezTo>
                      <a:pt x="54" y="207"/>
                      <a:pt x="84" y="149"/>
                      <a:pt x="200" y="146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1" name="CustomShape 66"/>
              <p:cNvSpPr/>
              <p:nvPr/>
            </p:nvSpPr>
            <p:spPr>
              <a:xfrm>
                <a:off x="5463000" y="3384360"/>
                <a:ext cx="123840" cy="176760"/>
              </a:xfrm>
              <a:custGeom>
                <a:avLst/>
                <a:gdLst/>
                <a:ahLst/>
                <a:rect l="l" t="t" r="r" b="b"/>
                <a:pathLst>
                  <a:path w="347" h="494">
                    <a:moveTo>
                      <a:pt x="100" y="222"/>
                    </a:moveTo>
                    <a:cubicBezTo>
                      <a:pt x="100" y="148"/>
                      <a:pt x="100" y="74"/>
                      <a:pt x="100" y="0"/>
                    </a:cubicBezTo>
                    <a:cubicBezTo>
                      <a:pt x="66" y="2"/>
                      <a:pt x="33" y="5"/>
                      <a:pt x="0" y="8"/>
                    </a:cubicBezTo>
                    <a:cubicBezTo>
                      <a:pt x="0" y="15"/>
                      <a:pt x="0" y="22"/>
                      <a:pt x="0" y="30"/>
                    </a:cubicBezTo>
                    <a:cubicBezTo>
                      <a:pt x="48" y="30"/>
                      <a:pt x="54" y="34"/>
                      <a:pt x="54" y="68"/>
                    </a:cubicBezTo>
                    <a:cubicBezTo>
                      <a:pt x="54" y="207"/>
                      <a:pt x="54" y="346"/>
                      <a:pt x="54" y="485"/>
                    </a:cubicBezTo>
                    <a:cubicBezTo>
                      <a:pt x="60" y="485"/>
                      <a:pt x="66" y="485"/>
                      <a:pt x="72" y="485"/>
                    </a:cubicBezTo>
                    <a:cubicBezTo>
                      <a:pt x="80" y="471"/>
                      <a:pt x="78" y="475"/>
                      <a:pt x="98" y="443"/>
                    </a:cubicBezTo>
                    <a:cubicBezTo>
                      <a:pt x="108" y="459"/>
                      <a:pt x="138" y="493"/>
                      <a:pt x="190" y="493"/>
                    </a:cubicBezTo>
                    <a:cubicBezTo>
                      <a:pt x="272" y="493"/>
                      <a:pt x="346" y="425"/>
                      <a:pt x="346" y="335"/>
                    </a:cubicBezTo>
                    <a:cubicBezTo>
                      <a:pt x="346" y="246"/>
                      <a:pt x="278" y="176"/>
                      <a:pt x="196" y="176"/>
                    </a:cubicBezTo>
                    <a:cubicBezTo>
                      <a:pt x="142" y="176"/>
                      <a:pt x="112" y="210"/>
                      <a:pt x="100" y="222"/>
                    </a:cubicBezTo>
                    <a:moveTo>
                      <a:pt x="102" y="405"/>
                    </a:moveTo>
                    <a:cubicBezTo>
                      <a:pt x="102" y="357"/>
                      <a:pt x="102" y="310"/>
                      <a:pt x="102" y="262"/>
                    </a:cubicBezTo>
                    <a:cubicBezTo>
                      <a:pt x="102" y="248"/>
                      <a:pt x="102" y="248"/>
                      <a:pt x="110" y="238"/>
                    </a:cubicBezTo>
                    <a:cubicBezTo>
                      <a:pt x="138" y="198"/>
                      <a:pt x="176" y="192"/>
                      <a:pt x="194" y="192"/>
                    </a:cubicBezTo>
                    <a:cubicBezTo>
                      <a:pt x="226" y="192"/>
                      <a:pt x="250" y="210"/>
                      <a:pt x="268" y="238"/>
                    </a:cubicBezTo>
                    <a:cubicBezTo>
                      <a:pt x="286" y="266"/>
                      <a:pt x="288" y="306"/>
                      <a:pt x="288" y="333"/>
                    </a:cubicBezTo>
                    <a:cubicBezTo>
                      <a:pt x="288" y="359"/>
                      <a:pt x="286" y="401"/>
                      <a:pt x="266" y="433"/>
                    </a:cubicBezTo>
                    <a:cubicBezTo>
                      <a:pt x="252" y="455"/>
                      <a:pt x="224" y="479"/>
                      <a:pt x="186" y="479"/>
                    </a:cubicBezTo>
                    <a:cubicBezTo>
                      <a:pt x="154" y="479"/>
                      <a:pt x="130" y="461"/>
                      <a:pt x="112" y="435"/>
                    </a:cubicBezTo>
                    <a:cubicBezTo>
                      <a:pt x="102" y="421"/>
                      <a:pt x="102" y="419"/>
                      <a:pt x="102" y="40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2" name="CustomShape 67"/>
              <p:cNvSpPr/>
              <p:nvPr/>
            </p:nvSpPr>
            <p:spPr>
              <a:xfrm>
                <a:off x="5604840" y="3390840"/>
                <a:ext cx="53280" cy="167400"/>
              </a:xfrm>
              <a:custGeom>
                <a:avLst/>
                <a:gdLst/>
                <a:ahLst/>
                <a:rect l="l" t="t" r="r" b="b"/>
                <a:pathLst>
                  <a:path w="151" h="468">
                    <a:moveTo>
                      <a:pt x="100" y="158"/>
                    </a:moveTo>
                    <a:cubicBezTo>
                      <a:pt x="67" y="160"/>
                      <a:pt x="34" y="163"/>
                      <a:pt x="2" y="166"/>
                    </a:cubicBezTo>
                    <a:cubicBezTo>
                      <a:pt x="2" y="173"/>
                      <a:pt x="2" y="180"/>
                      <a:pt x="2" y="188"/>
                    </a:cubicBezTo>
                    <a:cubicBezTo>
                      <a:pt x="48" y="188"/>
                      <a:pt x="54" y="192"/>
                      <a:pt x="54" y="226"/>
                    </a:cubicBezTo>
                    <a:cubicBezTo>
                      <a:pt x="54" y="289"/>
                      <a:pt x="54" y="352"/>
                      <a:pt x="54" y="415"/>
                    </a:cubicBezTo>
                    <a:cubicBezTo>
                      <a:pt x="54" y="447"/>
                      <a:pt x="46" y="447"/>
                      <a:pt x="0" y="447"/>
                    </a:cubicBezTo>
                    <a:cubicBezTo>
                      <a:pt x="0" y="454"/>
                      <a:pt x="0" y="461"/>
                      <a:pt x="0" y="467"/>
                    </a:cubicBezTo>
                    <a:cubicBezTo>
                      <a:pt x="22" y="467"/>
                      <a:pt x="60" y="465"/>
                      <a:pt x="76" y="465"/>
                    </a:cubicBezTo>
                    <a:cubicBezTo>
                      <a:pt x="102" y="465"/>
                      <a:pt x="126" y="467"/>
                      <a:pt x="150" y="467"/>
                    </a:cubicBezTo>
                    <a:cubicBezTo>
                      <a:pt x="150" y="461"/>
                      <a:pt x="150" y="454"/>
                      <a:pt x="150" y="447"/>
                    </a:cubicBezTo>
                    <a:cubicBezTo>
                      <a:pt x="104" y="447"/>
                      <a:pt x="100" y="443"/>
                      <a:pt x="100" y="415"/>
                    </a:cubicBezTo>
                    <a:cubicBezTo>
                      <a:pt x="100" y="329"/>
                      <a:pt x="100" y="244"/>
                      <a:pt x="100" y="158"/>
                    </a:cubicBezTo>
                    <a:moveTo>
                      <a:pt x="104" y="36"/>
                    </a:moveTo>
                    <a:cubicBezTo>
                      <a:pt x="104" y="14"/>
                      <a:pt x="86" y="0"/>
                      <a:pt x="66" y="0"/>
                    </a:cubicBezTo>
                    <a:cubicBezTo>
                      <a:pt x="44" y="0"/>
                      <a:pt x="28" y="18"/>
                      <a:pt x="28" y="36"/>
                    </a:cubicBezTo>
                    <a:cubicBezTo>
                      <a:pt x="28" y="56"/>
                      <a:pt x="44" y="74"/>
                      <a:pt x="66" y="74"/>
                    </a:cubicBezTo>
                    <a:cubicBezTo>
                      <a:pt x="86" y="74"/>
                      <a:pt x="104" y="58"/>
                      <a:pt x="104" y="36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3" name="CustomShape 68"/>
              <p:cNvSpPr/>
              <p:nvPr/>
            </p:nvSpPr>
            <p:spPr>
              <a:xfrm>
                <a:off x="5674680" y="3384360"/>
                <a:ext cx="55440" cy="173880"/>
              </a:xfrm>
              <a:custGeom>
                <a:avLst/>
                <a:gdLst/>
                <a:ahLst/>
                <a:rect l="l" t="t" r="r" b="b"/>
                <a:pathLst>
                  <a:path w="157" h="486">
                    <a:moveTo>
                      <a:pt x="102" y="0"/>
                    </a:moveTo>
                    <a:cubicBezTo>
                      <a:pt x="68" y="2"/>
                      <a:pt x="34" y="5"/>
                      <a:pt x="0" y="8"/>
                    </a:cubicBezTo>
                    <a:cubicBezTo>
                      <a:pt x="0" y="15"/>
                      <a:pt x="0" y="22"/>
                      <a:pt x="0" y="30"/>
                    </a:cubicBezTo>
                    <a:cubicBezTo>
                      <a:pt x="50" y="30"/>
                      <a:pt x="56" y="34"/>
                      <a:pt x="56" y="68"/>
                    </a:cubicBezTo>
                    <a:cubicBezTo>
                      <a:pt x="56" y="190"/>
                      <a:pt x="56" y="312"/>
                      <a:pt x="56" y="433"/>
                    </a:cubicBezTo>
                    <a:cubicBezTo>
                      <a:pt x="56" y="465"/>
                      <a:pt x="48" y="465"/>
                      <a:pt x="0" y="465"/>
                    </a:cubicBezTo>
                    <a:cubicBezTo>
                      <a:pt x="0" y="472"/>
                      <a:pt x="0" y="479"/>
                      <a:pt x="0" y="485"/>
                    </a:cubicBezTo>
                    <a:cubicBezTo>
                      <a:pt x="24" y="485"/>
                      <a:pt x="61" y="483"/>
                      <a:pt x="78" y="483"/>
                    </a:cubicBezTo>
                    <a:cubicBezTo>
                      <a:pt x="95" y="483"/>
                      <a:pt x="130" y="485"/>
                      <a:pt x="156" y="485"/>
                    </a:cubicBezTo>
                    <a:cubicBezTo>
                      <a:pt x="156" y="479"/>
                      <a:pt x="156" y="472"/>
                      <a:pt x="156" y="465"/>
                    </a:cubicBezTo>
                    <a:cubicBezTo>
                      <a:pt x="110" y="465"/>
                      <a:pt x="102" y="465"/>
                      <a:pt x="102" y="433"/>
                    </a:cubicBezTo>
                    <a:cubicBezTo>
                      <a:pt x="102" y="289"/>
                      <a:pt x="102" y="144"/>
                      <a:pt x="102" y="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4" name="CustomShape 69"/>
              <p:cNvSpPr/>
              <p:nvPr/>
            </p:nvSpPr>
            <p:spPr>
              <a:xfrm>
                <a:off x="5745240" y="3390840"/>
                <a:ext cx="53280" cy="167400"/>
              </a:xfrm>
              <a:custGeom>
                <a:avLst/>
                <a:gdLst/>
                <a:ahLst/>
                <a:rect l="l" t="t" r="r" b="b"/>
                <a:pathLst>
                  <a:path w="151" h="468">
                    <a:moveTo>
                      <a:pt x="102" y="158"/>
                    </a:moveTo>
                    <a:cubicBezTo>
                      <a:pt x="68" y="160"/>
                      <a:pt x="35" y="163"/>
                      <a:pt x="2" y="166"/>
                    </a:cubicBezTo>
                    <a:cubicBezTo>
                      <a:pt x="2" y="173"/>
                      <a:pt x="2" y="180"/>
                      <a:pt x="2" y="188"/>
                    </a:cubicBezTo>
                    <a:cubicBezTo>
                      <a:pt x="48" y="188"/>
                      <a:pt x="54" y="192"/>
                      <a:pt x="54" y="226"/>
                    </a:cubicBezTo>
                    <a:cubicBezTo>
                      <a:pt x="54" y="289"/>
                      <a:pt x="54" y="352"/>
                      <a:pt x="54" y="415"/>
                    </a:cubicBezTo>
                    <a:cubicBezTo>
                      <a:pt x="54" y="447"/>
                      <a:pt x="46" y="447"/>
                      <a:pt x="0" y="447"/>
                    </a:cubicBezTo>
                    <a:cubicBezTo>
                      <a:pt x="0" y="454"/>
                      <a:pt x="0" y="461"/>
                      <a:pt x="0" y="467"/>
                    </a:cubicBezTo>
                    <a:cubicBezTo>
                      <a:pt x="22" y="467"/>
                      <a:pt x="60" y="465"/>
                      <a:pt x="78" y="465"/>
                    </a:cubicBezTo>
                    <a:cubicBezTo>
                      <a:pt x="102" y="465"/>
                      <a:pt x="126" y="467"/>
                      <a:pt x="150" y="467"/>
                    </a:cubicBezTo>
                    <a:cubicBezTo>
                      <a:pt x="150" y="461"/>
                      <a:pt x="150" y="454"/>
                      <a:pt x="150" y="447"/>
                    </a:cubicBezTo>
                    <a:cubicBezTo>
                      <a:pt x="104" y="447"/>
                      <a:pt x="102" y="443"/>
                      <a:pt x="102" y="415"/>
                    </a:cubicBezTo>
                    <a:cubicBezTo>
                      <a:pt x="102" y="329"/>
                      <a:pt x="102" y="244"/>
                      <a:pt x="102" y="158"/>
                    </a:cubicBezTo>
                    <a:moveTo>
                      <a:pt x="104" y="36"/>
                    </a:moveTo>
                    <a:cubicBezTo>
                      <a:pt x="104" y="14"/>
                      <a:pt x="86" y="0"/>
                      <a:pt x="66" y="0"/>
                    </a:cubicBezTo>
                    <a:cubicBezTo>
                      <a:pt x="44" y="0"/>
                      <a:pt x="30" y="18"/>
                      <a:pt x="30" y="36"/>
                    </a:cubicBezTo>
                    <a:cubicBezTo>
                      <a:pt x="30" y="56"/>
                      <a:pt x="44" y="74"/>
                      <a:pt x="66" y="74"/>
                    </a:cubicBezTo>
                    <a:cubicBezTo>
                      <a:pt x="86" y="74"/>
                      <a:pt x="104" y="58"/>
                      <a:pt x="104" y="36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5" name="CustomShape 70"/>
              <p:cNvSpPr/>
              <p:nvPr/>
            </p:nvSpPr>
            <p:spPr>
              <a:xfrm>
                <a:off x="5811840" y="3404520"/>
                <a:ext cx="78480" cy="156600"/>
              </a:xfrm>
              <a:custGeom>
                <a:avLst/>
                <a:gdLst/>
                <a:ahLst/>
                <a:rect l="l" t="t" r="r" b="b"/>
                <a:pathLst>
                  <a:path w="221" h="438">
                    <a:moveTo>
                      <a:pt x="108" y="150"/>
                    </a:moveTo>
                    <a:cubicBezTo>
                      <a:pt x="142" y="150"/>
                      <a:pt x="175" y="150"/>
                      <a:pt x="208" y="150"/>
                    </a:cubicBezTo>
                    <a:cubicBezTo>
                      <a:pt x="208" y="142"/>
                      <a:pt x="208" y="135"/>
                      <a:pt x="208" y="128"/>
                    </a:cubicBezTo>
                    <a:cubicBezTo>
                      <a:pt x="175" y="128"/>
                      <a:pt x="142" y="128"/>
                      <a:pt x="108" y="128"/>
                    </a:cubicBezTo>
                    <a:cubicBezTo>
                      <a:pt x="108" y="85"/>
                      <a:pt x="108" y="42"/>
                      <a:pt x="108" y="0"/>
                    </a:cubicBezTo>
                    <a:cubicBezTo>
                      <a:pt x="102" y="0"/>
                      <a:pt x="96" y="0"/>
                      <a:pt x="90" y="0"/>
                    </a:cubicBezTo>
                    <a:cubicBezTo>
                      <a:pt x="90" y="56"/>
                      <a:pt x="68" y="132"/>
                      <a:pt x="0" y="134"/>
                    </a:cubicBezTo>
                    <a:cubicBezTo>
                      <a:pt x="0" y="139"/>
                      <a:pt x="0" y="144"/>
                      <a:pt x="0" y="150"/>
                    </a:cubicBezTo>
                    <a:cubicBezTo>
                      <a:pt x="20" y="150"/>
                      <a:pt x="39" y="150"/>
                      <a:pt x="58" y="150"/>
                    </a:cubicBezTo>
                    <a:cubicBezTo>
                      <a:pt x="58" y="214"/>
                      <a:pt x="58" y="279"/>
                      <a:pt x="58" y="343"/>
                    </a:cubicBezTo>
                    <a:cubicBezTo>
                      <a:pt x="58" y="429"/>
                      <a:pt x="124" y="437"/>
                      <a:pt x="150" y="437"/>
                    </a:cubicBezTo>
                    <a:cubicBezTo>
                      <a:pt x="200" y="437"/>
                      <a:pt x="220" y="387"/>
                      <a:pt x="220" y="343"/>
                    </a:cubicBezTo>
                    <a:cubicBezTo>
                      <a:pt x="220" y="330"/>
                      <a:pt x="220" y="317"/>
                      <a:pt x="220" y="303"/>
                    </a:cubicBezTo>
                    <a:cubicBezTo>
                      <a:pt x="214" y="303"/>
                      <a:pt x="208" y="303"/>
                      <a:pt x="202" y="303"/>
                    </a:cubicBezTo>
                    <a:cubicBezTo>
                      <a:pt x="202" y="316"/>
                      <a:pt x="202" y="329"/>
                      <a:pt x="202" y="341"/>
                    </a:cubicBezTo>
                    <a:cubicBezTo>
                      <a:pt x="202" y="393"/>
                      <a:pt x="180" y="421"/>
                      <a:pt x="154" y="421"/>
                    </a:cubicBezTo>
                    <a:cubicBezTo>
                      <a:pt x="108" y="421"/>
                      <a:pt x="108" y="357"/>
                      <a:pt x="108" y="345"/>
                    </a:cubicBezTo>
                    <a:cubicBezTo>
                      <a:pt x="108" y="280"/>
                      <a:pt x="108" y="215"/>
                      <a:pt x="108" y="15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6" name="CustomShape 71"/>
              <p:cNvSpPr/>
              <p:nvPr/>
            </p:nvSpPr>
            <p:spPr>
              <a:xfrm>
                <a:off x="5902560" y="3450600"/>
                <a:ext cx="123120" cy="159480"/>
              </a:xfrm>
              <a:custGeom>
                <a:avLst/>
                <a:gdLst/>
                <a:ahLst/>
                <a:rect l="l" t="t" r="r" b="b"/>
                <a:pathLst>
                  <a:path w="345" h="446">
                    <a:moveTo>
                      <a:pt x="280" y="68"/>
                    </a:moveTo>
                    <a:cubicBezTo>
                      <a:pt x="298" y="22"/>
                      <a:pt x="334" y="22"/>
                      <a:pt x="344" y="22"/>
                    </a:cubicBezTo>
                    <a:cubicBezTo>
                      <a:pt x="344" y="14"/>
                      <a:pt x="344" y="7"/>
                      <a:pt x="344" y="0"/>
                    </a:cubicBezTo>
                    <a:cubicBezTo>
                      <a:pt x="328" y="2"/>
                      <a:pt x="308" y="2"/>
                      <a:pt x="292" y="2"/>
                    </a:cubicBezTo>
                    <a:cubicBezTo>
                      <a:pt x="280" y="2"/>
                      <a:pt x="246" y="2"/>
                      <a:pt x="230" y="0"/>
                    </a:cubicBezTo>
                    <a:cubicBezTo>
                      <a:pt x="230" y="7"/>
                      <a:pt x="230" y="14"/>
                      <a:pt x="230" y="22"/>
                    </a:cubicBezTo>
                    <a:cubicBezTo>
                      <a:pt x="252" y="22"/>
                      <a:pt x="264" y="34"/>
                      <a:pt x="264" y="52"/>
                    </a:cubicBezTo>
                    <a:cubicBezTo>
                      <a:pt x="264" y="60"/>
                      <a:pt x="264" y="60"/>
                      <a:pt x="260" y="70"/>
                    </a:cubicBezTo>
                    <a:cubicBezTo>
                      <a:pt x="236" y="127"/>
                      <a:pt x="212" y="184"/>
                      <a:pt x="188" y="241"/>
                    </a:cubicBezTo>
                    <a:cubicBezTo>
                      <a:pt x="162" y="179"/>
                      <a:pt x="136" y="116"/>
                      <a:pt x="110" y="54"/>
                    </a:cubicBezTo>
                    <a:cubicBezTo>
                      <a:pt x="108" y="46"/>
                      <a:pt x="106" y="44"/>
                      <a:pt x="106" y="40"/>
                    </a:cubicBezTo>
                    <a:cubicBezTo>
                      <a:pt x="106" y="22"/>
                      <a:pt x="132" y="22"/>
                      <a:pt x="146" y="22"/>
                    </a:cubicBezTo>
                    <a:cubicBezTo>
                      <a:pt x="146" y="14"/>
                      <a:pt x="146" y="7"/>
                      <a:pt x="146" y="0"/>
                    </a:cubicBezTo>
                    <a:cubicBezTo>
                      <a:pt x="128" y="2"/>
                      <a:pt x="82" y="2"/>
                      <a:pt x="70" y="2"/>
                    </a:cubicBezTo>
                    <a:cubicBezTo>
                      <a:pt x="50" y="2"/>
                      <a:pt x="22" y="2"/>
                      <a:pt x="0" y="0"/>
                    </a:cubicBezTo>
                    <a:cubicBezTo>
                      <a:pt x="0" y="7"/>
                      <a:pt x="0" y="14"/>
                      <a:pt x="0" y="22"/>
                    </a:cubicBezTo>
                    <a:cubicBezTo>
                      <a:pt x="34" y="22"/>
                      <a:pt x="48" y="22"/>
                      <a:pt x="58" y="46"/>
                    </a:cubicBezTo>
                    <a:cubicBezTo>
                      <a:pt x="94" y="131"/>
                      <a:pt x="129" y="216"/>
                      <a:pt x="164" y="301"/>
                    </a:cubicBezTo>
                    <a:cubicBezTo>
                      <a:pt x="160" y="311"/>
                      <a:pt x="150" y="335"/>
                      <a:pt x="146" y="343"/>
                    </a:cubicBezTo>
                    <a:cubicBezTo>
                      <a:pt x="130" y="381"/>
                      <a:pt x="110" y="431"/>
                      <a:pt x="66" y="431"/>
                    </a:cubicBezTo>
                    <a:cubicBezTo>
                      <a:pt x="62" y="431"/>
                      <a:pt x="46" y="431"/>
                      <a:pt x="32" y="417"/>
                    </a:cubicBezTo>
                    <a:cubicBezTo>
                      <a:pt x="54" y="415"/>
                      <a:pt x="60" y="399"/>
                      <a:pt x="60" y="389"/>
                    </a:cubicBezTo>
                    <a:cubicBezTo>
                      <a:pt x="60" y="371"/>
                      <a:pt x="46" y="359"/>
                      <a:pt x="30" y="359"/>
                    </a:cubicBezTo>
                    <a:cubicBezTo>
                      <a:pt x="16" y="359"/>
                      <a:pt x="0" y="367"/>
                      <a:pt x="0" y="389"/>
                    </a:cubicBezTo>
                    <a:cubicBezTo>
                      <a:pt x="0" y="421"/>
                      <a:pt x="30" y="445"/>
                      <a:pt x="66" y="445"/>
                    </a:cubicBezTo>
                    <a:cubicBezTo>
                      <a:pt x="110" y="445"/>
                      <a:pt x="138" y="405"/>
                      <a:pt x="156" y="365"/>
                    </a:cubicBezTo>
                    <a:cubicBezTo>
                      <a:pt x="198" y="266"/>
                      <a:pt x="239" y="167"/>
                      <a:pt x="280" y="6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7" name="CustomShape 72"/>
              <p:cNvSpPr/>
              <p:nvPr/>
            </p:nvSpPr>
            <p:spPr>
              <a:xfrm>
                <a:off x="6138720" y="3391560"/>
                <a:ext cx="82800" cy="166680"/>
              </a:xfrm>
              <a:custGeom>
                <a:avLst/>
                <a:gdLst/>
                <a:ahLst/>
                <a:rect l="l" t="t" r="r" b="b"/>
                <a:pathLst>
                  <a:path w="233" h="466">
                    <a:moveTo>
                      <a:pt x="144" y="18"/>
                    </a:moveTo>
                    <a:cubicBezTo>
                      <a:pt x="144" y="0"/>
                      <a:pt x="144" y="0"/>
                      <a:pt x="128" y="0"/>
                    </a:cubicBezTo>
                    <a:cubicBezTo>
                      <a:pt x="84" y="44"/>
                      <a:pt x="22" y="44"/>
                      <a:pt x="0" y="44"/>
                    </a:cubicBezTo>
                    <a:cubicBezTo>
                      <a:pt x="0" y="51"/>
                      <a:pt x="0" y="58"/>
                      <a:pt x="0" y="66"/>
                    </a:cubicBezTo>
                    <a:cubicBezTo>
                      <a:pt x="14" y="66"/>
                      <a:pt x="54" y="66"/>
                      <a:pt x="92" y="48"/>
                    </a:cubicBezTo>
                    <a:cubicBezTo>
                      <a:pt x="92" y="169"/>
                      <a:pt x="92" y="290"/>
                      <a:pt x="92" y="411"/>
                    </a:cubicBezTo>
                    <a:cubicBezTo>
                      <a:pt x="92" y="435"/>
                      <a:pt x="90" y="445"/>
                      <a:pt x="26" y="445"/>
                    </a:cubicBezTo>
                    <a:cubicBezTo>
                      <a:pt x="19" y="445"/>
                      <a:pt x="12" y="445"/>
                      <a:pt x="4" y="445"/>
                    </a:cubicBezTo>
                    <a:cubicBezTo>
                      <a:pt x="4" y="452"/>
                      <a:pt x="4" y="459"/>
                      <a:pt x="4" y="465"/>
                    </a:cubicBezTo>
                    <a:cubicBezTo>
                      <a:pt x="28" y="463"/>
                      <a:pt x="90" y="463"/>
                      <a:pt x="118" y="463"/>
                    </a:cubicBezTo>
                    <a:cubicBezTo>
                      <a:pt x="146" y="463"/>
                      <a:pt x="206" y="463"/>
                      <a:pt x="232" y="465"/>
                    </a:cubicBezTo>
                    <a:cubicBezTo>
                      <a:pt x="232" y="459"/>
                      <a:pt x="232" y="452"/>
                      <a:pt x="232" y="445"/>
                    </a:cubicBezTo>
                    <a:cubicBezTo>
                      <a:pt x="224" y="445"/>
                      <a:pt x="216" y="445"/>
                      <a:pt x="208" y="445"/>
                    </a:cubicBezTo>
                    <a:cubicBezTo>
                      <a:pt x="146" y="445"/>
                      <a:pt x="144" y="437"/>
                      <a:pt x="144" y="411"/>
                    </a:cubicBezTo>
                    <a:cubicBezTo>
                      <a:pt x="144" y="280"/>
                      <a:pt x="144" y="149"/>
                      <a:pt x="144" y="1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8" name="CustomShape 73"/>
              <p:cNvSpPr/>
              <p:nvPr/>
            </p:nvSpPr>
            <p:spPr>
              <a:xfrm>
                <a:off x="6319440" y="3491640"/>
                <a:ext cx="154080" cy="9000"/>
              </a:xfrm>
              <a:custGeom>
                <a:avLst/>
                <a:gdLst/>
                <a:ahLst/>
                <a:rect l="l" t="t" r="r" b="b"/>
                <a:pathLst>
                  <a:path w="431" h="28">
                    <a:moveTo>
                      <a:pt x="406" y="27"/>
                    </a:moveTo>
                    <a:cubicBezTo>
                      <a:pt x="418" y="27"/>
                      <a:pt x="430" y="27"/>
                      <a:pt x="430" y="14"/>
                    </a:cubicBezTo>
                    <a:cubicBezTo>
                      <a:pt x="430" y="0"/>
                      <a:pt x="418" y="0"/>
                      <a:pt x="406" y="0"/>
                    </a:cubicBezTo>
                    <a:cubicBezTo>
                      <a:pt x="279" y="0"/>
                      <a:pt x="153" y="0"/>
                      <a:pt x="26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27"/>
                      <a:pt x="14" y="27"/>
                      <a:pt x="26" y="27"/>
                    </a:cubicBezTo>
                    <a:cubicBezTo>
                      <a:pt x="153" y="27"/>
                      <a:pt x="279" y="27"/>
                      <a:pt x="406" y="2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9" name="CustomShape 74"/>
              <p:cNvSpPr/>
              <p:nvPr/>
            </p:nvSpPr>
            <p:spPr>
              <a:xfrm>
                <a:off x="6543360" y="3447720"/>
                <a:ext cx="131760" cy="160200"/>
              </a:xfrm>
              <a:custGeom>
                <a:avLst/>
                <a:gdLst/>
                <a:ahLst/>
                <a:rect l="l" t="t" r="r" b="b"/>
                <a:pathLst>
                  <a:path w="369" h="448">
                    <a:moveTo>
                      <a:pt x="54" y="395"/>
                    </a:moveTo>
                    <a:cubicBezTo>
                      <a:pt x="50" y="419"/>
                      <a:pt x="48" y="425"/>
                      <a:pt x="16" y="425"/>
                    </a:cubicBezTo>
                    <a:cubicBezTo>
                      <a:pt x="8" y="425"/>
                      <a:pt x="0" y="425"/>
                      <a:pt x="0" y="437"/>
                    </a:cubicBezTo>
                    <a:cubicBezTo>
                      <a:pt x="0" y="443"/>
                      <a:pt x="4" y="447"/>
                      <a:pt x="10" y="447"/>
                    </a:cubicBezTo>
                    <a:cubicBezTo>
                      <a:pt x="28" y="447"/>
                      <a:pt x="50" y="443"/>
                      <a:pt x="68" y="443"/>
                    </a:cubicBezTo>
                    <a:cubicBezTo>
                      <a:pt x="92" y="443"/>
                      <a:pt x="116" y="447"/>
                      <a:pt x="138" y="447"/>
                    </a:cubicBezTo>
                    <a:cubicBezTo>
                      <a:pt x="142" y="447"/>
                      <a:pt x="152" y="447"/>
                      <a:pt x="152" y="433"/>
                    </a:cubicBezTo>
                    <a:cubicBezTo>
                      <a:pt x="152" y="425"/>
                      <a:pt x="144" y="425"/>
                      <a:pt x="134" y="425"/>
                    </a:cubicBezTo>
                    <a:cubicBezTo>
                      <a:pt x="100" y="425"/>
                      <a:pt x="100" y="419"/>
                      <a:pt x="100" y="413"/>
                    </a:cubicBezTo>
                    <a:cubicBezTo>
                      <a:pt x="100" y="405"/>
                      <a:pt x="128" y="291"/>
                      <a:pt x="134" y="273"/>
                    </a:cubicBezTo>
                    <a:cubicBezTo>
                      <a:pt x="142" y="293"/>
                      <a:pt x="162" y="317"/>
                      <a:pt x="198" y="317"/>
                    </a:cubicBezTo>
                    <a:cubicBezTo>
                      <a:pt x="280" y="317"/>
                      <a:pt x="368" y="215"/>
                      <a:pt x="368" y="112"/>
                    </a:cubicBezTo>
                    <a:cubicBezTo>
                      <a:pt x="368" y="46"/>
                      <a:pt x="328" y="0"/>
                      <a:pt x="274" y="0"/>
                    </a:cubicBezTo>
                    <a:cubicBezTo>
                      <a:pt x="238" y="0"/>
                      <a:pt x="206" y="26"/>
                      <a:pt x="182" y="54"/>
                    </a:cubicBezTo>
                    <a:cubicBezTo>
                      <a:pt x="174" y="16"/>
                      <a:pt x="144" y="0"/>
                      <a:pt x="118" y="0"/>
                    </a:cubicBezTo>
                    <a:cubicBezTo>
                      <a:pt x="86" y="0"/>
                      <a:pt x="74" y="28"/>
                      <a:pt x="66" y="40"/>
                    </a:cubicBezTo>
                    <a:cubicBezTo>
                      <a:pt x="54" y="64"/>
                      <a:pt x="44" y="106"/>
                      <a:pt x="44" y="108"/>
                    </a:cubicBezTo>
                    <a:cubicBezTo>
                      <a:pt x="44" y="116"/>
                      <a:pt x="52" y="116"/>
                      <a:pt x="54" y="116"/>
                    </a:cubicBezTo>
                    <a:cubicBezTo>
                      <a:pt x="60" y="116"/>
                      <a:pt x="62" y="116"/>
                      <a:pt x="66" y="100"/>
                    </a:cubicBezTo>
                    <a:cubicBezTo>
                      <a:pt x="78" y="50"/>
                      <a:pt x="92" y="16"/>
                      <a:pt x="116" y="16"/>
                    </a:cubicBezTo>
                    <a:cubicBezTo>
                      <a:pt x="128" y="16"/>
                      <a:pt x="138" y="22"/>
                      <a:pt x="138" y="48"/>
                    </a:cubicBezTo>
                    <a:cubicBezTo>
                      <a:pt x="138" y="64"/>
                      <a:pt x="136" y="72"/>
                      <a:pt x="134" y="84"/>
                    </a:cubicBezTo>
                    <a:cubicBezTo>
                      <a:pt x="107" y="187"/>
                      <a:pt x="81" y="291"/>
                      <a:pt x="54" y="395"/>
                    </a:cubicBezTo>
                    <a:moveTo>
                      <a:pt x="178" y="92"/>
                    </a:moveTo>
                    <a:cubicBezTo>
                      <a:pt x="184" y="72"/>
                      <a:pt x="202" y="54"/>
                      <a:pt x="216" y="42"/>
                    </a:cubicBezTo>
                    <a:cubicBezTo>
                      <a:pt x="240" y="22"/>
                      <a:pt x="260" y="16"/>
                      <a:pt x="272" y="16"/>
                    </a:cubicBezTo>
                    <a:cubicBezTo>
                      <a:pt x="300" y="16"/>
                      <a:pt x="316" y="40"/>
                      <a:pt x="316" y="82"/>
                    </a:cubicBezTo>
                    <a:cubicBezTo>
                      <a:pt x="316" y="124"/>
                      <a:pt x="294" y="203"/>
                      <a:pt x="282" y="229"/>
                    </a:cubicBezTo>
                    <a:cubicBezTo>
                      <a:pt x="258" y="279"/>
                      <a:pt x="224" y="303"/>
                      <a:pt x="198" y="303"/>
                    </a:cubicBezTo>
                    <a:cubicBezTo>
                      <a:pt x="152" y="303"/>
                      <a:pt x="142" y="243"/>
                      <a:pt x="142" y="239"/>
                    </a:cubicBezTo>
                    <a:cubicBezTo>
                      <a:pt x="143" y="236"/>
                      <a:pt x="142" y="237"/>
                      <a:pt x="144" y="229"/>
                    </a:cubicBezTo>
                    <a:cubicBezTo>
                      <a:pt x="155" y="183"/>
                      <a:pt x="167" y="138"/>
                      <a:pt x="178" y="9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60" name="Group 75"/>
          <p:cNvGrpSpPr/>
          <p:nvPr/>
        </p:nvGrpSpPr>
        <p:grpSpPr>
          <a:xfrm>
            <a:off x="2103120" y="5448600"/>
            <a:ext cx="388080" cy="221040"/>
            <a:chOff x="2103120" y="5448600"/>
            <a:chExt cx="388080" cy="221040"/>
          </a:xfrm>
        </p:grpSpPr>
        <p:grpSp>
          <p:nvGrpSpPr>
            <p:cNvPr id="661" name="Group 76"/>
            <p:cNvGrpSpPr/>
            <p:nvPr/>
          </p:nvGrpSpPr>
          <p:grpSpPr>
            <a:xfrm>
              <a:off x="2103120" y="5448600"/>
              <a:ext cx="388080" cy="221040"/>
              <a:chOff x="2103120" y="5448600"/>
              <a:chExt cx="388080" cy="221040"/>
            </a:xfrm>
          </p:grpSpPr>
          <p:sp>
            <p:nvSpPr>
              <p:cNvPr id="662" name="CustomShape 77"/>
              <p:cNvSpPr/>
              <p:nvPr/>
            </p:nvSpPr>
            <p:spPr>
              <a:xfrm>
                <a:off x="2103120" y="5448600"/>
                <a:ext cx="82440" cy="166680"/>
              </a:xfrm>
              <a:custGeom>
                <a:avLst/>
                <a:gdLst/>
                <a:ahLst/>
                <a:rect l="l" t="t" r="r" b="b"/>
                <a:pathLst>
                  <a:path w="232" h="466">
                    <a:moveTo>
                      <a:pt x="144" y="18"/>
                    </a:moveTo>
                    <a:cubicBezTo>
                      <a:pt x="144" y="2"/>
                      <a:pt x="144" y="0"/>
                      <a:pt x="128" y="0"/>
                    </a:cubicBezTo>
                    <a:cubicBezTo>
                      <a:pt x="86" y="46"/>
                      <a:pt x="24" y="46"/>
                      <a:pt x="0" y="46"/>
                    </a:cubicBezTo>
                    <a:cubicBezTo>
                      <a:pt x="0" y="52"/>
                      <a:pt x="0" y="59"/>
                      <a:pt x="0" y="66"/>
                    </a:cubicBezTo>
                    <a:cubicBezTo>
                      <a:pt x="14" y="66"/>
                      <a:pt x="56" y="66"/>
                      <a:pt x="92" y="48"/>
                    </a:cubicBezTo>
                    <a:cubicBezTo>
                      <a:pt x="92" y="169"/>
                      <a:pt x="92" y="290"/>
                      <a:pt x="92" y="411"/>
                    </a:cubicBezTo>
                    <a:cubicBezTo>
                      <a:pt x="92" y="435"/>
                      <a:pt x="90" y="443"/>
                      <a:pt x="28" y="443"/>
                    </a:cubicBezTo>
                    <a:cubicBezTo>
                      <a:pt x="20" y="443"/>
                      <a:pt x="13" y="443"/>
                      <a:pt x="6" y="443"/>
                    </a:cubicBezTo>
                    <a:cubicBezTo>
                      <a:pt x="6" y="450"/>
                      <a:pt x="6" y="457"/>
                      <a:pt x="6" y="465"/>
                    </a:cubicBezTo>
                    <a:cubicBezTo>
                      <a:pt x="30" y="463"/>
                      <a:pt x="90" y="463"/>
                      <a:pt x="118" y="463"/>
                    </a:cubicBezTo>
                    <a:cubicBezTo>
                      <a:pt x="146" y="463"/>
                      <a:pt x="208" y="463"/>
                      <a:pt x="231" y="465"/>
                    </a:cubicBezTo>
                    <a:cubicBezTo>
                      <a:pt x="231" y="457"/>
                      <a:pt x="231" y="450"/>
                      <a:pt x="231" y="443"/>
                    </a:cubicBezTo>
                    <a:cubicBezTo>
                      <a:pt x="224" y="443"/>
                      <a:pt x="217" y="443"/>
                      <a:pt x="210" y="443"/>
                    </a:cubicBezTo>
                    <a:cubicBezTo>
                      <a:pt x="146" y="443"/>
                      <a:pt x="144" y="437"/>
                      <a:pt x="144" y="411"/>
                    </a:cubicBezTo>
                    <a:cubicBezTo>
                      <a:pt x="144" y="280"/>
                      <a:pt x="144" y="149"/>
                      <a:pt x="144" y="1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3" name="CustomShape 78"/>
              <p:cNvSpPr/>
              <p:nvPr/>
            </p:nvSpPr>
            <p:spPr>
              <a:xfrm>
                <a:off x="2256840" y="5505120"/>
                <a:ext cx="136080" cy="164520"/>
              </a:xfrm>
              <a:custGeom>
                <a:avLst/>
                <a:gdLst/>
                <a:ahLst/>
                <a:rect l="l" t="t" r="r" b="b"/>
                <a:pathLst>
                  <a:path w="381" h="460">
                    <a:moveTo>
                      <a:pt x="140" y="62"/>
                    </a:moveTo>
                    <a:cubicBezTo>
                      <a:pt x="144" y="48"/>
                      <a:pt x="150" y="22"/>
                      <a:pt x="150" y="18"/>
                    </a:cubicBezTo>
                    <a:cubicBezTo>
                      <a:pt x="150" y="6"/>
                      <a:pt x="142" y="0"/>
                      <a:pt x="130" y="0"/>
                    </a:cubicBezTo>
                    <a:cubicBezTo>
                      <a:pt x="128" y="0"/>
                      <a:pt x="108" y="0"/>
                      <a:pt x="102" y="24"/>
                    </a:cubicBezTo>
                    <a:cubicBezTo>
                      <a:pt x="69" y="159"/>
                      <a:pt x="35" y="294"/>
                      <a:pt x="2" y="429"/>
                    </a:cubicBezTo>
                    <a:cubicBezTo>
                      <a:pt x="0" y="437"/>
                      <a:pt x="1" y="436"/>
                      <a:pt x="0" y="439"/>
                    </a:cubicBezTo>
                    <a:cubicBezTo>
                      <a:pt x="0" y="451"/>
                      <a:pt x="6" y="459"/>
                      <a:pt x="18" y="459"/>
                    </a:cubicBezTo>
                    <a:cubicBezTo>
                      <a:pt x="34" y="459"/>
                      <a:pt x="42" y="447"/>
                      <a:pt x="44" y="443"/>
                    </a:cubicBezTo>
                    <a:cubicBezTo>
                      <a:pt x="46" y="437"/>
                      <a:pt x="56" y="401"/>
                      <a:pt x="82" y="294"/>
                    </a:cubicBezTo>
                    <a:cubicBezTo>
                      <a:pt x="104" y="314"/>
                      <a:pt x="136" y="316"/>
                      <a:pt x="150" y="316"/>
                    </a:cubicBezTo>
                    <a:cubicBezTo>
                      <a:pt x="200" y="316"/>
                      <a:pt x="226" y="284"/>
                      <a:pt x="244" y="266"/>
                    </a:cubicBezTo>
                    <a:cubicBezTo>
                      <a:pt x="250" y="296"/>
                      <a:pt x="276" y="316"/>
                      <a:pt x="306" y="316"/>
                    </a:cubicBezTo>
                    <a:cubicBezTo>
                      <a:pt x="332" y="316"/>
                      <a:pt x="348" y="300"/>
                      <a:pt x="358" y="278"/>
                    </a:cubicBezTo>
                    <a:cubicBezTo>
                      <a:pt x="370" y="252"/>
                      <a:pt x="380" y="210"/>
                      <a:pt x="380" y="208"/>
                    </a:cubicBezTo>
                    <a:cubicBezTo>
                      <a:pt x="380" y="202"/>
                      <a:pt x="374" y="202"/>
                      <a:pt x="372" y="202"/>
                    </a:cubicBezTo>
                    <a:cubicBezTo>
                      <a:pt x="364" y="202"/>
                      <a:pt x="364" y="204"/>
                      <a:pt x="362" y="214"/>
                    </a:cubicBezTo>
                    <a:cubicBezTo>
                      <a:pt x="350" y="260"/>
                      <a:pt x="336" y="300"/>
                      <a:pt x="308" y="300"/>
                    </a:cubicBezTo>
                    <a:cubicBezTo>
                      <a:pt x="290" y="300"/>
                      <a:pt x="286" y="282"/>
                      <a:pt x="286" y="268"/>
                    </a:cubicBezTo>
                    <a:cubicBezTo>
                      <a:pt x="286" y="254"/>
                      <a:pt x="296" y="220"/>
                      <a:pt x="300" y="196"/>
                    </a:cubicBezTo>
                    <a:cubicBezTo>
                      <a:pt x="306" y="171"/>
                      <a:pt x="313" y="145"/>
                      <a:pt x="320" y="120"/>
                    </a:cubicBezTo>
                    <a:cubicBezTo>
                      <a:pt x="322" y="110"/>
                      <a:pt x="330" y="84"/>
                      <a:pt x="332" y="72"/>
                    </a:cubicBezTo>
                    <a:cubicBezTo>
                      <a:pt x="336" y="56"/>
                      <a:pt x="344" y="30"/>
                      <a:pt x="344" y="26"/>
                    </a:cubicBezTo>
                    <a:cubicBezTo>
                      <a:pt x="344" y="14"/>
                      <a:pt x="334" y="6"/>
                      <a:pt x="322" y="6"/>
                    </a:cubicBezTo>
                    <a:cubicBezTo>
                      <a:pt x="320" y="6"/>
                      <a:pt x="300" y="8"/>
                      <a:pt x="296" y="32"/>
                    </a:cubicBezTo>
                    <a:cubicBezTo>
                      <a:pt x="284" y="76"/>
                      <a:pt x="273" y="119"/>
                      <a:pt x="262" y="162"/>
                    </a:cubicBezTo>
                    <a:cubicBezTo>
                      <a:pt x="254" y="198"/>
                      <a:pt x="246" y="226"/>
                      <a:pt x="244" y="234"/>
                    </a:cubicBezTo>
                    <a:cubicBezTo>
                      <a:pt x="244" y="238"/>
                      <a:pt x="210" y="300"/>
                      <a:pt x="152" y="300"/>
                    </a:cubicBezTo>
                    <a:cubicBezTo>
                      <a:pt x="118" y="300"/>
                      <a:pt x="100" y="278"/>
                      <a:pt x="100" y="240"/>
                    </a:cubicBezTo>
                    <a:cubicBezTo>
                      <a:pt x="100" y="220"/>
                      <a:pt x="106" y="200"/>
                      <a:pt x="110" y="180"/>
                    </a:cubicBezTo>
                    <a:cubicBezTo>
                      <a:pt x="120" y="141"/>
                      <a:pt x="130" y="101"/>
                      <a:pt x="140" y="6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4" name="CustomShape 79"/>
              <p:cNvSpPr/>
              <p:nvPr/>
            </p:nvSpPr>
            <p:spPr>
              <a:xfrm>
                <a:off x="2409120" y="5502960"/>
                <a:ext cx="82080" cy="115200"/>
              </a:xfrm>
              <a:custGeom>
                <a:avLst/>
                <a:gdLst/>
                <a:ahLst/>
                <a:rect l="l" t="t" r="r" b="b"/>
                <a:pathLst>
                  <a:path w="231" h="323">
                    <a:moveTo>
                      <a:pt x="122" y="178"/>
                    </a:moveTo>
                    <a:cubicBezTo>
                      <a:pt x="138" y="182"/>
                      <a:pt x="196" y="192"/>
                      <a:pt x="196" y="244"/>
                    </a:cubicBezTo>
                    <a:cubicBezTo>
                      <a:pt x="196" y="278"/>
                      <a:pt x="172" y="306"/>
                      <a:pt x="116" y="306"/>
                    </a:cubicBezTo>
                    <a:cubicBezTo>
                      <a:pt x="58" y="306"/>
                      <a:pt x="32" y="266"/>
                      <a:pt x="20" y="208"/>
                    </a:cubicBezTo>
                    <a:cubicBezTo>
                      <a:pt x="16" y="198"/>
                      <a:pt x="16" y="196"/>
                      <a:pt x="10" y="196"/>
                    </a:cubicBezTo>
                    <a:cubicBezTo>
                      <a:pt x="0" y="196"/>
                      <a:pt x="0" y="200"/>
                      <a:pt x="0" y="212"/>
                    </a:cubicBezTo>
                    <a:cubicBezTo>
                      <a:pt x="0" y="243"/>
                      <a:pt x="0" y="274"/>
                      <a:pt x="0" y="306"/>
                    </a:cubicBezTo>
                    <a:cubicBezTo>
                      <a:pt x="0" y="318"/>
                      <a:pt x="0" y="322"/>
                      <a:pt x="8" y="322"/>
                    </a:cubicBezTo>
                    <a:cubicBezTo>
                      <a:pt x="12" y="322"/>
                      <a:pt x="13" y="322"/>
                      <a:pt x="26" y="308"/>
                    </a:cubicBezTo>
                    <a:cubicBezTo>
                      <a:pt x="28" y="306"/>
                      <a:pt x="26" y="306"/>
                      <a:pt x="40" y="292"/>
                    </a:cubicBezTo>
                    <a:cubicBezTo>
                      <a:pt x="70" y="322"/>
                      <a:pt x="102" y="322"/>
                      <a:pt x="116" y="322"/>
                    </a:cubicBezTo>
                    <a:cubicBezTo>
                      <a:pt x="198" y="322"/>
                      <a:pt x="230" y="276"/>
                      <a:pt x="230" y="224"/>
                    </a:cubicBezTo>
                    <a:cubicBezTo>
                      <a:pt x="230" y="188"/>
                      <a:pt x="208" y="166"/>
                      <a:pt x="200" y="158"/>
                    </a:cubicBezTo>
                    <a:cubicBezTo>
                      <a:pt x="176" y="136"/>
                      <a:pt x="150" y="130"/>
                      <a:pt x="120" y="124"/>
                    </a:cubicBezTo>
                    <a:cubicBezTo>
                      <a:pt x="80" y="118"/>
                      <a:pt x="34" y="108"/>
                      <a:pt x="34" y="68"/>
                    </a:cubicBezTo>
                    <a:cubicBezTo>
                      <a:pt x="34" y="42"/>
                      <a:pt x="52" y="14"/>
                      <a:pt x="112" y="14"/>
                    </a:cubicBezTo>
                    <a:cubicBezTo>
                      <a:pt x="190" y="14"/>
                      <a:pt x="194" y="78"/>
                      <a:pt x="194" y="98"/>
                    </a:cubicBezTo>
                    <a:cubicBezTo>
                      <a:pt x="196" y="106"/>
                      <a:pt x="199" y="103"/>
                      <a:pt x="202" y="106"/>
                    </a:cubicBezTo>
                    <a:cubicBezTo>
                      <a:pt x="212" y="106"/>
                      <a:pt x="212" y="102"/>
                      <a:pt x="212" y="88"/>
                    </a:cubicBezTo>
                    <a:cubicBezTo>
                      <a:pt x="212" y="65"/>
                      <a:pt x="212" y="42"/>
                      <a:pt x="212" y="18"/>
                    </a:cubicBezTo>
                    <a:cubicBezTo>
                      <a:pt x="212" y="6"/>
                      <a:pt x="212" y="0"/>
                      <a:pt x="204" y="0"/>
                    </a:cubicBezTo>
                    <a:cubicBezTo>
                      <a:pt x="200" y="0"/>
                      <a:pt x="200" y="0"/>
                      <a:pt x="190" y="10"/>
                    </a:cubicBezTo>
                    <a:cubicBezTo>
                      <a:pt x="188" y="12"/>
                      <a:pt x="182" y="18"/>
                      <a:pt x="178" y="20"/>
                    </a:cubicBezTo>
                    <a:cubicBezTo>
                      <a:pt x="152" y="0"/>
                      <a:pt x="122" y="0"/>
                      <a:pt x="112" y="0"/>
                    </a:cubicBezTo>
                    <a:cubicBezTo>
                      <a:pt x="26" y="0"/>
                      <a:pt x="0" y="48"/>
                      <a:pt x="0" y="88"/>
                    </a:cubicBezTo>
                    <a:cubicBezTo>
                      <a:pt x="0" y="112"/>
                      <a:pt x="12" y="132"/>
                      <a:pt x="30" y="146"/>
                    </a:cubicBezTo>
                    <a:cubicBezTo>
                      <a:pt x="52" y="164"/>
                      <a:pt x="72" y="168"/>
                      <a:pt x="122" y="17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65" name="Group 80"/>
          <p:cNvGrpSpPr/>
          <p:nvPr/>
        </p:nvGrpSpPr>
        <p:grpSpPr>
          <a:xfrm>
            <a:off x="2496240" y="5852160"/>
            <a:ext cx="1157040" cy="182880"/>
            <a:chOff x="2496240" y="5852160"/>
            <a:chExt cx="1157040" cy="182880"/>
          </a:xfrm>
        </p:grpSpPr>
        <p:grpSp>
          <p:nvGrpSpPr>
            <p:cNvPr id="666" name="Group 81"/>
            <p:cNvGrpSpPr/>
            <p:nvPr/>
          </p:nvGrpSpPr>
          <p:grpSpPr>
            <a:xfrm>
              <a:off x="2496240" y="5852160"/>
              <a:ext cx="1157040" cy="182880"/>
              <a:chOff x="2496240" y="5852160"/>
              <a:chExt cx="1157040" cy="182880"/>
            </a:xfrm>
          </p:grpSpPr>
          <p:sp>
            <p:nvSpPr>
              <p:cNvPr id="667" name="CustomShape 82"/>
              <p:cNvSpPr/>
              <p:nvPr/>
            </p:nvSpPr>
            <p:spPr>
              <a:xfrm>
                <a:off x="2496240" y="5855040"/>
                <a:ext cx="123840" cy="177120"/>
              </a:xfrm>
              <a:custGeom>
                <a:avLst/>
                <a:gdLst/>
                <a:ahLst/>
                <a:rect l="l" t="t" r="r" b="b"/>
                <a:pathLst>
                  <a:path w="347" h="495">
                    <a:moveTo>
                      <a:pt x="164" y="8"/>
                    </a:moveTo>
                    <a:cubicBezTo>
                      <a:pt x="164" y="6"/>
                      <a:pt x="164" y="0"/>
                      <a:pt x="154" y="0"/>
                    </a:cubicBezTo>
                    <a:cubicBezTo>
                      <a:pt x="138" y="0"/>
                      <a:pt x="88" y="6"/>
                      <a:pt x="68" y="6"/>
                    </a:cubicBezTo>
                    <a:cubicBezTo>
                      <a:pt x="64" y="8"/>
                      <a:pt x="56" y="8"/>
                      <a:pt x="56" y="20"/>
                    </a:cubicBezTo>
                    <a:cubicBezTo>
                      <a:pt x="56" y="30"/>
                      <a:pt x="62" y="30"/>
                      <a:pt x="72" y="30"/>
                    </a:cubicBezTo>
                    <a:cubicBezTo>
                      <a:pt x="106" y="30"/>
                      <a:pt x="108" y="34"/>
                      <a:pt x="108" y="42"/>
                    </a:cubicBezTo>
                    <a:cubicBezTo>
                      <a:pt x="107" y="47"/>
                      <a:pt x="107" y="51"/>
                      <a:pt x="106" y="56"/>
                    </a:cubicBezTo>
                    <a:cubicBezTo>
                      <a:pt x="72" y="191"/>
                      <a:pt x="38" y="325"/>
                      <a:pt x="4" y="460"/>
                    </a:cubicBezTo>
                    <a:cubicBezTo>
                      <a:pt x="0" y="470"/>
                      <a:pt x="0" y="470"/>
                      <a:pt x="0" y="474"/>
                    </a:cubicBezTo>
                    <a:cubicBezTo>
                      <a:pt x="0" y="490"/>
                      <a:pt x="14" y="494"/>
                      <a:pt x="22" y="494"/>
                    </a:cubicBezTo>
                    <a:cubicBezTo>
                      <a:pt x="32" y="494"/>
                      <a:pt x="44" y="486"/>
                      <a:pt x="48" y="476"/>
                    </a:cubicBezTo>
                    <a:cubicBezTo>
                      <a:pt x="52" y="458"/>
                      <a:pt x="56" y="440"/>
                      <a:pt x="60" y="422"/>
                    </a:cubicBezTo>
                    <a:cubicBezTo>
                      <a:pt x="65" y="401"/>
                      <a:pt x="71" y="381"/>
                      <a:pt x="76" y="360"/>
                    </a:cubicBezTo>
                    <a:cubicBezTo>
                      <a:pt x="80" y="344"/>
                      <a:pt x="84" y="328"/>
                      <a:pt x="88" y="312"/>
                    </a:cubicBezTo>
                    <a:cubicBezTo>
                      <a:pt x="90" y="308"/>
                      <a:pt x="94" y="286"/>
                      <a:pt x="96" y="282"/>
                    </a:cubicBezTo>
                    <a:cubicBezTo>
                      <a:pt x="98" y="274"/>
                      <a:pt x="120" y="236"/>
                      <a:pt x="144" y="216"/>
                    </a:cubicBezTo>
                    <a:cubicBezTo>
                      <a:pt x="158" y="206"/>
                      <a:pt x="180" y="192"/>
                      <a:pt x="210" y="192"/>
                    </a:cubicBezTo>
                    <a:cubicBezTo>
                      <a:pt x="240" y="192"/>
                      <a:pt x="248" y="216"/>
                      <a:pt x="248" y="242"/>
                    </a:cubicBezTo>
                    <a:cubicBezTo>
                      <a:pt x="248" y="278"/>
                      <a:pt x="222" y="356"/>
                      <a:pt x="206" y="398"/>
                    </a:cubicBezTo>
                    <a:cubicBezTo>
                      <a:pt x="200" y="414"/>
                      <a:pt x="196" y="422"/>
                      <a:pt x="196" y="436"/>
                    </a:cubicBezTo>
                    <a:cubicBezTo>
                      <a:pt x="196" y="470"/>
                      <a:pt x="220" y="494"/>
                      <a:pt x="254" y="494"/>
                    </a:cubicBezTo>
                    <a:cubicBezTo>
                      <a:pt x="320" y="494"/>
                      <a:pt x="346" y="392"/>
                      <a:pt x="346" y="386"/>
                    </a:cubicBezTo>
                    <a:cubicBezTo>
                      <a:pt x="346" y="380"/>
                      <a:pt x="340" y="380"/>
                      <a:pt x="338" y="380"/>
                    </a:cubicBezTo>
                    <a:cubicBezTo>
                      <a:pt x="330" y="380"/>
                      <a:pt x="330" y="382"/>
                      <a:pt x="326" y="392"/>
                    </a:cubicBezTo>
                    <a:cubicBezTo>
                      <a:pt x="316" y="430"/>
                      <a:pt x="294" y="478"/>
                      <a:pt x="256" y="478"/>
                    </a:cubicBezTo>
                    <a:cubicBezTo>
                      <a:pt x="244" y="478"/>
                      <a:pt x="238" y="472"/>
                      <a:pt x="238" y="456"/>
                    </a:cubicBezTo>
                    <a:cubicBezTo>
                      <a:pt x="238" y="438"/>
                      <a:pt x="244" y="422"/>
                      <a:pt x="250" y="406"/>
                    </a:cubicBezTo>
                    <a:cubicBezTo>
                      <a:pt x="262" y="376"/>
                      <a:pt x="294" y="292"/>
                      <a:pt x="294" y="252"/>
                    </a:cubicBezTo>
                    <a:cubicBezTo>
                      <a:pt x="294" y="206"/>
                      <a:pt x="266" y="176"/>
                      <a:pt x="212" y="176"/>
                    </a:cubicBezTo>
                    <a:cubicBezTo>
                      <a:pt x="168" y="176"/>
                      <a:pt x="134" y="198"/>
                      <a:pt x="108" y="230"/>
                    </a:cubicBezTo>
                    <a:cubicBezTo>
                      <a:pt x="127" y="156"/>
                      <a:pt x="145" y="82"/>
                      <a:pt x="164" y="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8" name="CustomShape 83"/>
              <p:cNvSpPr/>
              <p:nvPr/>
            </p:nvSpPr>
            <p:spPr>
              <a:xfrm>
                <a:off x="2706480" y="595368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75" h="75">
                    <a:moveTo>
                      <a:pt x="74" y="38"/>
                    </a:moveTo>
                    <a:cubicBezTo>
                      <a:pt x="74" y="16"/>
                      <a:pt x="57" y="0"/>
                      <a:pt x="36" y="0"/>
                    </a:cubicBezTo>
                    <a:cubicBezTo>
                      <a:pt x="15" y="0"/>
                      <a:pt x="0" y="17"/>
                      <a:pt x="0" y="38"/>
                    </a:cubicBezTo>
                    <a:cubicBezTo>
                      <a:pt x="0" y="59"/>
                      <a:pt x="15" y="74"/>
                      <a:pt x="36" y="74"/>
                    </a:cubicBezTo>
                    <a:cubicBezTo>
                      <a:pt x="57" y="74"/>
                      <a:pt x="74" y="58"/>
                      <a:pt x="74" y="3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9" name="CustomShape 84"/>
              <p:cNvSpPr/>
              <p:nvPr/>
            </p:nvSpPr>
            <p:spPr>
              <a:xfrm>
                <a:off x="2833200" y="5862240"/>
                <a:ext cx="82800" cy="167040"/>
              </a:xfrm>
              <a:custGeom>
                <a:avLst/>
                <a:gdLst/>
                <a:ahLst/>
                <a:rect l="l" t="t" r="r" b="b"/>
                <a:pathLst>
                  <a:path w="233" h="467">
                    <a:moveTo>
                      <a:pt x="144" y="18"/>
                    </a:moveTo>
                    <a:cubicBezTo>
                      <a:pt x="144" y="0"/>
                      <a:pt x="144" y="0"/>
                      <a:pt x="128" y="0"/>
                    </a:cubicBezTo>
                    <a:cubicBezTo>
                      <a:pt x="86" y="44"/>
                      <a:pt x="24" y="44"/>
                      <a:pt x="0" y="44"/>
                    </a:cubicBezTo>
                    <a:cubicBezTo>
                      <a:pt x="0" y="51"/>
                      <a:pt x="0" y="59"/>
                      <a:pt x="0" y="66"/>
                    </a:cubicBezTo>
                    <a:cubicBezTo>
                      <a:pt x="14" y="66"/>
                      <a:pt x="56" y="66"/>
                      <a:pt x="92" y="48"/>
                    </a:cubicBezTo>
                    <a:cubicBezTo>
                      <a:pt x="92" y="169"/>
                      <a:pt x="92" y="291"/>
                      <a:pt x="92" y="412"/>
                    </a:cubicBezTo>
                    <a:cubicBezTo>
                      <a:pt x="92" y="436"/>
                      <a:pt x="90" y="444"/>
                      <a:pt x="28" y="444"/>
                    </a:cubicBezTo>
                    <a:cubicBezTo>
                      <a:pt x="21" y="444"/>
                      <a:pt x="13" y="444"/>
                      <a:pt x="6" y="444"/>
                    </a:cubicBezTo>
                    <a:cubicBezTo>
                      <a:pt x="6" y="451"/>
                      <a:pt x="6" y="459"/>
                      <a:pt x="6" y="466"/>
                    </a:cubicBezTo>
                    <a:cubicBezTo>
                      <a:pt x="30" y="464"/>
                      <a:pt x="89" y="464"/>
                      <a:pt x="118" y="464"/>
                    </a:cubicBezTo>
                    <a:cubicBezTo>
                      <a:pt x="147" y="464"/>
                      <a:pt x="208" y="464"/>
                      <a:pt x="232" y="466"/>
                    </a:cubicBezTo>
                    <a:cubicBezTo>
                      <a:pt x="232" y="459"/>
                      <a:pt x="232" y="451"/>
                      <a:pt x="232" y="444"/>
                    </a:cubicBezTo>
                    <a:cubicBezTo>
                      <a:pt x="225" y="444"/>
                      <a:pt x="217" y="444"/>
                      <a:pt x="210" y="444"/>
                    </a:cubicBezTo>
                    <a:cubicBezTo>
                      <a:pt x="148" y="444"/>
                      <a:pt x="144" y="438"/>
                      <a:pt x="144" y="412"/>
                    </a:cubicBezTo>
                    <a:cubicBezTo>
                      <a:pt x="144" y="281"/>
                      <a:pt x="144" y="149"/>
                      <a:pt x="144" y="1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0" name="CustomShape 85"/>
              <p:cNvSpPr/>
              <p:nvPr/>
            </p:nvSpPr>
            <p:spPr>
              <a:xfrm>
                <a:off x="2947680" y="5862240"/>
                <a:ext cx="105120" cy="172800"/>
              </a:xfrm>
              <a:custGeom>
                <a:avLst/>
                <a:gdLst/>
                <a:ahLst/>
                <a:rect l="l" t="t" r="r" b="b"/>
                <a:pathLst>
                  <a:path w="295" h="483">
                    <a:moveTo>
                      <a:pt x="294" y="242"/>
                    </a:moveTo>
                    <a:cubicBezTo>
                      <a:pt x="294" y="186"/>
                      <a:pt x="292" y="130"/>
                      <a:pt x="266" y="78"/>
                    </a:cubicBezTo>
                    <a:cubicBezTo>
                      <a:pt x="234" y="10"/>
                      <a:pt x="176" y="0"/>
                      <a:pt x="148" y="0"/>
                    </a:cubicBezTo>
                    <a:cubicBezTo>
                      <a:pt x="106" y="0"/>
                      <a:pt x="54" y="18"/>
                      <a:pt x="26" y="82"/>
                    </a:cubicBezTo>
                    <a:cubicBezTo>
                      <a:pt x="2" y="132"/>
                      <a:pt x="0" y="186"/>
                      <a:pt x="0" y="242"/>
                    </a:cubicBezTo>
                    <a:cubicBezTo>
                      <a:pt x="0" y="294"/>
                      <a:pt x="2" y="358"/>
                      <a:pt x="30" y="412"/>
                    </a:cubicBezTo>
                    <a:cubicBezTo>
                      <a:pt x="60" y="468"/>
                      <a:pt x="112" y="482"/>
                      <a:pt x="146" y="482"/>
                    </a:cubicBezTo>
                    <a:cubicBezTo>
                      <a:pt x="184" y="482"/>
                      <a:pt x="238" y="468"/>
                      <a:pt x="268" y="400"/>
                    </a:cubicBezTo>
                    <a:cubicBezTo>
                      <a:pt x="292" y="352"/>
                      <a:pt x="294" y="298"/>
                      <a:pt x="294" y="242"/>
                    </a:cubicBezTo>
                    <a:moveTo>
                      <a:pt x="146" y="466"/>
                    </a:moveTo>
                    <a:cubicBezTo>
                      <a:pt x="120" y="466"/>
                      <a:pt x="78" y="450"/>
                      <a:pt x="66" y="382"/>
                    </a:cubicBezTo>
                    <a:cubicBezTo>
                      <a:pt x="58" y="340"/>
                      <a:pt x="58" y="276"/>
                      <a:pt x="58" y="234"/>
                    </a:cubicBezTo>
                    <a:cubicBezTo>
                      <a:pt x="58" y="188"/>
                      <a:pt x="58" y="142"/>
                      <a:pt x="64" y="104"/>
                    </a:cubicBezTo>
                    <a:cubicBezTo>
                      <a:pt x="76" y="22"/>
                      <a:pt x="130" y="14"/>
                      <a:pt x="146" y="14"/>
                    </a:cubicBezTo>
                    <a:cubicBezTo>
                      <a:pt x="170" y="14"/>
                      <a:pt x="216" y="28"/>
                      <a:pt x="230" y="96"/>
                    </a:cubicBezTo>
                    <a:cubicBezTo>
                      <a:pt x="236" y="136"/>
                      <a:pt x="236" y="190"/>
                      <a:pt x="236" y="234"/>
                    </a:cubicBezTo>
                    <a:cubicBezTo>
                      <a:pt x="236" y="286"/>
                      <a:pt x="236" y="334"/>
                      <a:pt x="228" y="378"/>
                    </a:cubicBezTo>
                    <a:cubicBezTo>
                      <a:pt x="218" y="446"/>
                      <a:pt x="178" y="466"/>
                      <a:pt x="146" y="466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1" name="CustomShape 86"/>
              <p:cNvSpPr/>
              <p:nvPr/>
            </p:nvSpPr>
            <p:spPr>
              <a:xfrm>
                <a:off x="3119040" y="5852160"/>
                <a:ext cx="178560" cy="182880"/>
              </a:xfrm>
              <a:custGeom>
                <a:avLst/>
                <a:gdLst/>
                <a:ahLst/>
                <a:rect l="l" t="t" r="r" b="b"/>
                <a:pathLst>
                  <a:path w="499" h="511">
                    <a:moveTo>
                      <a:pt x="498" y="8"/>
                    </a:moveTo>
                    <a:cubicBezTo>
                      <a:pt x="498" y="4"/>
                      <a:pt x="496" y="0"/>
                      <a:pt x="490" y="0"/>
                    </a:cubicBezTo>
                    <a:cubicBezTo>
                      <a:pt x="488" y="0"/>
                      <a:pt x="488" y="0"/>
                      <a:pt x="480" y="8"/>
                    </a:cubicBezTo>
                    <a:cubicBezTo>
                      <a:pt x="463" y="26"/>
                      <a:pt x="447" y="44"/>
                      <a:pt x="430" y="62"/>
                    </a:cubicBezTo>
                    <a:cubicBezTo>
                      <a:pt x="424" y="52"/>
                      <a:pt x="392" y="0"/>
                      <a:pt x="314" y="0"/>
                    </a:cubicBezTo>
                    <a:cubicBezTo>
                      <a:pt x="158" y="0"/>
                      <a:pt x="0" y="156"/>
                      <a:pt x="0" y="318"/>
                    </a:cubicBezTo>
                    <a:cubicBezTo>
                      <a:pt x="0" y="430"/>
                      <a:pt x="78" y="510"/>
                      <a:pt x="192" y="510"/>
                    </a:cubicBezTo>
                    <a:cubicBezTo>
                      <a:pt x="222" y="510"/>
                      <a:pt x="254" y="504"/>
                      <a:pt x="278" y="494"/>
                    </a:cubicBezTo>
                    <a:cubicBezTo>
                      <a:pt x="314" y="480"/>
                      <a:pt x="328" y="464"/>
                      <a:pt x="340" y="450"/>
                    </a:cubicBezTo>
                    <a:cubicBezTo>
                      <a:pt x="346" y="468"/>
                      <a:pt x="364" y="494"/>
                      <a:pt x="372" y="494"/>
                    </a:cubicBezTo>
                    <a:cubicBezTo>
                      <a:pt x="376" y="494"/>
                      <a:pt x="375" y="493"/>
                      <a:pt x="376" y="492"/>
                    </a:cubicBezTo>
                    <a:cubicBezTo>
                      <a:pt x="378" y="490"/>
                      <a:pt x="386" y="462"/>
                      <a:pt x="388" y="448"/>
                    </a:cubicBezTo>
                    <a:cubicBezTo>
                      <a:pt x="393" y="430"/>
                      <a:pt x="397" y="412"/>
                      <a:pt x="402" y="394"/>
                    </a:cubicBezTo>
                    <a:cubicBezTo>
                      <a:pt x="404" y="382"/>
                      <a:pt x="408" y="370"/>
                      <a:pt x="412" y="358"/>
                    </a:cubicBezTo>
                    <a:cubicBezTo>
                      <a:pt x="418" y="326"/>
                      <a:pt x="420" y="326"/>
                      <a:pt x="460" y="324"/>
                    </a:cubicBezTo>
                    <a:cubicBezTo>
                      <a:pt x="464" y="324"/>
                      <a:pt x="470" y="324"/>
                      <a:pt x="470" y="310"/>
                    </a:cubicBezTo>
                    <a:cubicBezTo>
                      <a:pt x="470" y="306"/>
                      <a:pt x="468" y="304"/>
                      <a:pt x="462" y="304"/>
                    </a:cubicBezTo>
                    <a:cubicBezTo>
                      <a:pt x="446" y="304"/>
                      <a:pt x="404" y="306"/>
                      <a:pt x="388" y="306"/>
                    </a:cubicBezTo>
                    <a:cubicBezTo>
                      <a:pt x="366" y="306"/>
                      <a:pt x="312" y="304"/>
                      <a:pt x="290" y="304"/>
                    </a:cubicBezTo>
                    <a:cubicBezTo>
                      <a:pt x="284" y="304"/>
                      <a:pt x="274" y="304"/>
                      <a:pt x="274" y="318"/>
                    </a:cubicBezTo>
                    <a:cubicBezTo>
                      <a:pt x="274" y="324"/>
                      <a:pt x="280" y="324"/>
                      <a:pt x="296" y="324"/>
                    </a:cubicBezTo>
                    <a:cubicBezTo>
                      <a:pt x="309" y="325"/>
                      <a:pt x="316" y="324"/>
                      <a:pt x="334" y="326"/>
                    </a:cubicBezTo>
                    <a:cubicBezTo>
                      <a:pt x="352" y="328"/>
                      <a:pt x="354" y="330"/>
                      <a:pt x="354" y="340"/>
                    </a:cubicBezTo>
                    <a:cubicBezTo>
                      <a:pt x="354" y="346"/>
                      <a:pt x="348" y="378"/>
                      <a:pt x="340" y="404"/>
                    </a:cubicBezTo>
                    <a:cubicBezTo>
                      <a:pt x="320" y="480"/>
                      <a:pt x="230" y="488"/>
                      <a:pt x="204" y="488"/>
                    </a:cubicBezTo>
                    <a:cubicBezTo>
                      <a:pt x="138" y="488"/>
                      <a:pt x="64" y="448"/>
                      <a:pt x="64" y="340"/>
                    </a:cubicBezTo>
                    <a:cubicBezTo>
                      <a:pt x="64" y="320"/>
                      <a:pt x="70" y="204"/>
                      <a:pt x="144" y="112"/>
                    </a:cubicBezTo>
                    <a:cubicBezTo>
                      <a:pt x="182" y="64"/>
                      <a:pt x="250" y="22"/>
                      <a:pt x="320" y="22"/>
                    </a:cubicBezTo>
                    <a:cubicBezTo>
                      <a:pt x="392" y="22"/>
                      <a:pt x="432" y="76"/>
                      <a:pt x="432" y="158"/>
                    </a:cubicBezTo>
                    <a:cubicBezTo>
                      <a:pt x="432" y="186"/>
                      <a:pt x="430" y="185"/>
                      <a:pt x="430" y="192"/>
                    </a:cubicBezTo>
                    <a:cubicBezTo>
                      <a:pt x="430" y="199"/>
                      <a:pt x="438" y="200"/>
                      <a:pt x="442" y="200"/>
                    </a:cubicBezTo>
                    <a:cubicBezTo>
                      <a:pt x="450" y="200"/>
                      <a:pt x="450" y="198"/>
                      <a:pt x="454" y="186"/>
                    </a:cubicBezTo>
                    <a:cubicBezTo>
                      <a:pt x="469" y="127"/>
                      <a:pt x="483" y="67"/>
                      <a:pt x="498" y="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2" name="CustomShape 87"/>
              <p:cNvSpPr/>
              <p:nvPr/>
            </p:nvSpPr>
            <p:spPr>
              <a:xfrm>
                <a:off x="3314880" y="5857920"/>
                <a:ext cx="212400" cy="171360"/>
              </a:xfrm>
              <a:custGeom>
                <a:avLst/>
                <a:gdLst/>
                <a:ahLst/>
                <a:rect l="l" t="t" r="r" b="b"/>
                <a:pathLst>
                  <a:path w="593" h="479">
                    <a:moveTo>
                      <a:pt x="508" y="54"/>
                    </a:moveTo>
                    <a:cubicBezTo>
                      <a:pt x="516" y="28"/>
                      <a:pt x="516" y="22"/>
                      <a:pt x="568" y="22"/>
                    </a:cubicBezTo>
                    <a:cubicBezTo>
                      <a:pt x="586" y="22"/>
                      <a:pt x="592" y="22"/>
                      <a:pt x="592" y="8"/>
                    </a:cubicBezTo>
                    <a:cubicBezTo>
                      <a:pt x="592" y="0"/>
                      <a:pt x="584" y="0"/>
                      <a:pt x="582" y="0"/>
                    </a:cubicBezTo>
                    <a:cubicBezTo>
                      <a:pt x="562" y="0"/>
                      <a:pt x="512" y="2"/>
                      <a:pt x="492" y="2"/>
                    </a:cubicBezTo>
                    <a:cubicBezTo>
                      <a:pt x="472" y="2"/>
                      <a:pt x="422" y="0"/>
                      <a:pt x="402" y="0"/>
                    </a:cubicBezTo>
                    <a:cubicBezTo>
                      <a:pt x="396" y="0"/>
                      <a:pt x="388" y="0"/>
                      <a:pt x="388" y="14"/>
                    </a:cubicBezTo>
                    <a:cubicBezTo>
                      <a:pt x="388" y="22"/>
                      <a:pt x="394" y="22"/>
                      <a:pt x="408" y="22"/>
                    </a:cubicBezTo>
                    <a:cubicBezTo>
                      <a:pt x="410" y="22"/>
                      <a:pt x="422" y="22"/>
                      <a:pt x="434" y="22"/>
                    </a:cubicBezTo>
                    <a:cubicBezTo>
                      <a:pt x="446" y="24"/>
                      <a:pt x="454" y="24"/>
                      <a:pt x="454" y="34"/>
                    </a:cubicBezTo>
                    <a:cubicBezTo>
                      <a:pt x="454" y="36"/>
                      <a:pt x="452" y="38"/>
                      <a:pt x="450" y="48"/>
                    </a:cubicBezTo>
                    <a:cubicBezTo>
                      <a:pt x="436" y="105"/>
                      <a:pt x="422" y="161"/>
                      <a:pt x="408" y="218"/>
                    </a:cubicBezTo>
                    <a:cubicBezTo>
                      <a:pt x="337" y="218"/>
                      <a:pt x="265" y="218"/>
                      <a:pt x="194" y="218"/>
                    </a:cubicBezTo>
                    <a:cubicBezTo>
                      <a:pt x="208" y="163"/>
                      <a:pt x="222" y="109"/>
                      <a:pt x="236" y="54"/>
                    </a:cubicBezTo>
                    <a:cubicBezTo>
                      <a:pt x="242" y="28"/>
                      <a:pt x="244" y="22"/>
                      <a:pt x="294" y="22"/>
                    </a:cubicBezTo>
                    <a:cubicBezTo>
                      <a:pt x="312" y="22"/>
                      <a:pt x="318" y="22"/>
                      <a:pt x="318" y="8"/>
                    </a:cubicBezTo>
                    <a:cubicBezTo>
                      <a:pt x="318" y="0"/>
                      <a:pt x="310" y="0"/>
                      <a:pt x="308" y="0"/>
                    </a:cubicBezTo>
                    <a:cubicBezTo>
                      <a:pt x="288" y="0"/>
                      <a:pt x="238" y="2"/>
                      <a:pt x="218" y="2"/>
                    </a:cubicBezTo>
                    <a:cubicBezTo>
                      <a:pt x="198" y="2"/>
                      <a:pt x="148" y="0"/>
                      <a:pt x="128" y="0"/>
                    </a:cubicBezTo>
                    <a:cubicBezTo>
                      <a:pt x="122" y="0"/>
                      <a:pt x="114" y="0"/>
                      <a:pt x="114" y="14"/>
                    </a:cubicBezTo>
                    <a:cubicBezTo>
                      <a:pt x="114" y="22"/>
                      <a:pt x="120" y="22"/>
                      <a:pt x="134" y="22"/>
                    </a:cubicBezTo>
                    <a:cubicBezTo>
                      <a:pt x="136" y="22"/>
                      <a:pt x="150" y="22"/>
                      <a:pt x="160" y="22"/>
                    </a:cubicBezTo>
                    <a:cubicBezTo>
                      <a:pt x="174" y="24"/>
                      <a:pt x="180" y="24"/>
                      <a:pt x="180" y="34"/>
                    </a:cubicBezTo>
                    <a:cubicBezTo>
                      <a:pt x="180" y="36"/>
                      <a:pt x="180" y="38"/>
                      <a:pt x="178" y="48"/>
                    </a:cubicBezTo>
                    <a:cubicBezTo>
                      <a:pt x="146" y="173"/>
                      <a:pt x="114" y="299"/>
                      <a:pt x="82" y="424"/>
                    </a:cubicBezTo>
                    <a:cubicBezTo>
                      <a:pt x="76" y="452"/>
                      <a:pt x="74" y="456"/>
                      <a:pt x="20" y="456"/>
                    </a:cubicBezTo>
                    <a:cubicBezTo>
                      <a:pt x="6" y="456"/>
                      <a:pt x="0" y="456"/>
                      <a:pt x="0" y="470"/>
                    </a:cubicBezTo>
                    <a:cubicBezTo>
                      <a:pt x="0" y="478"/>
                      <a:pt x="8" y="478"/>
                      <a:pt x="10" y="478"/>
                    </a:cubicBezTo>
                    <a:cubicBezTo>
                      <a:pt x="30" y="478"/>
                      <a:pt x="80" y="476"/>
                      <a:pt x="100" y="476"/>
                    </a:cubicBezTo>
                    <a:cubicBezTo>
                      <a:pt x="114" y="476"/>
                      <a:pt x="130" y="478"/>
                      <a:pt x="144" y="478"/>
                    </a:cubicBezTo>
                    <a:cubicBezTo>
                      <a:pt x="160" y="478"/>
                      <a:pt x="176" y="478"/>
                      <a:pt x="190" y="478"/>
                    </a:cubicBezTo>
                    <a:cubicBezTo>
                      <a:pt x="196" y="478"/>
                      <a:pt x="204" y="478"/>
                      <a:pt x="204" y="464"/>
                    </a:cubicBezTo>
                    <a:cubicBezTo>
                      <a:pt x="204" y="456"/>
                      <a:pt x="198" y="456"/>
                      <a:pt x="184" y="456"/>
                    </a:cubicBezTo>
                    <a:cubicBezTo>
                      <a:pt x="158" y="456"/>
                      <a:pt x="138" y="456"/>
                      <a:pt x="138" y="444"/>
                    </a:cubicBezTo>
                    <a:cubicBezTo>
                      <a:pt x="138" y="440"/>
                      <a:pt x="140" y="436"/>
                      <a:pt x="140" y="432"/>
                    </a:cubicBezTo>
                    <a:cubicBezTo>
                      <a:pt x="156" y="368"/>
                      <a:pt x="172" y="304"/>
                      <a:pt x="188" y="240"/>
                    </a:cubicBezTo>
                    <a:cubicBezTo>
                      <a:pt x="259" y="240"/>
                      <a:pt x="331" y="240"/>
                      <a:pt x="402" y="240"/>
                    </a:cubicBezTo>
                    <a:cubicBezTo>
                      <a:pt x="374" y="356"/>
                      <a:pt x="358" y="424"/>
                      <a:pt x="354" y="434"/>
                    </a:cubicBezTo>
                    <a:cubicBezTo>
                      <a:pt x="348" y="456"/>
                      <a:pt x="334" y="456"/>
                      <a:pt x="290" y="456"/>
                    </a:cubicBezTo>
                    <a:cubicBezTo>
                      <a:pt x="280" y="456"/>
                      <a:pt x="274" y="456"/>
                      <a:pt x="274" y="470"/>
                    </a:cubicBezTo>
                    <a:cubicBezTo>
                      <a:pt x="274" y="478"/>
                      <a:pt x="282" y="478"/>
                      <a:pt x="284" y="478"/>
                    </a:cubicBezTo>
                    <a:cubicBezTo>
                      <a:pt x="302" y="478"/>
                      <a:pt x="352" y="476"/>
                      <a:pt x="372" y="476"/>
                    </a:cubicBezTo>
                    <a:cubicBezTo>
                      <a:pt x="388" y="476"/>
                      <a:pt x="402" y="478"/>
                      <a:pt x="418" y="478"/>
                    </a:cubicBezTo>
                    <a:cubicBezTo>
                      <a:pt x="432" y="478"/>
                      <a:pt x="448" y="478"/>
                      <a:pt x="464" y="478"/>
                    </a:cubicBezTo>
                    <a:cubicBezTo>
                      <a:pt x="468" y="478"/>
                      <a:pt x="478" y="478"/>
                      <a:pt x="478" y="464"/>
                    </a:cubicBezTo>
                    <a:cubicBezTo>
                      <a:pt x="478" y="456"/>
                      <a:pt x="470" y="456"/>
                      <a:pt x="458" y="456"/>
                    </a:cubicBezTo>
                    <a:cubicBezTo>
                      <a:pt x="432" y="456"/>
                      <a:pt x="412" y="456"/>
                      <a:pt x="412" y="444"/>
                    </a:cubicBezTo>
                    <a:cubicBezTo>
                      <a:pt x="412" y="440"/>
                      <a:pt x="414" y="436"/>
                      <a:pt x="414" y="432"/>
                    </a:cubicBezTo>
                    <a:cubicBezTo>
                      <a:pt x="445" y="306"/>
                      <a:pt x="477" y="180"/>
                      <a:pt x="508" y="5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3" name="CustomShape 88"/>
              <p:cNvSpPr/>
              <p:nvPr/>
            </p:nvSpPr>
            <p:spPr>
              <a:xfrm>
                <a:off x="3546720" y="5918400"/>
                <a:ext cx="106560" cy="113760"/>
              </a:xfrm>
              <a:custGeom>
                <a:avLst/>
                <a:gdLst/>
                <a:ahLst/>
                <a:rect l="l" t="t" r="r" b="b"/>
                <a:pathLst>
                  <a:path w="299" h="319">
                    <a:moveTo>
                      <a:pt x="64" y="252"/>
                    </a:moveTo>
                    <a:cubicBezTo>
                      <a:pt x="102" y="212"/>
                      <a:pt x="122" y="194"/>
                      <a:pt x="146" y="172"/>
                    </a:cubicBezTo>
                    <a:cubicBezTo>
                      <a:pt x="169" y="151"/>
                      <a:pt x="190" y="134"/>
                      <a:pt x="216" y="110"/>
                    </a:cubicBezTo>
                    <a:cubicBezTo>
                      <a:pt x="282" y="44"/>
                      <a:pt x="298" y="10"/>
                      <a:pt x="298" y="8"/>
                    </a:cubicBezTo>
                    <a:cubicBezTo>
                      <a:pt x="298" y="0"/>
                      <a:pt x="292" y="0"/>
                      <a:pt x="290" y="0"/>
                    </a:cubicBezTo>
                    <a:cubicBezTo>
                      <a:pt x="286" y="0"/>
                      <a:pt x="284" y="2"/>
                      <a:pt x="280" y="8"/>
                    </a:cubicBezTo>
                    <a:cubicBezTo>
                      <a:pt x="258" y="42"/>
                      <a:pt x="245" y="54"/>
                      <a:pt x="228" y="54"/>
                    </a:cubicBezTo>
                    <a:cubicBezTo>
                      <a:pt x="211" y="54"/>
                      <a:pt x="202" y="42"/>
                      <a:pt x="192" y="30"/>
                    </a:cubicBezTo>
                    <a:cubicBezTo>
                      <a:pt x="178" y="14"/>
                      <a:pt x="166" y="0"/>
                      <a:pt x="142" y="0"/>
                    </a:cubicBezTo>
                    <a:cubicBezTo>
                      <a:pt x="90" y="0"/>
                      <a:pt x="58" y="66"/>
                      <a:pt x="58" y="80"/>
                    </a:cubicBezTo>
                    <a:cubicBezTo>
                      <a:pt x="58" y="84"/>
                      <a:pt x="60" y="88"/>
                      <a:pt x="66" y="88"/>
                    </a:cubicBezTo>
                    <a:cubicBezTo>
                      <a:pt x="72" y="88"/>
                      <a:pt x="74" y="84"/>
                      <a:pt x="76" y="80"/>
                    </a:cubicBezTo>
                    <a:cubicBezTo>
                      <a:pt x="88" y="48"/>
                      <a:pt x="130" y="48"/>
                      <a:pt x="134" y="48"/>
                    </a:cubicBezTo>
                    <a:cubicBezTo>
                      <a:pt x="150" y="48"/>
                      <a:pt x="164" y="52"/>
                      <a:pt x="180" y="58"/>
                    </a:cubicBezTo>
                    <a:cubicBezTo>
                      <a:pt x="208" y="68"/>
                      <a:pt x="216" y="68"/>
                      <a:pt x="234" y="68"/>
                    </a:cubicBezTo>
                    <a:cubicBezTo>
                      <a:pt x="208" y="98"/>
                      <a:pt x="150" y="150"/>
                      <a:pt x="136" y="160"/>
                    </a:cubicBezTo>
                    <a:cubicBezTo>
                      <a:pt x="115" y="180"/>
                      <a:pt x="93" y="200"/>
                      <a:pt x="72" y="220"/>
                    </a:cubicBezTo>
                    <a:cubicBezTo>
                      <a:pt x="24" y="266"/>
                      <a:pt x="0" y="306"/>
                      <a:pt x="0" y="312"/>
                    </a:cubicBezTo>
                    <a:cubicBezTo>
                      <a:pt x="0" y="318"/>
                      <a:pt x="5" y="316"/>
                      <a:pt x="8" y="318"/>
                    </a:cubicBezTo>
                    <a:cubicBezTo>
                      <a:pt x="14" y="318"/>
                      <a:pt x="16" y="316"/>
                      <a:pt x="20" y="310"/>
                    </a:cubicBezTo>
                    <a:cubicBezTo>
                      <a:pt x="36" y="284"/>
                      <a:pt x="56" y="266"/>
                      <a:pt x="80" y="266"/>
                    </a:cubicBezTo>
                    <a:cubicBezTo>
                      <a:pt x="96" y="266"/>
                      <a:pt x="102" y="272"/>
                      <a:pt x="120" y="292"/>
                    </a:cubicBezTo>
                    <a:cubicBezTo>
                      <a:pt x="132" y="308"/>
                      <a:pt x="144" y="318"/>
                      <a:pt x="166" y="318"/>
                    </a:cubicBezTo>
                    <a:cubicBezTo>
                      <a:pt x="234" y="318"/>
                      <a:pt x="276" y="230"/>
                      <a:pt x="276" y="210"/>
                    </a:cubicBezTo>
                    <a:cubicBezTo>
                      <a:pt x="276" y="206"/>
                      <a:pt x="272" y="204"/>
                      <a:pt x="268" y="204"/>
                    </a:cubicBezTo>
                    <a:cubicBezTo>
                      <a:pt x="260" y="204"/>
                      <a:pt x="260" y="208"/>
                      <a:pt x="258" y="212"/>
                    </a:cubicBezTo>
                    <a:cubicBezTo>
                      <a:pt x="242" y="258"/>
                      <a:pt x="196" y="272"/>
                      <a:pt x="172" y="272"/>
                    </a:cubicBezTo>
                    <a:cubicBezTo>
                      <a:pt x="158" y="272"/>
                      <a:pt x="146" y="268"/>
                      <a:pt x="132" y="262"/>
                    </a:cubicBezTo>
                    <a:cubicBezTo>
                      <a:pt x="108" y="254"/>
                      <a:pt x="98" y="250"/>
                      <a:pt x="82" y="250"/>
                    </a:cubicBezTo>
                    <a:cubicBezTo>
                      <a:pt x="80" y="250"/>
                      <a:pt x="70" y="250"/>
                      <a:pt x="64" y="25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674" name="" descr=""/>
          <p:cNvPicPr/>
          <p:nvPr/>
        </p:nvPicPr>
        <p:blipFill>
          <a:blip r:embed="rId1"/>
          <a:stretch/>
        </p:blipFill>
        <p:spPr>
          <a:xfrm>
            <a:off x="7303320" y="2571120"/>
            <a:ext cx="2205360" cy="1816920"/>
          </a:xfrm>
          <a:prstGeom prst="rect">
            <a:avLst/>
          </a:prstGeom>
          <a:ln>
            <a:noFill/>
          </a:ln>
        </p:spPr>
      </p:pic>
      <p:pic>
        <p:nvPicPr>
          <p:cNvPr id="675" name="" descr=""/>
          <p:cNvPicPr/>
          <p:nvPr/>
        </p:nvPicPr>
        <p:blipFill>
          <a:blip r:embed="rId2"/>
          <a:stretch/>
        </p:blipFill>
        <p:spPr>
          <a:xfrm>
            <a:off x="4572000" y="4937760"/>
            <a:ext cx="4296240" cy="2319480"/>
          </a:xfrm>
          <a:prstGeom prst="rect">
            <a:avLst/>
          </a:prstGeom>
          <a:ln>
            <a:noFill/>
          </a:ln>
        </p:spPr>
      </p:pic>
      <p:grpSp>
        <p:nvGrpSpPr>
          <p:cNvPr id="676" name="Group 89"/>
          <p:cNvGrpSpPr/>
          <p:nvPr/>
        </p:nvGrpSpPr>
        <p:grpSpPr>
          <a:xfrm>
            <a:off x="731520" y="4488840"/>
            <a:ext cx="4815360" cy="307440"/>
            <a:chOff x="731520" y="4488840"/>
            <a:chExt cx="4815360" cy="307440"/>
          </a:xfrm>
        </p:grpSpPr>
        <p:grpSp>
          <p:nvGrpSpPr>
            <p:cNvPr id="677" name="Group 90"/>
            <p:cNvGrpSpPr/>
            <p:nvPr/>
          </p:nvGrpSpPr>
          <p:grpSpPr>
            <a:xfrm>
              <a:off x="731520" y="4488840"/>
              <a:ext cx="4815360" cy="307440"/>
              <a:chOff x="731520" y="4488840"/>
              <a:chExt cx="4815360" cy="307440"/>
            </a:xfrm>
          </p:grpSpPr>
          <p:sp>
            <p:nvSpPr>
              <p:cNvPr id="678" name="CustomShape 91"/>
              <p:cNvSpPr/>
              <p:nvPr/>
            </p:nvSpPr>
            <p:spPr>
              <a:xfrm>
                <a:off x="731520" y="4505400"/>
                <a:ext cx="212400" cy="171720"/>
              </a:xfrm>
              <a:custGeom>
                <a:avLst/>
                <a:gdLst/>
                <a:ahLst/>
                <a:rect l="l" t="t" r="r" b="b"/>
                <a:pathLst>
                  <a:path w="593" h="480">
                    <a:moveTo>
                      <a:pt x="508" y="54"/>
                    </a:moveTo>
                    <a:cubicBezTo>
                      <a:pt x="514" y="30"/>
                      <a:pt x="516" y="22"/>
                      <a:pt x="568" y="22"/>
                    </a:cubicBezTo>
                    <a:cubicBezTo>
                      <a:pt x="586" y="22"/>
                      <a:pt x="592" y="22"/>
                      <a:pt x="592" y="8"/>
                    </a:cubicBezTo>
                    <a:cubicBezTo>
                      <a:pt x="592" y="0"/>
                      <a:pt x="584" y="0"/>
                      <a:pt x="582" y="0"/>
                    </a:cubicBezTo>
                    <a:cubicBezTo>
                      <a:pt x="562" y="0"/>
                      <a:pt x="512" y="4"/>
                      <a:pt x="492" y="4"/>
                    </a:cubicBezTo>
                    <a:cubicBezTo>
                      <a:pt x="470" y="4"/>
                      <a:pt x="422" y="0"/>
                      <a:pt x="400" y="0"/>
                    </a:cubicBezTo>
                    <a:cubicBezTo>
                      <a:pt x="396" y="0"/>
                      <a:pt x="388" y="0"/>
                      <a:pt x="388" y="14"/>
                    </a:cubicBezTo>
                    <a:cubicBezTo>
                      <a:pt x="388" y="22"/>
                      <a:pt x="394" y="22"/>
                      <a:pt x="408" y="22"/>
                    </a:cubicBezTo>
                    <a:cubicBezTo>
                      <a:pt x="417" y="23"/>
                      <a:pt x="422" y="22"/>
                      <a:pt x="434" y="24"/>
                    </a:cubicBezTo>
                    <a:cubicBezTo>
                      <a:pt x="446" y="26"/>
                      <a:pt x="452" y="26"/>
                      <a:pt x="452" y="36"/>
                    </a:cubicBezTo>
                    <a:cubicBezTo>
                      <a:pt x="452" y="38"/>
                      <a:pt x="452" y="40"/>
                      <a:pt x="450" y="48"/>
                    </a:cubicBezTo>
                    <a:cubicBezTo>
                      <a:pt x="436" y="105"/>
                      <a:pt x="422" y="162"/>
                      <a:pt x="408" y="219"/>
                    </a:cubicBezTo>
                    <a:cubicBezTo>
                      <a:pt x="337" y="219"/>
                      <a:pt x="265" y="219"/>
                      <a:pt x="194" y="219"/>
                    </a:cubicBezTo>
                    <a:cubicBezTo>
                      <a:pt x="207" y="164"/>
                      <a:pt x="221" y="109"/>
                      <a:pt x="234" y="54"/>
                    </a:cubicBezTo>
                    <a:cubicBezTo>
                      <a:pt x="242" y="30"/>
                      <a:pt x="244" y="22"/>
                      <a:pt x="294" y="22"/>
                    </a:cubicBezTo>
                    <a:cubicBezTo>
                      <a:pt x="312" y="22"/>
                      <a:pt x="318" y="22"/>
                      <a:pt x="318" y="8"/>
                    </a:cubicBezTo>
                    <a:cubicBezTo>
                      <a:pt x="318" y="0"/>
                      <a:pt x="310" y="0"/>
                      <a:pt x="308" y="0"/>
                    </a:cubicBezTo>
                    <a:cubicBezTo>
                      <a:pt x="288" y="0"/>
                      <a:pt x="238" y="4"/>
                      <a:pt x="218" y="4"/>
                    </a:cubicBezTo>
                    <a:cubicBezTo>
                      <a:pt x="198" y="4"/>
                      <a:pt x="148" y="0"/>
                      <a:pt x="128" y="0"/>
                    </a:cubicBezTo>
                    <a:cubicBezTo>
                      <a:pt x="122" y="0"/>
                      <a:pt x="114" y="0"/>
                      <a:pt x="114" y="14"/>
                    </a:cubicBezTo>
                    <a:cubicBezTo>
                      <a:pt x="114" y="22"/>
                      <a:pt x="120" y="22"/>
                      <a:pt x="134" y="22"/>
                    </a:cubicBezTo>
                    <a:cubicBezTo>
                      <a:pt x="136" y="22"/>
                      <a:pt x="148" y="22"/>
                      <a:pt x="160" y="24"/>
                    </a:cubicBezTo>
                    <a:cubicBezTo>
                      <a:pt x="172" y="26"/>
                      <a:pt x="180" y="26"/>
                      <a:pt x="180" y="36"/>
                    </a:cubicBezTo>
                    <a:cubicBezTo>
                      <a:pt x="180" y="38"/>
                      <a:pt x="178" y="40"/>
                      <a:pt x="176" y="48"/>
                    </a:cubicBezTo>
                    <a:cubicBezTo>
                      <a:pt x="145" y="173"/>
                      <a:pt x="113" y="298"/>
                      <a:pt x="82" y="423"/>
                    </a:cubicBezTo>
                    <a:cubicBezTo>
                      <a:pt x="76" y="451"/>
                      <a:pt x="74" y="457"/>
                      <a:pt x="18" y="457"/>
                    </a:cubicBezTo>
                    <a:cubicBezTo>
                      <a:pt x="6" y="457"/>
                      <a:pt x="0" y="457"/>
                      <a:pt x="0" y="471"/>
                    </a:cubicBezTo>
                    <a:cubicBezTo>
                      <a:pt x="0" y="479"/>
                      <a:pt x="8" y="479"/>
                      <a:pt x="10" y="479"/>
                    </a:cubicBezTo>
                    <a:cubicBezTo>
                      <a:pt x="28" y="479"/>
                      <a:pt x="78" y="477"/>
                      <a:pt x="98" y="477"/>
                    </a:cubicBezTo>
                    <a:cubicBezTo>
                      <a:pt x="114" y="477"/>
                      <a:pt x="128" y="477"/>
                      <a:pt x="144" y="477"/>
                    </a:cubicBezTo>
                    <a:cubicBezTo>
                      <a:pt x="158" y="477"/>
                      <a:pt x="174" y="479"/>
                      <a:pt x="190" y="479"/>
                    </a:cubicBezTo>
                    <a:cubicBezTo>
                      <a:pt x="194" y="479"/>
                      <a:pt x="204" y="479"/>
                      <a:pt x="204" y="465"/>
                    </a:cubicBezTo>
                    <a:cubicBezTo>
                      <a:pt x="204" y="457"/>
                      <a:pt x="196" y="457"/>
                      <a:pt x="184" y="457"/>
                    </a:cubicBezTo>
                    <a:cubicBezTo>
                      <a:pt x="158" y="457"/>
                      <a:pt x="138" y="457"/>
                      <a:pt x="138" y="445"/>
                    </a:cubicBezTo>
                    <a:cubicBezTo>
                      <a:pt x="138" y="441"/>
                      <a:pt x="140" y="437"/>
                      <a:pt x="140" y="433"/>
                    </a:cubicBezTo>
                    <a:cubicBezTo>
                      <a:pt x="156" y="369"/>
                      <a:pt x="172" y="305"/>
                      <a:pt x="188" y="241"/>
                    </a:cubicBezTo>
                    <a:cubicBezTo>
                      <a:pt x="259" y="241"/>
                      <a:pt x="331" y="241"/>
                      <a:pt x="402" y="241"/>
                    </a:cubicBezTo>
                    <a:cubicBezTo>
                      <a:pt x="372" y="357"/>
                      <a:pt x="356" y="423"/>
                      <a:pt x="354" y="433"/>
                    </a:cubicBezTo>
                    <a:cubicBezTo>
                      <a:pt x="346" y="457"/>
                      <a:pt x="334" y="457"/>
                      <a:pt x="290" y="457"/>
                    </a:cubicBezTo>
                    <a:cubicBezTo>
                      <a:pt x="280" y="457"/>
                      <a:pt x="272" y="457"/>
                      <a:pt x="272" y="471"/>
                    </a:cubicBezTo>
                    <a:cubicBezTo>
                      <a:pt x="272" y="479"/>
                      <a:pt x="279" y="476"/>
                      <a:pt x="282" y="479"/>
                    </a:cubicBezTo>
                    <a:cubicBezTo>
                      <a:pt x="302" y="479"/>
                      <a:pt x="352" y="477"/>
                      <a:pt x="372" y="477"/>
                    </a:cubicBezTo>
                    <a:cubicBezTo>
                      <a:pt x="386" y="477"/>
                      <a:pt x="402" y="477"/>
                      <a:pt x="416" y="477"/>
                    </a:cubicBezTo>
                    <a:cubicBezTo>
                      <a:pt x="432" y="477"/>
                      <a:pt x="448" y="479"/>
                      <a:pt x="462" y="479"/>
                    </a:cubicBezTo>
                    <a:cubicBezTo>
                      <a:pt x="468" y="479"/>
                      <a:pt x="476" y="479"/>
                      <a:pt x="476" y="465"/>
                    </a:cubicBezTo>
                    <a:cubicBezTo>
                      <a:pt x="476" y="457"/>
                      <a:pt x="470" y="457"/>
                      <a:pt x="456" y="457"/>
                    </a:cubicBezTo>
                    <a:cubicBezTo>
                      <a:pt x="430" y="457"/>
                      <a:pt x="412" y="457"/>
                      <a:pt x="412" y="445"/>
                    </a:cubicBezTo>
                    <a:cubicBezTo>
                      <a:pt x="412" y="441"/>
                      <a:pt x="412" y="437"/>
                      <a:pt x="414" y="433"/>
                    </a:cubicBezTo>
                    <a:cubicBezTo>
                      <a:pt x="445" y="307"/>
                      <a:pt x="477" y="180"/>
                      <a:pt x="508" y="5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9" name="CustomShape 92"/>
              <p:cNvSpPr/>
              <p:nvPr/>
            </p:nvSpPr>
            <p:spPr>
              <a:xfrm>
                <a:off x="977040" y="4488840"/>
                <a:ext cx="58320" cy="250560"/>
              </a:xfrm>
              <a:custGeom>
                <a:avLst/>
                <a:gdLst/>
                <a:ahLst/>
                <a:rect l="l" t="t" r="r" b="b"/>
                <a:pathLst>
                  <a:path w="165" h="699">
                    <a:moveTo>
                      <a:pt x="164" y="692"/>
                    </a:moveTo>
                    <a:cubicBezTo>
                      <a:pt x="164" y="690"/>
                      <a:pt x="164" y="688"/>
                      <a:pt x="152" y="676"/>
                    </a:cubicBezTo>
                    <a:cubicBezTo>
                      <a:pt x="64" y="589"/>
                      <a:pt x="42" y="457"/>
                      <a:pt x="42" y="349"/>
                    </a:cubicBezTo>
                    <a:cubicBezTo>
                      <a:pt x="42" y="227"/>
                      <a:pt x="68" y="106"/>
                      <a:pt x="154" y="18"/>
                    </a:cubicBezTo>
                    <a:cubicBezTo>
                      <a:pt x="164" y="10"/>
                      <a:pt x="164" y="10"/>
                      <a:pt x="164" y="8"/>
                    </a:cubicBezTo>
                    <a:cubicBezTo>
                      <a:pt x="164" y="2"/>
                      <a:pt x="162" y="0"/>
                      <a:pt x="156" y="0"/>
                    </a:cubicBezTo>
                    <a:cubicBezTo>
                      <a:pt x="150" y="0"/>
                      <a:pt x="86" y="48"/>
                      <a:pt x="46" y="136"/>
                    </a:cubicBezTo>
                    <a:cubicBezTo>
                      <a:pt x="10" y="214"/>
                      <a:pt x="0" y="291"/>
                      <a:pt x="0" y="349"/>
                    </a:cubicBezTo>
                    <a:cubicBezTo>
                      <a:pt x="0" y="405"/>
                      <a:pt x="8" y="489"/>
                      <a:pt x="48" y="569"/>
                    </a:cubicBezTo>
                    <a:cubicBezTo>
                      <a:pt x="90" y="654"/>
                      <a:pt x="150" y="698"/>
                      <a:pt x="156" y="698"/>
                    </a:cubicBezTo>
                    <a:cubicBezTo>
                      <a:pt x="162" y="698"/>
                      <a:pt x="164" y="696"/>
                      <a:pt x="164" y="69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0" name="CustomShape 93"/>
              <p:cNvSpPr/>
              <p:nvPr/>
            </p:nvSpPr>
            <p:spPr>
              <a:xfrm>
                <a:off x="1064160" y="4566240"/>
                <a:ext cx="92160" cy="113760"/>
              </a:xfrm>
              <a:custGeom>
                <a:avLst/>
                <a:gdLst/>
                <a:ahLst/>
                <a:rect l="l" t="t" r="r" b="b"/>
                <a:pathLst>
                  <a:path w="259" h="319">
                    <a:moveTo>
                      <a:pt x="238" y="48"/>
                    </a:moveTo>
                    <a:cubicBezTo>
                      <a:pt x="218" y="48"/>
                      <a:pt x="204" y="64"/>
                      <a:pt x="204" y="80"/>
                    </a:cubicBezTo>
                    <a:cubicBezTo>
                      <a:pt x="204" y="88"/>
                      <a:pt x="211" y="100"/>
                      <a:pt x="226" y="100"/>
                    </a:cubicBezTo>
                    <a:cubicBezTo>
                      <a:pt x="241" y="100"/>
                      <a:pt x="258" y="88"/>
                      <a:pt x="258" y="60"/>
                    </a:cubicBezTo>
                    <a:cubicBezTo>
                      <a:pt x="258" y="28"/>
                      <a:pt x="228" y="0"/>
                      <a:pt x="174" y="0"/>
                    </a:cubicBezTo>
                    <a:cubicBezTo>
                      <a:pt x="82" y="0"/>
                      <a:pt x="56" y="72"/>
                      <a:pt x="56" y="102"/>
                    </a:cubicBezTo>
                    <a:cubicBezTo>
                      <a:pt x="56" y="156"/>
                      <a:pt x="108" y="168"/>
                      <a:pt x="128" y="172"/>
                    </a:cubicBezTo>
                    <a:cubicBezTo>
                      <a:pt x="164" y="178"/>
                      <a:pt x="200" y="186"/>
                      <a:pt x="200" y="224"/>
                    </a:cubicBezTo>
                    <a:cubicBezTo>
                      <a:pt x="200" y="244"/>
                      <a:pt x="184" y="302"/>
                      <a:pt x="100" y="302"/>
                    </a:cubicBezTo>
                    <a:cubicBezTo>
                      <a:pt x="90" y="302"/>
                      <a:pt x="36" y="302"/>
                      <a:pt x="20" y="264"/>
                    </a:cubicBezTo>
                    <a:cubicBezTo>
                      <a:pt x="46" y="268"/>
                      <a:pt x="64" y="248"/>
                      <a:pt x="64" y="228"/>
                    </a:cubicBezTo>
                    <a:cubicBezTo>
                      <a:pt x="64" y="212"/>
                      <a:pt x="54" y="204"/>
                      <a:pt x="38" y="204"/>
                    </a:cubicBezTo>
                    <a:cubicBezTo>
                      <a:pt x="20" y="204"/>
                      <a:pt x="0" y="218"/>
                      <a:pt x="0" y="250"/>
                    </a:cubicBezTo>
                    <a:cubicBezTo>
                      <a:pt x="0" y="290"/>
                      <a:pt x="40" y="318"/>
                      <a:pt x="100" y="318"/>
                    </a:cubicBezTo>
                    <a:cubicBezTo>
                      <a:pt x="214" y="318"/>
                      <a:pt x="240" y="232"/>
                      <a:pt x="240" y="200"/>
                    </a:cubicBezTo>
                    <a:cubicBezTo>
                      <a:pt x="240" y="176"/>
                      <a:pt x="228" y="158"/>
                      <a:pt x="220" y="150"/>
                    </a:cubicBezTo>
                    <a:cubicBezTo>
                      <a:pt x="200" y="130"/>
                      <a:pt x="180" y="126"/>
                      <a:pt x="148" y="120"/>
                    </a:cubicBezTo>
                    <a:cubicBezTo>
                      <a:pt x="124" y="114"/>
                      <a:pt x="96" y="110"/>
                      <a:pt x="96" y="78"/>
                    </a:cubicBezTo>
                    <a:cubicBezTo>
                      <a:pt x="96" y="58"/>
                      <a:pt x="112" y="16"/>
                      <a:pt x="174" y="16"/>
                    </a:cubicBezTo>
                    <a:cubicBezTo>
                      <a:pt x="192" y="16"/>
                      <a:pt x="226" y="20"/>
                      <a:pt x="238" y="4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1" name="CustomShape 94"/>
              <p:cNvSpPr/>
              <p:nvPr/>
            </p:nvSpPr>
            <p:spPr>
              <a:xfrm>
                <a:off x="1183680" y="4488840"/>
                <a:ext cx="58320" cy="250560"/>
              </a:xfrm>
              <a:custGeom>
                <a:avLst/>
                <a:gdLst/>
                <a:ahLst/>
                <a:rect l="l" t="t" r="r" b="b"/>
                <a:pathLst>
                  <a:path w="165" h="699">
                    <a:moveTo>
                      <a:pt x="164" y="349"/>
                    </a:moveTo>
                    <a:cubicBezTo>
                      <a:pt x="164" y="295"/>
                      <a:pt x="156" y="210"/>
                      <a:pt x="116" y="132"/>
                    </a:cubicBezTo>
                    <a:cubicBezTo>
                      <a:pt x="74" y="46"/>
                      <a:pt x="14" y="0"/>
                      <a:pt x="8" y="0"/>
                    </a:cubicBezTo>
                    <a:cubicBezTo>
                      <a:pt x="2" y="0"/>
                      <a:pt x="0" y="2"/>
                      <a:pt x="0" y="8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2" y="92"/>
                      <a:pt x="122" y="204"/>
                      <a:pt x="122" y="349"/>
                    </a:cubicBezTo>
                    <a:cubicBezTo>
                      <a:pt x="122" y="469"/>
                      <a:pt x="96" y="593"/>
                      <a:pt x="10" y="680"/>
                    </a:cubicBezTo>
                    <a:cubicBezTo>
                      <a:pt x="0" y="688"/>
                      <a:pt x="0" y="690"/>
                      <a:pt x="0" y="692"/>
                    </a:cubicBezTo>
                    <a:cubicBezTo>
                      <a:pt x="0" y="696"/>
                      <a:pt x="2" y="698"/>
                      <a:pt x="8" y="698"/>
                    </a:cubicBezTo>
                    <a:cubicBezTo>
                      <a:pt x="14" y="698"/>
                      <a:pt x="78" y="652"/>
                      <a:pt x="118" y="563"/>
                    </a:cubicBezTo>
                    <a:cubicBezTo>
                      <a:pt x="154" y="487"/>
                      <a:pt x="164" y="409"/>
                      <a:pt x="164" y="34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2" name="CustomShape 95"/>
              <p:cNvSpPr/>
              <p:nvPr/>
            </p:nvSpPr>
            <p:spPr>
              <a:xfrm>
                <a:off x="1352160" y="4584960"/>
                <a:ext cx="167760" cy="58320"/>
              </a:xfrm>
              <a:custGeom>
                <a:avLst/>
                <a:gdLst/>
                <a:ahLst/>
                <a:rect l="l" t="t" r="r" b="b"/>
                <a:pathLst>
                  <a:path w="469" h="165">
                    <a:moveTo>
                      <a:pt x="444" y="28"/>
                    </a:moveTo>
                    <a:cubicBezTo>
                      <a:pt x="454" y="28"/>
                      <a:pt x="468" y="28"/>
                      <a:pt x="468" y="14"/>
                    </a:cubicBezTo>
                    <a:cubicBezTo>
                      <a:pt x="468" y="0"/>
                      <a:pt x="454" y="0"/>
                      <a:pt x="444" y="0"/>
                    </a:cubicBezTo>
                    <a:cubicBezTo>
                      <a:pt x="304" y="0"/>
                      <a:pt x="164" y="0"/>
                      <a:pt x="24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28"/>
                      <a:pt x="14" y="28"/>
                      <a:pt x="24" y="28"/>
                    </a:cubicBezTo>
                    <a:cubicBezTo>
                      <a:pt x="164" y="28"/>
                      <a:pt x="304" y="28"/>
                      <a:pt x="444" y="28"/>
                    </a:cubicBezTo>
                    <a:moveTo>
                      <a:pt x="444" y="164"/>
                    </a:moveTo>
                    <a:cubicBezTo>
                      <a:pt x="454" y="164"/>
                      <a:pt x="468" y="164"/>
                      <a:pt x="468" y="150"/>
                    </a:cubicBezTo>
                    <a:cubicBezTo>
                      <a:pt x="468" y="136"/>
                      <a:pt x="454" y="136"/>
                      <a:pt x="444" y="136"/>
                    </a:cubicBezTo>
                    <a:cubicBezTo>
                      <a:pt x="304" y="136"/>
                      <a:pt x="164" y="136"/>
                      <a:pt x="24" y="136"/>
                    </a:cubicBezTo>
                    <a:cubicBezTo>
                      <a:pt x="14" y="136"/>
                      <a:pt x="0" y="136"/>
                      <a:pt x="0" y="150"/>
                    </a:cubicBezTo>
                    <a:cubicBezTo>
                      <a:pt x="0" y="164"/>
                      <a:pt x="14" y="164"/>
                      <a:pt x="24" y="164"/>
                    </a:cubicBezTo>
                    <a:cubicBezTo>
                      <a:pt x="164" y="164"/>
                      <a:pt x="304" y="164"/>
                      <a:pt x="444" y="16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3" name="CustomShape 96"/>
              <p:cNvSpPr/>
              <p:nvPr/>
            </p:nvSpPr>
            <p:spPr>
              <a:xfrm>
                <a:off x="1625760" y="4609440"/>
                <a:ext cx="154080" cy="9360"/>
              </a:xfrm>
              <a:custGeom>
                <a:avLst/>
                <a:gdLst/>
                <a:ahLst/>
                <a:rect l="l" t="t" r="r" b="b"/>
                <a:pathLst>
                  <a:path w="431" h="29">
                    <a:moveTo>
                      <a:pt x="406" y="28"/>
                    </a:moveTo>
                    <a:cubicBezTo>
                      <a:pt x="418" y="28"/>
                      <a:pt x="430" y="28"/>
                      <a:pt x="430" y="14"/>
                    </a:cubicBezTo>
                    <a:cubicBezTo>
                      <a:pt x="430" y="0"/>
                      <a:pt x="418" y="0"/>
                      <a:pt x="406" y="0"/>
                    </a:cubicBezTo>
                    <a:cubicBezTo>
                      <a:pt x="279" y="0"/>
                      <a:pt x="152" y="0"/>
                      <a:pt x="26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28"/>
                      <a:pt x="14" y="28"/>
                      <a:pt x="26" y="28"/>
                    </a:cubicBezTo>
                    <a:cubicBezTo>
                      <a:pt x="152" y="28"/>
                      <a:pt x="279" y="28"/>
                      <a:pt x="406" y="2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4" name="CustomShape 97"/>
              <p:cNvSpPr/>
              <p:nvPr/>
            </p:nvSpPr>
            <p:spPr>
              <a:xfrm>
                <a:off x="1810800" y="4497480"/>
                <a:ext cx="172440" cy="179640"/>
              </a:xfrm>
              <a:custGeom>
                <a:avLst/>
                <a:gdLst/>
                <a:ahLst/>
                <a:rect l="l" t="t" r="r" b="b"/>
                <a:pathLst>
                  <a:path w="482" h="502">
                    <a:moveTo>
                      <a:pt x="100" y="421"/>
                    </a:moveTo>
                    <a:cubicBezTo>
                      <a:pt x="72" y="467"/>
                      <a:pt x="46" y="477"/>
                      <a:pt x="14" y="479"/>
                    </a:cubicBezTo>
                    <a:cubicBezTo>
                      <a:pt x="6" y="479"/>
                      <a:pt x="0" y="479"/>
                      <a:pt x="0" y="493"/>
                    </a:cubicBezTo>
                    <a:cubicBezTo>
                      <a:pt x="0" y="497"/>
                      <a:pt x="4" y="501"/>
                      <a:pt x="8" y="501"/>
                    </a:cubicBezTo>
                    <a:cubicBezTo>
                      <a:pt x="28" y="501"/>
                      <a:pt x="50" y="499"/>
                      <a:pt x="70" y="499"/>
                    </a:cubicBezTo>
                    <a:cubicBezTo>
                      <a:pt x="92" y="499"/>
                      <a:pt x="118" y="501"/>
                      <a:pt x="140" y="501"/>
                    </a:cubicBezTo>
                    <a:cubicBezTo>
                      <a:pt x="144" y="501"/>
                      <a:pt x="152" y="501"/>
                      <a:pt x="152" y="487"/>
                    </a:cubicBezTo>
                    <a:cubicBezTo>
                      <a:pt x="152" y="479"/>
                      <a:pt x="146" y="479"/>
                      <a:pt x="142" y="479"/>
                    </a:cubicBezTo>
                    <a:cubicBezTo>
                      <a:pt x="126" y="477"/>
                      <a:pt x="108" y="471"/>
                      <a:pt x="108" y="455"/>
                    </a:cubicBezTo>
                    <a:cubicBezTo>
                      <a:pt x="108" y="445"/>
                      <a:pt x="112" y="439"/>
                      <a:pt x="118" y="429"/>
                    </a:cubicBezTo>
                    <a:cubicBezTo>
                      <a:pt x="136" y="399"/>
                      <a:pt x="154" y="369"/>
                      <a:pt x="172" y="339"/>
                    </a:cubicBezTo>
                    <a:cubicBezTo>
                      <a:pt x="230" y="339"/>
                      <a:pt x="289" y="339"/>
                      <a:pt x="347" y="339"/>
                    </a:cubicBezTo>
                    <a:cubicBezTo>
                      <a:pt x="349" y="353"/>
                      <a:pt x="359" y="449"/>
                      <a:pt x="359" y="455"/>
                    </a:cubicBezTo>
                    <a:cubicBezTo>
                      <a:pt x="359" y="477"/>
                      <a:pt x="322" y="479"/>
                      <a:pt x="308" y="479"/>
                    </a:cubicBezTo>
                    <a:cubicBezTo>
                      <a:pt x="300" y="479"/>
                      <a:pt x="292" y="479"/>
                      <a:pt x="292" y="493"/>
                    </a:cubicBezTo>
                    <a:cubicBezTo>
                      <a:pt x="292" y="501"/>
                      <a:pt x="300" y="501"/>
                      <a:pt x="302" y="501"/>
                    </a:cubicBezTo>
                    <a:cubicBezTo>
                      <a:pt x="329" y="501"/>
                      <a:pt x="359" y="499"/>
                      <a:pt x="389" y="499"/>
                    </a:cubicBezTo>
                    <a:cubicBezTo>
                      <a:pt x="407" y="499"/>
                      <a:pt x="451" y="501"/>
                      <a:pt x="469" y="501"/>
                    </a:cubicBezTo>
                    <a:cubicBezTo>
                      <a:pt x="473" y="501"/>
                      <a:pt x="481" y="501"/>
                      <a:pt x="481" y="487"/>
                    </a:cubicBezTo>
                    <a:cubicBezTo>
                      <a:pt x="481" y="479"/>
                      <a:pt x="473" y="479"/>
                      <a:pt x="465" y="479"/>
                    </a:cubicBezTo>
                    <a:cubicBezTo>
                      <a:pt x="421" y="479"/>
                      <a:pt x="421" y="473"/>
                      <a:pt x="419" y="453"/>
                    </a:cubicBezTo>
                    <a:cubicBezTo>
                      <a:pt x="405" y="307"/>
                      <a:pt x="391" y="162"/>
                      <a:pt x="377" y="16"/>
                    </a:cubicBezTo>
                    <a:cubicBezTo>
                      <a:pt x="375" y="2"/>
                      <a:pt x="375" y="0"/>
                      <a:pt x="363" y="0"/>
                    </a:cubicBezTo>
                    <a:cubicBezTo>
                      <a:pt x="351" y="0"/>
                      <a:pt x="349" y="4"/>
                      <a:pt x="345" y="12"/>
                    </a:cubicBezTo>
                    <a:cubicBezTo>
                      <a:pt x="264" y="148"/>
                      <a:pt x="182" y="285"/>
                      <a:pt x="100" y="421"/>
                    </a:cubicBezTo>
                    <a:moveTo>
                      <a:pt x="186" y="317"/>
                    </a:moveTo>
                    <a:cubicBezTo>
                      <a:pt x="232" y="240"/>
                      <a:pt x="278" y="163"/>
                      <a:pt x="324" y="86"/>
                    </a:cubicBezTo>
                    <a:cubicBezTo>
                      <a:pt x="331" y="163"/>
                      <a:pt x="338" y="240"/>
                      <a:pt x="345" y="317"/>
                    </a:cubicBezTo>
                    <a:cubicBezTo>
                      <a:pt x="292" y="317"/>
                      <a:pt x="239" y="317"/>
                      <a:pt x="186" y="31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5" name="CustomShape 98"/>
              <p:cNvSpPr/>
              <p:nvPr/>
            </p:nvSpPr>
            <p:spPr>
              <a:xfrm>
                <a:off x="2016360" y="4488840"/>
                <a:ext cx="57600" cy="250560"/>
              </a:xfrm>
              <a:custGeom>
                <a:avLst/>
                <a:gdLst/>
                <a:ahLst/>
                <a:rect l="l" t="t" r="r" b="b"/>
                <a:pathLst>
                  <a:path w="163" h="699">
                    <a:moveTo>
                      <a:pt x="162" y="692"/>
                    </a:moveTo>
                    <a:cubicBezTo>
                      <a:pt x="162" y="690"/>
                      <a:pt x="162" y="688"/>
                      <a:pt x="150" y="676"/>
                    </a:cubicBezTo>
                    <a:cubicBezTo>
                      <a:pt x="62" y="589"/>
                      <a:pt x="40" y="457"/>
                      <a:pt x="40" y="349"/>
                    </a:cubicBezTo>
                    <a:cubicBezTo>
                      <a:pt x="40" y="227"/>
                      <a:pt x="68" y="106"/>
                      <a:pt x="154" y="18"/>
                    </a:cubicBezTo>
                    <a:cubicBezTo>
                      <a:pt x="162" y="10"/>
                      <a:pt x="162" y="10"/>
                      <a:pt x="162" y="8"/>
                    </a:cubicBezTo>
                    <a:cubicBezTo>
                      <a:pt x="162" y="2"/>
                      <a:pt x="160" y="0"/>
                      <a:pt x="156" y="0"/>
                    </a:cubicBezTo>
                    <a:cubicBezTo>
                      <a:pt x="148" y="0"/>
                      <a:pt x="86" y="48"/>
                      <a:pt x="44" y="136"/>
                    </a:cubicBezTo>
                    <a:cubicBezTo>
                      <a:pt x="8" y="214"/>
                      <a:pt x="0" y="291"/>
                      <a:pt x="0" y="349"/>
                    </a:cubicBezTo>
                    <a:cubicBezTo>
                      <a:pt x="0" y="405"/>
                      <a:pt x="8" y="489"/>
                      <a:pt x="46" y="569"/>
                    </a:cubicBezTo>
                    <a:cubicBezTo>
                      <a:pt x="88" y="654"/>
                      <a:pt x="148" y="698"/>
                      <a:pt x="156" y="698"/>
                    </a:cubicBezTo>
                    <a:cubicBezTo>
                      <a:pt x="160" y="698"/>
                      <a:pt x="162" y="696"/>
                      <a:pt x="162" y="69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6" name="CustomShape 99"/>
              <p:cNvSpPr/>
              <p:nvPr/>
            </p:nvSpPr>
            <p:spPr>
              <a:xfrm>
                <a:off x="2102760" y="4566240"/>
                <a:ext cx="92160" cy="113760"/>
              </a:xfrm>
              <a:custGeom>
                <a:avLst/>
                <a:gdLst/>
                <a:ahLst/>
                <a:rect l="l" t="t" r="r" b="b"/>
                <a:pathLst>
                  <a:path w="259" h="319">
                    <a:moveTo>
                      <a:pt x="238" y="48"/>
                    </a:moveTo>
                    <a:cubicBezTo>
                      <a:pt x="218" y="48"/>
                      <a:pt x="204" y="64"/>
                      <a:pt x="204" y="80"/>
                    </a:cubicBezTo>
                    <a:cubicBezTo>
                      <a:pt x="204" y="88"/>
                      <a:pt x="210" y="100"/>
                      <a:pt x="226" y="100"/>
                    </a:cubicBezTo>
                    <a:cubicBezTo>
                      <a:pt x="242" y="100"/>
                      <a:pt x="258" y="88"/>
                      <a:pt x="258" y="60"/>
                    </a:cubicBezTo>
                    <a:cubicBezTo>
                      <a:pt x="258" y="28"/>
                      <a:pt x="228" y="0"/>
                      <a:pt x="174" y="0"/>
                    </a:cubicBezTo>
                    <a:cubicBezTo>
                      <a:pt x="82" y="0"/>
                      <a:pt x="56" y="72"/>
                      <a:pt x="56" y="102"/>
                    </a:cubicBezTo>
                    <a:cubicBezTo>
                      <a:pt x="56" y="156"/>
                      <a:pt x="108" y="168"/>
                      <a:pt x="128" y="172"/>
                    </a:cubicBezTo>
                    <a:cubicBezTo>
                      <a:pt x="166" y="178"/>
                      <a:pt x="202" y="186"/>
                      <a:pt x="202" y="224"/>
                    </a:cubicBezTo>
                    <a:cubicBezTo>
                      <a:pt x="202" y="244"/>
                      <a:pt x="186" y="302"/>
                      <a:pt x="102" y="302"/>
                    </a:cubicBezTo>
                    <a:cubicBezTo>
                      <a:pt x="92" y="302"/>
                      <a:pt x="38" y="302"/>
                      <a:pt x="22" y="264"/>
                    </a:cubicBezTo>
                    <a:cubicBezTo>
                      <a:pt x="48" y="268"/>
                      <a:pt x="66" y="248"/>
                      <a:pt x="66" y="228"/>
                    </a:cubicBezTo>
                    <a:cubicBezTo>
                      <a:pt x="66" y="212"/>
                      <a:pt x="54" y="204"/>
                      <a:pt x="40" y="204"/>
                    </a:cubicBezTo>
                    <a:cubicBezTo>
                      <a:pt x="22" y="204"/>
                      <a:pt x="0" y="218"/>
                      <a:pt x="0" y="250"/>
                    </a:cubicBezTo>
                    <a:cubicBezTo>
                      <a:pt x="0" y="290"/>
                      <a:pt x="40" y="318"/>
                      <a:pt x="100" y="318"/>
                    </a:cubicBezTo>
                    <a:cubicBezTo>
                      <a:pt x="214" y="318"/>
                      <a:pt x="242" y="232"/>
                      <a:pt x="242" y="200"/>
                    </a:cubicBezTo>
                    <a:cubicBezTo>
                      <a:pt x="242" y="176"/>
                      <a:pt x="228" y="158"/>
                      <a:pt x="220" y="150"/>
                    </a:cubicBezTo>
                    <a:cubicBezTo>
                      <a:pt x="200" y="130"/>
                      <a:pt x="180" y="126"/>
                      <a:pt x="150" y="120"/>
                    </a:cubicBezTo>
                    <a:cubicBezTo>
                      <a:pt x="124" y="114"/>
                      <a:pt x="96" y="110"/>
                      <a:pt x="96" y="78"/>
                    </a:cubicBezTo>
                    <a:cubicBezTo>
                      <a:pt x="96" y="58"/>
                      <a:pt x="114" y="16"/>
                      <a:pt x="174" y="16"/>
                    </a:cubicBezTo>
                    <a:cubicBezTo>
                      <a:pt x="192" y="16"/>
                      <a:pt x="228" y="20"/>
                      <a:pt x="238" y="4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7" name="CustomShape 100"/>
              <p:cNvSpPr/>
              <p:nvPr/>
            </p:nvSpPr>
            <p:spPr>
              <a:xfrm>
                <a:off x="2222280" y="4488840"/>
                <a:ext cx="58320" cy="250560"/>
              </a:xfrm>
              <a:custGeom>
                <a:avLst/>
                <a:gdLst/>
                <a:ahLst/>
                <a:rect l="l" t="t" r="r" b="b"/>
                <a:pathLst>
                  <a:path w="165" h="699">
                    <a:moveTo>
                      <a:pt x="164" y="349"/>
                    </a:moveTo>
                    <a:cubicBezTo>
                      <a:pt x="164" y="295"/>
                      <a:pt x="156" y="210"/>
                      <a:pt x="118" y="132"/>
                    </a:cubicBezTo>
                    <a:cubicBezTo>
                      <a:pt x="76" y="46"/>
                      <a:pt x="14" y="0"/>
                      <a:pt x="8" y="0"/>
                    </a:cubicBezTo>
                    <a:cubicBezTo>
                      <a:pt x="4" y="0"/>
                      <a:pt x="0" y="2"/>
                      <a:pt x="0" y="8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4" y="92"/>
                      <a:pt x="124" y="204"/>
                      <a:pt x="124" y="349"/>
                    </a:cubicBezTo>
                    <a:cubicBezTo>
                      <a:pt x="124" y="469"/>
                      <a:pt x="98" y="593"/>
                      <a:pt x="10" y="680"/>
                    </a:cubicBezTo>
                    <a:cubicBezTo>
                      <a:pt x="0" y="688"/>
                      <a:pt x="0" y="690"/>
                      <a:pt x="0" y="692"/>
                    </a:cubicBezTo>
                    <a:cubicBezTo>
                      <a:pt x="0" y="696"/>
                      <a:pt x="4" y="698"/>
                      <a:pt x="8" y="698"/>
                    </a:cubicBezTo>
                    <a:cubicBezTo>
                      <a:pt x="14" y="698"/>
                      <a:pt x="78" y="652"/>
                      <a:pt x="120" y="563"/>
                    </a:cubicBezTo>
                    <a:cubicBezTo>
                      <a:pt x="156" y="487"/>
                      <a:pt x="164" y="409"/>
                      <a:pt x="164" y="34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8" name="CustomShape 101"/>
              <p:cNvSpPr/>
              <p:nvPr/>
            </p:nvSpPr>
            <p:spPr>
              <a:xfrm>
                <a:off x="2362680" y="4488840"/>
                <a:ext cx="238320" cy="250560"/>
              </a:xfrm>
              <a:custGeom>
                <a:avLst/>
                <a:gdLst/>
                <a:ahLst/>
                <a:rect l="l" t="t" r="r" b="b"/>
                <a:pathLst>
                  <a:path w="665" h="699">
                    <a:moveTo>
                      <a:pt x="258" y="373"/>
                    </a:moveTo>
                    <a:cubicBezTo>
                      <a:pt x="175" y="476"/>
                      <a:pt x="92" y="578"/>
                      <a:pt x="8" y="680"/>
                    </a:cubicBezTo>
                    <a:cubicBezTo>
                      <a:pt x="2" y="686"/>
                      <a:pt x="2" y="688"/>
                      <a:pt x="2" y="692"/>
                    </a:cubicBezTo>
                    <a:cubicBezTo>
                      <a:pt x="2" y="698"/>
                      <a:pt x="8" y="698"/>
                      <a:pt x="20" y="698"/>
                    </a:cubicBezTo>
                    <a:cubicBezTo>
                      <a:pt x="214" y="698"/>
                      <a:pt x="408" y="698"/>
                      <a:pt x="602" y="698"/>
                    </a:cubicBezTo>
                    <a:cubicBezTo>
                      <a:pt x="623" y="641"/>
                      <a:pt x="644" y="583"/>
                      <a:pt x="664" y="525"/>
                    </a:cubicBezTo>
                    <a:cubicBezTo>
                      <a:pt x="658" y="525"/>
                      <a:pt x="652" y="525"/>
                      <a:pt x="646" y="525"/>
                    </a:cubicBezTo>
                    <a:cubicBezTo>
                      <a:pt x="628" y="577"/>
                      <a:pt x="582" y="621"/>
                      <a:pt x="522" y="641"/>
                    </a:cubicBezTo>
                    <a:cubicBezTo>
                      <a:pt x="510" y="644"/>
                      <a:pt x="462" y="660"/>
                      <a:pt x="358" y="660"/>
                    </a:cubicBezTo>
                    <a:cubicBezTo>
                      <a:pt x="259" y="660"/>
                      <a:pt x="160" y="660"/>
                      <a:pt x="60" y="660"/>
                    </a:cubicBezTo>
                    <a:cubicBezTo>
                      <a:pt x="142" y="561"/>
                      <a:pt x="223" y="461"/>
                      <a:pt x="304" y="361"/>
                    </a:cubicBezTo>
                    <a:cubicBezTo>
                      <a:pt x="308" y="355"/>
                      <a:pt x="310" y="352"/>
                      <a:pt x="310" y="349"/>
                    </a:cubicBezTo>
                    <a:cubicBezTo>
                      <a:pt x="310" y="346"/>
                      <a:pt x="310" y="345"/>
                      <a:pt x="304" y="339"/>
                    </a:cubicBezTo>
                    <a:cubicBezTo>
                      <a:pt x="228" y="235"/>
                      <a:pt x="152" y="132"/>
                      <a:pt x="76" y="28"/>
                    </a:cubicBezTo>
                    <a:cubicBezTo>
                      <a:pt x="169" y="28"/>
                      <a:pt x="262" y="28"/>
                      <a:pt x="354" y="28"/>
                    </a:cubicBezTo>
                    <a:cubicBezTo>
                      <a:pt x="436" y="28"/>
                      <a:pt x="596" y="32"/>
                      <a:pt x="646" y="164"/>
                    </a:cubicBezTo>
                    <a:cubicBezTo>
                      <a:pt x="652" y="164"/>
                      <a:pt x="658" y="164"/>
                      <a:pt x="664" y="164"/>
                    </a:cubicBezTo>
                    <a:cubicBezTo>
                      <a:pt x="644" y="109"/>
                      <a:pt x="623" y="55"/>
                      <a:pt x="602" y="0"/>
                    </a:cubicBezTo>
                    <a:cubicBezTo>
                      <a:pt x="408" y="0"/>
                      <a:pt x="214" y="0"/>
                      <a:pt x="20" y="0"/>
                    </a:cubicBezTo>
                    <a:cubicBezTo>
                      <a:pt x="2" y="0"/>
                      <a:pt x="0" y="0"/>
                      <a:pt x="0" y="22"/>
                    </a:cubicBezTo>
                    <a:cubicBezTo>
                      <a:pt x="86" y="139"/>
                      <a:pt x="172" y="256"/>
                      <a:pt x="258" y="37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9" name="CustomShape 102"/>
              <p:cNvSpPr/>
              <p:nvPr/>
            </p:nvSpPr>
            <p:spPr>
              <a:xfrm>
                <a:off x="2624040" y="4636080"/>
                <a:ext cx="53280" cy="117720"/>
              </a:xfrm>
              <a:custGeom>
                <a:avLst/>
                <a:gdLst/>
                <a:ahLst/>
                <a:rect l="l" t="t" r="r" b="b"/>
                <a:pathLst>
                  <a:path w="151" h="330">
                    <a:moveTo>
                      <a:pt x="136" y="20"/>
                    </a:moveTo>
                    <a:cubicBezTo>
                      <a:pt x="136" y="12"/>
                      <a:pt x="130" y="0"/>
                      <a:pt x="116" y="0"/>
                    </a:cubicBezTo>
                    <a:cubicBezTo>
                      <a:pt x="104" y="0"/>
                      <a:pt x="90" y="14"/>
                      <a:pt x="90" y="28"/>
                    </a:cubicBezTo>
                    <a:cubicBezTo>
                      <a:pt x="90" y="36"/>
                      <a:pt x="96" y="46"/>
                      <a:pt x="110" y="46"/>
                    </a:cubicBezTo>
                    <a:cubicBezTo>
                      <a:pt x="124" y="46"/>
                      <a:pt x="136" y="32"/>
                      <a:pt x="136" y="20"/>
                    </a:cubicBezTo>
                    <a:moveTo>
                      <a:pt x="36" y="267"/>
                    </a:moveTo>
                    <a:cubicBezTo>
                      <a:pt x="34" y="273"/>
                      <a:pt x="32" y="279"/>
                      <a:pt x="32" y="289"/>
                    </a:cubicBezTo>
                    <a:cubicBezTo>
                      <a:pt x="32" y="311"/>
                      <a:pt x="52" y="329"/>
                      <a:pt x="78" y="329"/>
                    </a:cubicBezTo>
                    <a:cubicBezTo>
                      <a:pt x="128" y="329"/>
                      <a:pt x="150" y="263"/>
                      <a:pt x="150" y="255"/>
                    </a:cubicBezTo>
                    <a:cubicBezTo>
                      <a:pt x="150" y="249"/>
                      <a:pt x="145" y="251"/>
                      <a:pt x="142" y="249"/>
                    </a:cubicBezTo>
                    <a:cubicBezTo>
                      <a:pt x="134" y="249"/>
                      <a:pt x="134" y="251"/>
                      <a:pt x="132" y="257"/>
                    </a:cubicBezTo>
                    <a:cubicBezTo>
                      <a:pt x="120" y="295"/>
                      <a:pt x="100" y="317"/>
                      <a:pt x="80" y="317"/>
                    </a:cubicBezTo>
                    <a:cubicBezTo>
                      <a:pt x="70" y="317"/>
                      <a:pt x="68" y="309"/>
                      <a:pt x="68" y="299"/>
                    </a:cubicBezTo>
                    <a:cubicBezTo>
                      <a:pt x="68" y="287"/>
                      <a:pt x="72" y="279"/>
                      <a:pt x="76" y="267"/>
                    </a:cubicBezTo>
                    <a:cubicBezTo>
                      <a:pt x="80" y="255"/>
                      <a:pt x="86" y="241"/>
                      <a:pt x="92" y="230"/>
                    </a:cubicBezTo>
                    <a:cubicBezTo>
                      <a:pt x="96" y="218"/>
                      <a:pt x="114" y="172"/>
                      <a:pt x="116" y="166"/>
                    </a:cubicBezTo>
                    <a:cubicBezTo>
                      <a:pt x="116" y="162"/>
                      <a:pt x="118" y="156"/>
                      <a:pt x="118" y="152"/>
                    </a:cubicBezTo>
                    <a:cubicBezTo>
                      <a:pt x="118" y="128"/>
                      <a:pt x="98" y="110"/>
                      <a:pt x="72" y="110"/>
                    </a:cubicBezTo>
                    <a:cubicBezTo>
                      <a:pt x="22" y="110"/>
                      <a:pt x="0" y="176"/>
                      <a:pt x="0" y="184"/>
                    </a:cubicBezTo>
                    <a:cubicBezTo>
                      <a:pt x="0" y="190"/>
                      <a:pt x="6" y="188"/>
                      <a:pt x="8" y="190"/>
                    </a:cubicBezTo>
                    <a:cubicBezTo>
                      <a:pt x="16" y="190"/>
                      <a:pt x="16" y="188"/>
                      <a:pt x="18" y="184"/>
                    </a:cubicBezTo>
                    <a:cubicBezTo>
                      <a:pt x="30" y="140"/>
                      <a:pt x="52" y="124"/>
                      <a:pt x="70" y="124"/>
                    </a:cubicBezTo>
                    <a:cubicBezTo>
                      <a:pt x="78" y="124"/>
                      <a:pt x="82" y="128"/>
                      <a:pt x="82" y="140"/>
                    </a:cubicBezTo>
                    <a:cubicBezTo>
                      <a:pt x="82" y="152"/>
                      <a:pt x="80" y="160"/>
                      <a:pt x="68" y="190"/>
                    </a:cubicBezTo>
                    <a:cubicBezTo>
                      <a:pt x="58" y="216"/>
                      <a:pt x="47" y="241"/>
                      <a:pt x="36" y="26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0" name="CustomShape 103"/>
              <p:cNvSpPr/>
              <p:nvPr/>
            </p:nvSpPr>
            <p:spPr>
              <a:xfrm>
                <a:off x="2751480" y="4569120"/>
                <a:ext cx="133200" cy="110880"/>
              </a:xfrm>
              <a:custGeom>
                <a:avLst/>
                <a:gdLst/>
                <a:ahLst/>
                <a:rect l="l" t="t" r="r" b="b"/>
                <a:pathLst>
                  <a:path w="373" h="311">
                    <a:moveTo>
                      <a:pt x="338" y="40"/>
                    </a:moveTo>
                    <a:cubicBezTo>
                      <a:pt x="348" y="40"/>
                      <a:pt x="372" y="40"/>
                      <a:pt x="372" y="16"/>
                    </a:cubicBezTo>
                    <a:cubicBezTo>
                      <a:pt x="372" y="0"/>
                      <a:pt x="358" y="0"/>
                      <a:pt x="346" y="0"/>
                    </a:cubicBezTo>
                    <a:cubicBezTo>
                      <a:pt x="293" y="0"/>
                      <a:pt x="239" y="0"/>
                      <a:pt x="186" y="0"/>
                    </a:cubicBezTo>
                    <a:cubicBezTo>
                      <a:pt x="78" y="0"/>
                      <a:pt x="0" y="116"/>
                      <a:pt x="0" y="198"/>
                    </a:cubicBezTo>
                    <a:cubicBezTo>
                      <a:pt x="0" y="260"/>
                      <a:pt x="42" y="310"/>
                      <a:pt x="106" y="310"/>
                    </a:cubicBezTo>
                    <a:cubicBezTo>
                      <a:pt x="190" y="310"/>
                      <a:pt x="282" y="224"/>
                      <a:pt x="282" y="116"/>
                    </a:cubicBezTo>
                    <a:cubicBezTo>
                      <a:pt x="282" y="104"/>
                      <a:pt x="282" y="72"/>
                      <a:pt x="262" y="40"/>
                    </a:cubicBezTo>
                    <a:cubicBezTo>
                      <a:pt x="287" y="40"/>
                      <a:pt x="313" y="40"/>
                      <a:pt x="338" y="40"/>
                    </a:cubicBezTo>
                    <a:moveTo>
                      <a:pt x="108" y="294"/>
                    </a:moveTo>
                    <a:cubicBezTo>
                      <a:pt x="72" y="294"/>
                      <a:pt x="44" y="268"/>
                      <a:pt x="44" y="218"/>
                    </a:cubicBezTo>
                    <a:cubicBezTo>
                      <a:pt x="44" y="198"/>
                      <a:pt x="52" y="140"/>
                      <a:pt x="78" y="98"/>
                    </a:cubicBezTo>
                    <a:cubicBezTo>
                      <a:pt x="108" y="50"/>
                      <a:pt x="150" y="40"/>
                      <a:pt x="174" y="40"/>
                    </a:cubicBezTo>
                    <a:cubicBezTo>
                      <a:pt x="232" y="40"/>
                      <a:pt x="238" y="86"/>
                      <a:pt x="238" y="108"/>
                    </a:cubicBezTo>
                    <a:cubicBezTo>
                      <a:pt x="238" y="142"/>
                      <a:pt x="224" y="198"/>
                      <a:pt x="200" y="234"/>
                    </a:cubicBezTo>
                    <a:cubicBezTo>
                      <a:pt x="172" y="276"/>
                      <a:pt x="134" y="294"/>
                      <a:pt x="108" y="29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1" name="CustomShape 104"/>
              <p:cNvSpPr/>
              <p:nvPr/>
            </p:nvSpPr>
            <p:spPr>
              <a:xfrm>
                <a:off x="2904120" y="4508280"/>
                <a:ext cx="94320" cy="78840"/>
              </a:xfrm>
              <a:custGeom>
                <a:avLst/>
                <a:gdLst/>
                <a:ahLst/>
                <a:rect l="l" t="t" r="r" b="b"/>
                <a:pathLst>
                  <a:path w="265" h="222">
                    <a:moveTo>
                      <a:pt x="100" y="165"/>
                    </a:moveTo>
                    <a:cubicBezTo>
                      <a:pt x="94" y="181"/>
                      <a:pt x="78" y="207"/>
                      <a:pt x="54" y="207"/>
                    </a:cubicBezTo>
                    <a:cubicBezTo>
                      <a:pt x="52" y="207"/>
                      <a:pt x="38" y="207"/>
                      <a:pt x="26" y="201"/>
                    </a:cubicBezTo>
                    <a:cubicBezTo>
                      <a:pt x="46" y="195"/>
                      <a:pt x="48" y="177"/>
                      <a:pt x="48" y="173"/>
                    </a:cubicBezTo>
                    <a:cubicBezTo>
                      <a:pt x="48" y="163"/>
                      <a:pt x="40" y="156"/>
                      <a:pt x="28" y="156"/>
                    </a:cubicBezTo>
                    <a:cubicBezTo>
                      <a:pt x="14" y="156"/>
                      <a:pt x="0" y="167"/>
                      <a:pt x="0" y="185"/>
                    </a:cubicBezTo>
                    <a:cubicBezTo>
                      <a:pt x="0" y="209"/>
                      <a:pt x="28" y="221"/>
                      <a:pt x="52" y="221"/>
                    </a:cubicBezTo>
                    <a:cubicBezTo>
                      <a:pt x="74" y="221"/>
                      <a:pt x="96" y="207"/>
                      <a:pt x="108" y="187"/>
                    </a:cubicBezTo>
                    <a:cubicBezTo>
                      <a:pt x="120" y="213"/>
                      <a:pt x="146" y="221"/>
                      <a:pt x="166" y="221"/>
                    </a:cubicBezTo>
                    <a:cubicBezTo>
                      <a:pt x="222" y="221"/>
                      <a:pt x="252" y="160"/>
                      <a:pt x="252" y="148"/>
                    </a:cubicBezTo>
                    <a:cubicBezTo>
                      <a:pt x="252" y="140"/>
                      <a:pt x="246" y="140"/>
                      <a:pt x="244" y="140"/>
                    </a:cubicBezTo>
                    <a:cubicBezTo>
                      <a:pt x="238" y="140"/>
                      <a:pt x="238" y="144"/>
                      <a:pt x="236" y="150"/>
                    </a:cubicBezTo>
                    <a:cubicBezTo>
                      <a:pt x="226" y="181"/>
                      <a:pt x="196" y="207"/>
                      <a:pt x="168" y="207"/>
                    </a:cubicBezTo>
                    <a:cubicBezTo>
                      <a:pt x="148" y="207"/>
                      <a:pt x="138" y="195"/>
                      <a:pt x="138" y="175"/>
                    </a:cubicBezTo>
                    <a:cubicBezTo>
                      <a:pt x="138" y="163"/>
                      <a:pt x="150" y="120"/>
                      <a:pt x="164" y="64"/>
                    </a:cubicBezTo>
                    <a:cubicBezTo>
                      <a:pt x="174" y="26"/>
                      <a:pt x="196" y="14"/>
                      <a:pt x="212" y="14"/>
                    </a:cubicBezTo>
                    <a:cubicBezTo>
                      <a:pt x="221" y="17"/>
                      <a:pt x="228" y="14"/>
                      <a:pt x="238" y="22"/>
                    </a:cubicBezTo>
                    <a:cubicBezTo>
                      <a:pt x="222" y="26"/>
                      <a:pt x="216" y="40"/>
                      <a:pt x="216" y="48"/>
                    </a:cubicBezTo>
                    <a:cubicBezTo>
                      <a:pt x="216" y="60"/>
                      <a:pt x="225" y="66"/>
                      <a:pt x="236" y="66"/>
                    </a:cubicBezTo>
                    <a:cubicBezTo>
                      <a:pt x="247" y="66"/>
                      <a:pt x="264" y="58"/>
                      <a:pt x="264" y="36"/>
                    </a:cubicBezTo>
                    <a:cubicBezTo>
                      <a:pt x="264" y="10"/>
                      <a:pt x="232" y="0"/>
                      <a:pt x="212" y="0"/>
                    </a:cubicBezTo>
                    <a:cubicBezTo>
                      <a:pt x="188" y="0"/>
                      <a:pt x="168" y="18"/>
                      <a:pt x="158" y="36"/>
                    </a:cubicBezTo>
                    <a:cubicBezTo>
                      <a:pt x="148" y="16"/>
                      <a:pt x="126" y="0"/>
                      <a:pt x="98" y="0"/>
                    </a:cubicBezTo>
                    <a:cubicBezTo>
                      <a:pt x="44" y="0"/>
                      <a:pt x="12" y="62"/>
                      <a:pt x="12" y="76"/>
                    </a:cubicBezTo>
                    <a:cubicBezTo>
                      <a:pt x="12" y="82"/>
                      <a:pt x="18" y="82"/>
                      <a:pt x="20" y="82"/>
                    </a:cubicBezTo>
                    <a:cubicBezTo>
                      <a:pt x="26" y="82"/>
                      <a:pt x="28" y="80"/>
                      <a:pt x="30" y="74"/>
                    </a:cubicBezTo>
                    <a:cubicBezTo>
                      <a:pt x="42" y="36"/>
                      <a:pt x="74" y="14"/>
                      <a:pt x="98" y="14"/>
                    </a:cubicBezTo>
                    <a:cubicBezTo>
                      <a:pt x="114" y="14"/>
                      <a:pt x="126" y="24"/>
                      <a:pt x="126" y="48"/>
                    </a:cubicBezTo>
                    <a:cubicBezTo>
                      <a:pt x="126" y="56"/>
                      <a:pt x="120" y="82"/>
                      <a:pt x="116" y="98"/>
                    </a:cubicBezTo>
                    <a:cubicBezTo>
                      <a:pt x="111" y="120"/>
                      <a:pt x="105" y="143"/>
                      <a:pt x="100" y="16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2" name="CustomShape 105"/>
              <p:cNvSpPr/>
              <p:nvPr/>
            </p:nvSpPr>
            <p:spPr>
              <a:xfrm>
                <a:off x="2894760" y="4626000"/>
                <a:ext cx="53280" cy="117720"/>
              </a:xfrm>
              <a:custGeom>
                <a:avLst/>
                <a:gdLst/>
                <a:ahLst/>
                <a:rect l="l" t="t" r="r" b="b"/>
                <a:pathLst>
                  <a:path w="151" h="330">
                    <a:moveTo>
                      <a:pt x="138" y="20"/>
                    </a:moveTo>
                    <a:cubicBezTo>
                      <a:pt x="138" y="12"/>
                      <a:pt x="132" y="0"/>
                      <a:pt x="118" y="0"/>
                    </a:cubicBezTo>
                    <a:cubicBezTo>
                      <a:pt x="104" y="0"/>
                      <a:pt x="90" y="14"/>
                      <a:pt x="90" y="28"/>
                    </a:cubicBezTo>
                    <a:cubicBezTo>
                      <a:pt x="90" y="36"/>
                      <a:pt x="96" y="46"/>
                      <a:pt x="110" y="46"/>
                    </a:cubicBezTo>
                    <a:cubicBezTo>
                      <a:pt x="124" y="46"/>
                      <a:pt x="138" y="32"/>
                      <a:pt x="138" y="20"/>
                    </a:cubicBezTo>
                    <a:moveTo>
                      <a:pt x="36" y="267"/>
                    </a:moveTo>
                    <a:cubicBezTo>
                      <a:pt x="34" y="275"/>
                      <a:pt x="32" y="279"/>
                      <a:pt x="32" y="289"/>
                    </a:cubicBezTo>
                    <a:cubicBezTo>
                      <a:pt x="32" y="311"/>
                      <a:pt x="52" y="329"/>
                      <a:pt x="80" y="329"/>
                    </a:cubicBezTo>
                    <a:cubicBezTo>
                      <a:pt x="128" y="329"/>
                      <a:pt x="150" y="263"/>
                      <a:pt x="150" y="256"/>
                    </a:cubicBezTo>
                    <a:cubicBezTo>
                      <a:pt x="150" y="250"/>
                      <a:pt x="144" y="250"/>
                      <a:pt x="142" y="250"/>
                    </a:cubicBezTo>
                    <a:cubicBezTo>
                      <a:pt x="136" y="250"/>
                      <a:pt x="134" y="252"/>
                      <a:pt x="132" y="258"/>
                    </a:cubicBezTo>
                    <a:cubicBezTo>
                      <a:pt x="122" y="297"/>
                      <a:pt x="100" y="317"/>
                      <a:pt x="80" y="317"/>
                    </a:cubicBezTo>
                    <a:cubicBezTo>
                      <a:pt x="70" y="317"/>
                      <a:pt x="68" y="309"/>
                      <a:pt x="68" y="299"/>
                    </a:cubicBezTo>
                    <a:cubicBezTo>
                      <a:pt x="68" y="287"/>
                      <a:pt x="72" y="279"/>
                      <a:pt x="76" y="267"/>
                    </a:cubicBezTo>
                    <a:cubicBezTo>
                      <a:pt x="82" y="256"/>
                      <a:pt x="86" y="242"/>
                      <a:pt x="92" y="230"/>
                    </a:cubicBezTo>
                    <a:cubicBezTo>
                      <a:pt x="96" y="218"/>
                      <a:pt x="114" y="172"/>
                      <a:pt x="116" y="168"/>
                    </a:cubicBezTo>
                    <a:cubicBezTo>
                      <a:pt x="118" y="162"/>
                      <a:pt x="120" y="156"/>
                      <a:pt x="120" y="152"/>
                    </a:cubicBezTo>
                    <a:cubicBezTo>
                      <a:pt x="120" y="128"/>
                      <a:pt x="100" y="110"/>
                      <a:pt x="72" y="110"/>
                    </a:cubicBezTo>
                    <a:cubicBezTo>
                      <a:pt x="24" y="110"/>
                      <a:pt x="0" y="176"/>
                      <a:pt x="0" y="184"/>
                    </a:cubicBezTo>
                    <a:cubicBezTo>
                      <a:pt x="0" y="192"/>
                      <a:pt x="8" y="192"/>
                      <a:pt x="10" y="192"/>
                    </a:cubicBezTo>
                    <a:cubicBezTo>
                      <a:pt x="16" y="192"/>
                      <a:pt x="16" y="188"/>
                      <a:pt x="18" y="184"/>
                    </a:cubicBezTo>
                    <a:cubicBezTo>
                      <a:pt x="30" y="142"/>
                      <a:pt x="52" y="124"/>
                      <a:pt x="70" y="124"/>
                    </a:cubicBezTo>
                    <a:cubicBezTo>
                      <a:pt x="78" y="124"/>
                      <a:pt x="84" y="128"/>
                      <a:pt x="84" y="140"/>
                    </a:cubicBezTo>
                    <a:cubicBezTo>
                      <a:pt x="84" y="152"/>
                      <a:pt x="80" y="160"/>
                      <a:pt x="68" y="190"/>
                    </a:cubicBezTo>
                    <a:cubicBezTo>
                      <a:pt x="57" y="216"/>
                      <a:pt x="47" y="242"/>
                      <a:pt x="36" y="26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3" name="CustomShape 106"/>
              <p:cNvSpPr/>
              <p:nvPr/>
            </p:nvSpPr>
            <p:spPr>
              <a:xfrm>
                <a:off x="3093480" y="4531320"/>
                <a:ext cx="167760" cy="166680"/>
              </a:xfrm>
              <a:custGeom>
                <a:avLst/>
                <a:gdLst/>
                <a:ahLst/>
                <a:rect l="l" t="t" r="r" b="b"/>
                <a:pathLst>
                  <a:path w="469" h="466">
                    <a:moveTo>
                      <a:pt x="248" y="245"/>
                    </a:moveTo>
                    <a:cubicBezTo>
                      <a:pt x="313" y="245"/>
                      <a:pt x="379" y="245"/>
                      <a:pt x="444" y="245"/>
                    </a:cubicBezTo>
                    <a:cubicBezTo>
                      <a:pt x="454" y="245"/>
                      <a:pt x="468" y="245"/>
                      <a:pt x="468" y="231"/>
                    </a:cubicBezTo>
                    <a:cubicBezTo>
                      <a:pt x="468" y="217"/>
                      <a:pt x="454" y="217"/>
                      <a:pt x="444" y="217"/>
                    </a:cubicBezTo>
                    <a:cubicBezTo>
                      <a:pt x="379" y="217"/>
                      <a:pt x="313" y="217"/>
                      <a:pt x="248" y="217"/>
                    </a:cubicBezTo>
                    <a:cubicBezTo>
                      <a:pt x="248" y="152"/>
                      <a:pt x="248" y="87"/>
                      <a:pt x="248" y="22"/>
                    </a:cubicBezTo>
                    <a:cubicBezTo>
                      <a:pt x="248" y="12"/>
                      <a:pt x="248" y="0"/>
                      <a:pt x="234" y="0"/>
                    </a:cubicBezTo>
                    <a:cubicBezTo>
                      <a:pt x="220" y="0"/>
                      <a:pt x="220" y="12"/>
                      <a:pt x="220" y="22"/>
                    </a:cubicBezTo>
                    <a:cubicBezTo>
                      <a:pt x="220" y="87"/>
                      <a:pt x="220" y="152"/>
                      <a:pt x="220" y="217"/>
                    </a:cubicBezTo>
                    <a:cubicBezTo>
                      <a:pt x="155" y="217"/>
                      <a:pt x="89" y="217"/>
                      <a:pt x="24" y="217"/>
                    </a:cubicBezTo>
                    <a:cubicBezTo>
                      <a:pt x="14" y="217"/>
                      <a:pt x="0" y="217"/>
                      <a:pt x="0" y="231"/>
                    </a:cubicBezTo>
                    <a:cubicBezTo>
                      <a:pt x="0" y="245"/>
                      <a:pt x="14" y="245"/>
                      <a:pt x="24" y="245"/>
                    </a:cubicBezTo>
                    <a:cubicBezTo>
                      <a:pt x="89" y="245"/>
                      <a:pt x="155" y="245"/>
                      <a:pt x="220" y="245"/>
                    </a:cubicBezTo>
                    <a:cubicBezTo>
                      <a:pt x="220" y="310"/>
                      <a:pt x="220" y="376"/>
                      <a:pt x="220" y="441"/>
                    </a:cubicBezTo>
                    <a:cubicBezTo>
                      <a:pt x="220" y="451"/>
                      <a:pt x="220" y="465"/>
                      <a:pt x="234" y="465"/>
                    </a:cubicBezTo>
                    <a:cubicBezTo>
                      <a:pt x="248" y="465"/>
                      <a:pt x="248" y="451"/>
                      <a:pt x="248" y="441"/>
                    </a:cubicBezTo>
                    <a:cubicBezTo>
                      <a:pt x="248" y="376"/>
                      <a:pt x="248" y="310"/>
                      <a:pt x="248" y="24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4" name="CustomShape 107"/>
              <p:cNvSpPr/>
              <p:nvPr/>
            </p:nvSpPr>
            <p:spPr>
              <a:xfrm>
                <a:off x="3343320" y="4505400"/>
                <a:ext cx="180000" cy="171720"/>
              </a:xfrm>
              <a:custGeom>
                <a:avLst/>
                <a:gdLst/>
                <a:ahLst/>
                <a:rect l="l" t="t" r="r" b="b"/>
                <a:pathLst>
                  <a:path w="503" h="480">
                    <a:moveTo>
                      <a:pt x="82" y="423"/>
                    </a:moveTo>
                    <a:cubicBezTo>
                      <a:pt x="76" y="451"/>
                      <a:pt x="74" y="457"/>
                      <a:pt x="18" y="457"/>
                    </a:cubicBezTo>
                    <a:cubicBezTo>
                      <a:pt x="6" y="457"/>
                      <a:pt x="0" y="457"/>
                      <a:pt x="0" y="471"/>
                    </a:cubicBezTo>
                    <a:cubicBezTo>
                      <a:pt x="0" y="479"/>
                      <a:pt x="6" y="479"/>
                      <a:pt x="18" y="479"/>
                    </a:cubicBezTo>
                    <a:cubicBezTo>
                      <a:pt x="102" y="479"/>
                      <a:pt x="186" y="479"/>
                      <a:pt x="270" y="479"/>
                    </a:cubicBezTo>
                    <a:cubicBezTo>
                      <a:pt x="380" y="479"/>
                      <a:pt x="464" y="395"/>
                      <a:pt x="464" y="327"/>
                    </a:cubicBezTo>
                    <a:cubicBezTo>
                      <a:pt x="464" y="277"/>
                      <a:pt x="422" y="237"/>
                      <a:pt x="354" y="229"/>
                    </a:cubicBezTo>
                    <a:cubicBezTo>
                      <a:pt x="428" y="215"/>
                      <a:pt x="502" y="164"/>
                      <a:pt x="502" y="98"/>
                    </a:cubicBezTo>
                    <a:cubicBezTo>
                      <a:pt x="502" y="46"/>
                      <a:pt x="454" y="0"/>
                      <a:pt x="370" y="0"/>
                    </a:cubicBezTo>
                    <a:cubicBezTo>
                      <a:pt x="291" y="0"/>
                      <a:pt x="213" y="0"/>
                      <a:pt x="134" y="0"/>
                    </a:cubicBezTo>
                    <a:cubicBezTo>
                      <a:pt x="120" y="0"/>
                      <a:pt x="114" y="0"/>
                      <a:pt x="114" y="14"/>
                    </a:cubicBezTo>
                    <a:cubicBezTo>
                      <a:pt x="114" y="22"/>
                      <a:pt x="120" y="22"/>
                      <a:pt x="134" y="22"/>
                    </a:cubicBezTo>
                    <a:cubicBezTo>
                      <a:pt x="136" y="22"/>
                      <a:pt x="148" y="22"/>
                      <a:pt x="160" y="24"/>
                    </a:cubicBezTo>
                    <a:cubicBezTo>
                      <a:pt x="172" y="26"/>
                      <a:pt x="180" y="26"/>
                      <a:pt x="180" y="36"/>
                    </a:cubicBezTo>
                    <a:cubicBezTo>
                      <a:pt x="180" y="38"/>
                      <a:pt x="178" y="40"/>
                      <a:pt x="176" y="48"/>
                    </a:cubicBezTo>
                    <a:cubicBezTo>
                      <a:pt x="145" y="173"/>
                      <a:pt x="113" y="298"/>
                      <a:pt x="82" y="423"/>
                    </a:cubicBezTo>
                    <a:moveTo>
                      <a:pt x="188" y="223"/>
                    </a:moveTo>
                    <a:cubicBezTo>
                      <a:pt x="203" y="166"/>
                      <a:pt x="217" y="108"/>
                      <a:pt x="232" y="50"/>
                    </a:cubicBezTo>
                    <a:cubicBezTo>
                      <a:pt x="238" y="24"/>
                      <a:pt x="240" y="22"/>
                      <a:pt x="270" y="22"/>
                    </a:cubicBezTo>
                    <a:cubicBezTo>
                      <a:pt x="300" y="22"/>
                      <a:pt x="330" y="22"/>
                      <a:pt x="360" y="22"/>
                    </a:cubicBezTo>
                    <a:cubicBezTo>
                      <a:pt x="422" y="22"/>
                      <a:pt x="438" y="64"/>
                      <a:pt x="438" y="94"/>
                    </a:cubicBezTo>
                    <a:cubicBezTo>
                      <a:pt x="438" y="156"/>
                      <a:pt x="376" y="223"/>
                      <a:pt x="292" y="223"/>
                    </a:cubicBezTo>
                    <a:cubicBezTo>
                      <a:pt x="257" y="223"/>
                      <a:pt x="223" y="223"/>
                      <a:pt x="188" y="223"/>
                    </a:cubicBezTo>
                    <a:moveTo>
                      <a:pt x="156" y="457"/>
                    </a:moveTo>
                    <a:cubicBezTo>
                      <a:pt x="146" y="457"/>
                      <a:pt x="146" y="457"/>
                      <a:pt x="142" y="457"/>
                    </a:cubicBezTo>
                    <a:cubicBezTo>
                      <a:pt x="134" y="455"/>
                      <a:pt x="132" y="455"/>
                      <a:pt x="132" y="449"/>
                    </a:cubicBezTo>
                    <a:cubicBezTo>
                      <a:pt x="132" y="447"/>
                      <a:pt x="132" y="445"/>
                      <a:pt x="136" y="433"/>
                    </a:cubicBezTo>
                    <a:cubicBezTo>
                      <a:pt x="152" y="368"/>
                      <a:pt x="168" y="303"/>
                      <a:pt x="184" y="237"/>
                    </a:cubicBezTo>
                    <a:cubicBezTo>
                      <a:pt x="229" y="237"/>
                      <a:pt x="273" y="237"/>
                      <a:pt x="318" y="237"/>
                    </a:cubicBezTo>
                    <a:cubicBezTo>
                      <a:pt x="384" y="237"/>
                      <a:pt x="398" y="289"/>
                      <a:pt x="398" y="319"/>
                    </a:cubicBezTo>
                    <a:cubicBezTo>
                      <a:pt x="398" y="389"/>
                      <a:pt x="336" y="457"/>
                      <a:pt x="252" y="457"/>
                    </a:cubicBezTo>
                    <a:cubicBezTo>
                      <a:pt x="220" y="457"/>
                      <a:pt x="188" y="457"/>
                      <a:pt x="156" y="45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5" name="CustomShape 108"/>
              <p:cNvSpPr/>
              <p:nvPr/>
            </p:nvSpPr>
            <p:spPr>
              <a:xfrm>
                <a:off x="3562200" y="4488840"/>
                <a:ext cx="57600" cy="250560"/>
              </a:xfrm>
              <a:custGeom>
                <a:avLst/>
                <a:gdLst/>
                <a:ahLst/>
                <a:rect l="l" t="t" r="r" b="b"/>
                <a:pathLst>
                  <a:path w="163" h="699">
                    <a:moveTo>
                      <a:pt x="162" y="692"/>
                    </a:moveTo>
                    <a:cubicBezTo>
                      <a:pt x="162" y="690"/>
                      <a:pt x="162" y="688"/>
                      <a:pt x="150" y="676"/>
                    </a:cubicBezTo>
                    <a:cubicBezTo>
                      <a:pt x="64" y="589"/>
                      <a:pt x="40" y="457"/>
                      <a:pt x="40" y="349"/>
                    </a:cubicBezTo>
                    <a:cubicBezTo>
                      <a:pt x="40" y="227"/>
                      <a:pt x="68" y="106"/>
                      <a:pt x="154" y="18"/>
                    </a:cubicBezTo>
                    <a:cubicBezTo>
                      <a:pt x="162" y="10"/>
                      <a:pt x="162" y="10"/>
                      <a:pt x="162" y="8"/>
                    </a:cubicBezTo>
                    <a:cubicBezTo>
                      <a:pt x="162" y="2"/>
                      <a:pt x="160" y="0"/>
                      <a:pt x="156" y="0"/>
                    </a:cubicBezTo>
                    <a:cubicBezTo>
                      <a:pt x="148" y="0"/>
                      <a:pt x="86" y="48"/>
                      <a:pt x="44" y="136"/>
                    </a:cubicBezTo>
                    <a:cubicBezTo>
                      <a:pt x="8" y="214"/>
                      <a:pt x="0" y="291"/>
                      <a:pt x="0" y="349"/>
                    </a:cubicBezTo>
                    <a:cubicBezTo>
                      <a:pt x="0" y="405"/>
                      <a:pt x="8" y="489"/>
                      <a:pt x="46" y="569"/>
                    </a:cubicBezTo>
                    <a:cubicBezTo>
                      <a:pt x="88" y="654"/>
                      <a:pt x="148" y="698"/>
                      <a:pt x="156" y="698"/>
                    </a:cubicBezTo>
                    <a:cubicBezTo>
                      <a:pt x="160" y="698"/>
                      <a:pt x="162" y="696"/>
                      <a:pt x="162" y="69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6" name="CustomShape 109"/>
              <p:cNvSpPr/>
              <p:nvPr/>
            </p:nvSpPr>
            <p:spPr>
              <a:xfrm>
                <a:off x="3648600" y="4566240"/>
                <a:ext cx="92160" cy="113760"/>
              </a:xfrm>
              <a:custGeom>
                <a:avLst/>
                <a:gdLst/>
                <a:ahLst/>
                <a:rect l="l" t="t" r="r" b="b"/>
                <a:pathLst>
                  <a:path w="259" h="319">
                    <a:moveTo>
                      <a:pt x="238" y="48"/>
                    </a:moveTo>
                    <a:cubicBezTo>
                      <a:pt x="218" y="48"/>
                      <a:pt x="204" y="64"/>
                      <a:pt x="204" y="80"/>
                    </a:cubicBezTo>
                    <a:cubicBezTo>
                      <a:pt x="204" y="88"/>
                      <a:pt x="210" y="100"/>
                      <a:pt x="226" y="100"/>
                    </a:cubicBezTo>
                    <a:cubicBezTo>
                      <a:pt x="242" y="100"/>
                      <a:pt x="258" y="88"/>
                      <a:pt x="258" y="60"/>
                    </a:cubicBezTo>
                    <a:cubicBezTo>
                      <a:pt x="258" y="28"/>
                      <a:pt x="228" y="0"/>
                      <a:pt x="176" y="0"/>
                    </a:cubicBezTo>
                    <a:cubicBezTo>
                      <a:pt x="82" y="0"/>
                      <a:pt x="56" y="72"/>
                      <a:pt x="56" y="102"/>
                    </a:cubicBezTo>
                    <a:cubicBezTo>
                      <a:pt x="56" y="156"/>
                      <a:pt x="108" y="168"/>
                      <a:pt x="128" y="172"/>
                    </a:cubicBezTo>
                    <a:cubicBezTo>
                      <a:pt x="166" y="178"/>
                      <a:pt x="202" y="186"/>
                      <a:pt x="202" y="224"/>
                    </a:cubicBezTo>
                    <a:cubicBezTo>
                      <a:pt x="202" y="244"/>
                      <a:pt x="186" y="302"/>
                      <a:pt x="102" y="302"/>
                    </a:cubicBezTo>
                    <a:cubicBezTo>
                      <a:pt x="92" y="302"/>
                      <a:pt x="38" y="302"/>
                      <a:pt x="22" y="264"/>
                    </a:cubicBezTo>
                    <a:cubicBezTo>
                      <a:pt x="48" y="268"/>
                      <a:pt x="66" y="248"/>
                      <a:pt x="66" y="228"/>
                    </a:cubicBezTo>
                    <a:cubicBezTo>
                      <a:pt x="66" y="212"/>
                      <a:pt x="54" y="204"/>
                      <a:pt x="40" y="204"/>
                    </a:cubicBezTo>
                    <a:cubicBezTo>
                      <a:pt x="22" y="204"/>
                      <a:pt x="0" y="218"/>
                      <a:pt x="0" y="250"/>
                    </a:cubicBezTo>
                    <a:cubicBezTo>
                      <a:pt x="0" y="290"/>
                      <a:pt x="40" y="318"/>
                      <a:pt x="100" y="318"/>
                    </a:cubicBezTo>
                    <a:cubicBezTo>
                      <a:pt x="214" y="318"/>
                      <a:pt x="242" y="232"/>
                      <a:pt x="242" y="200"/>
                    </a:cubicBezTo>
                    <a:cubicBezTo>
                      <a:pt x="242" y="176"/>
                      <a:pt x="228" y="158"/>
                      <a:pt x="220" y="150"/>
                    </a:cubicBezTo>
                    <a:cubicBezTo>
                      <a:pt x="202" y="130"/>
                      <a:pt x="180" y="126"/>
                      <a:pt x="150" y="120"/>
                    </a:cubicBezTo>
                    <a:cubicBezTo>
                      <a:pt x="124" y="114"/>
                      <a:pt x="96" y="110"/>
                      <a:pt x="96" y="78"/>
                    </a:cubicBezTo>
                    <a:cubicBezTo>
                      <a:pt x="96" y="58"/>
                      <a:pt x="114" y="16"/>
                      <a:pt x="176" y="16"/>
                    </a:cubicBezTo>
                    <a:cubicBezTo>
                      <a:pt x="192" y="16"/>
                      <a:pt x="228" y="20"/>
                      <a:pt x="238" y="4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7" name="CustomShape 110"/>
              <p:cNvSpPr/>
              <p:nvPr/>
            </p:nvSpPr>
            <p:spPr>
              <a:xfrm>
                <a:off x="3768840" y="4488840"/>
                <a:ext cx="57600" cy="250560"/>
              </a:xfrm>
              <a:custGeom>
                <a:avLst/>
                <a:gdLst/>
                <a:ahLst/>
                <a:rect l="l" t="t" r="r" b="b"/>
                <a:pathLst>
                  <a:path w="163" h="699">
                    <a:moveTo>
                      <a:pt x="162" y="349"/>
                    </a:moveTo>
                    <a:cubicBezTo>
                      <a:pt x="162" y="295"/>
                      <a:pt x="154" y="210"/>
                      <a:pt x="116" y="132"/>
                    </a:cubicBezTo>
                    <a:cubicBezTo>
                      <a:pt x="74" y="46"/>
                      <a:pt x="14" y="0"/>
                      <a:pt x="6" y="0"/>
                    </a:cubicBezTo>
                    <a:cubicBezTo>
                      <a:pt x="2" y="0"/>
                      <a:pt x="0" y="2"/>
                      <a:pt x="0" y="8"/>
                    </a:cubicBezTo>
                    <a:cubicBezTo>
                      <a:pt x="0" y="10"/>
                      <a:pt x="0" y="10"/>
                      <a:pt x="12" y="24"/>
                    </a:cubicBezTo>
                    <a:cubicBezTo>
                      <a:pt x="82" y="92"/>
                      <a:pt x="122" y="204"/>
                      <a:pt x="122" y="349"/>
                    </a:cubicBezTo>
                    <a:cubicBezTo>
                      <a:pt x="122" y="469"/>
                      <a:pt x="96" y="593"/>
                      <a:pt x="8" y="680"/>
                    </a:cubicBezTo>
                    <a:cubicBezTo>
                      <a:pt x="0" y="688"/>
                      <a:pt x="0" y="690"/>
                      <a:pt x="0" y="692"/>
                    </a:cubicBezTo>
                    <a:cubicBezTo>
                      <a:pt x="0" y="696"/>
                      <a:pt x="2" y="698"/>
                      <a:pt x="6" y="698"/>
                    </a:cubicBezTo>
                    <a:cubicBezTo>
                      <a:pt x="14" y="698"/>
                      <a:pt x="76" y="652"/>
                      <a:pt x="118" y="563"/>
                    </a:cubicBezTo>
                    <a:cubicBezTo>
                      <a:pt x="154" y="487"/>
                      <a:pt x="162" y="409"/>
                      <a:pt x="162" y="34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8" name="CustomShape 111"/>
              <p:cNvSpPr/>
              <p:nvPr/>
            </p:nvSpPr>
            <p:spPr>
              <a:xfrm>
                <a:off x="3908520" y="4488840"/>
                <a:ext cx="238320" cy="250560"/>
              </a:xfrm>
              <a:custGeom>
                <a:avLst/>
                <a:gdLst/>
                <a:ahLst/>
                <a:rect l="l" t="t" r="r" b="b"/>
                <a:pathLst>
                  <a:path w="665" h="699">
                    <a:moveTo>
                      <a:pt x="258" y="373"/>
                    </a:moveTo>
                    <a:cubicBezTo>
                      <a:pt x="174" y="476"/>
                      <a:pt x="91" y="578"/>
                      <a:pt x="8" y="680"/>
                    </a:cubicBezTo>
                    <a:cubicBezTo>
                      <a:pt x="2" y="686"/>
                      <a:pt x="2" y="688"/>
                      <a:pt x="2" y="692"/>
                    </a:cubicBezTo>
                    <a:cubicBezTo>
                      <a:pt x="2" y="698"/>
                      <a:pt x="8" y="698"/>
                      <a:pt x="20" y="698"/>
                    </a:cubicBezTo>
                    <a:cubicBezTo>
                      <a:pt x="214" y="698"/>
                      <a:pt x="409" y="698"/>
                      <a:pt x="604" y="698"/>
                    </a:cubicBezTo>
                    <a:cubicBezTo>
                      <a:pt x="624" y="641"/>
                      <a:pt x="644" y="583"/>
                      <a:pt x="664" y="525"/>
                    </a:cubicBezTo>
                    <a:cubicBezTo>
                      <a:pt x="658" y="525"/>
                      <a:pt x="652" y="525"/>
                      <a:pt x="646" y="525"/>
                    </a:cubicBezTo>
                    <a:cubicBezTo>
                      <a:pt x="628" y="577"/>
                      <a:pt x="582" y="621"/>
                      <a:pt x="522" y="641"/>
                    </a:cubicBezTo>
                    <a:cubicBezTo>
                      <a:pt x="510" y="644"/>
                      <a:pt x="462" y="660"/>
                      <a:pt x="358" y="660"/>
                    </a:cubicBezTo>
                    <a:cubicBezTo>
                      <a:pt x="258" y="660"/>
                      <a:pt x="159" y="660"/>
                      <a:pt x="60" y="660"/>
                    </a:cubicBezTo>
                    <a:cubicBezTo>
                      <a:pt x="141" y="561"/>
                      <a:pt x="222" y="461"/>
                      <a:pt x="304" y="361"/>
                    </a:cubicBezTo>
                    <a:cubicBezTo>
                      <a:pt x="308" y="355"/>
                      <a:pt x="310" y="352"/>
                      <a:pt x="310" y="349"/>
                    </a:cubicBezTo>
                    <a:cubicBezTo>
                      <a:pt x="310" y="346"/>
                      <a:pt x="310" y="345"/>
                      <a:pt x="306" y="339"/>
                    </a:cubicBezTo>
                    <a:cubicBezTo>
                      <a:pt x="229" y="235"/>
                      <a:pt x="152" y="132"/>
                      <a:pt x="76" y="28"/>
                    </a:cubicBezTo>
                    <a:cubicBezTo>
                      <a:pt x="168" y="28"/>
                      <a:pt x="261" y="28"/>
                      <a:pt x="354" y="28"/>
                    </a:cubicBezTo>
                    <a:cubicBezTo>
                      <a:pt x="436" y="28"/>
                      <a:pt x="596" y="32"/>
                      <a:pt x="646" y="164"/>
                    </a:cubicBezTo>
                    <a:cubicBezTo>
                      <a:pt x="652" y="164"/>
                      <a:pt x="658" y="164"/>
                      <a:pt x="664" y="164"/>
                    </a:cubicBezTo>
                    <a:cubicBezTo>
                      <a:pt x="644" y="109"/>
                      <a:pt x="624" y="55"/>
                      <a:pt x="604" y="0"/>
                    </a:cubicBezTo>
                    <a:cubicBezTo>
                      <a:pt x="409" y="0"/>
                      <a:pt x="214" y="0"/>
                      <a:pt x="20" y="0"/>
                    </a:cubicBezTo>
                    <a:cubicBezTo>
                      <a:pt x="2" y="0"/>
                      <a:pt x="0" y="0"/>
                      <a:pt x="0" y="22"/>
                    </a:cubicBezTo>
                    <a:cubicBezTo>
                      <a:pt x="86" y="139"/>
                      <a:pt x="172" y="256"/>
                      <a:pt x="258" y="37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9" name="CustomShape 112"/>
              <p:cNvSpPr/>
              <p:nvPr/>
            </p:nvSpPr>
            <p:spPr>
              <a:xfrm>
                <a:off x="4186440" y="4620960"/>
                <a:ext cx="42480" cy="175320"/>
              </a:xfrm>
              <a:custGeom>
                <a:avLst/>
                <a:gdLst/>
                <a:ahLst/>
                <a:rect l="l" t="t" r="r" b="b"/>
                <a:pathLst>
                  <a:path w="121" h="490">
                    <a:moveTo>
                      <a:pt x="118" y="22"/>
                    </a:moveTo>
                    <a:cubicBezTo>
                      <a:pt x="120" y="14"/>
                      <a:pt x="120" y="14"/>
                      <a:pt x="120" y="12"/>
                    </a:cubicBezTo>
                    <a:cubicBezTo>
                      <a:pt x="120" y="4"/>
                      <a:pt x="114" y="0"/>
                      <a:pt x="108" y="0"/>
                    </a:cubicBezTo>
                    <a:cubicBezTo>
                      <a:pt x="100" y="0"/>
                      <a:pt x="98" y="6"/>
                      <a:pt x="96" y="12"/>
                    </a:cubicBezTo>
                    <a:cubicBezTo>
                      <a:pt x="64" y="87"/>
                      <a:pt x="33" y="161"/>
                      <a:pt x="2" y="236"/>
                    </a:cubicBezTo>
                    <a:cubicBezTo>
                      <a:pt x="0" y="242"/>
                      <a:pt x="0" y="241"/>
                      <a:pt x="0" y="244"/>
                    </a:cubicBezTo>
                    <a:cubicBezTo>
                      <a:pt x="0" y="248"/>
                      <a:pt x="0" y="248"/>
                      <a:pt x="2" y="254"/>
                    </a:cubicBezTo>
                    <a:cubicBezTo>
                      <a:pt x="32" y="328"/>
                      <a:pt x="63" y="403"/>
                      <a:pt x="94" y="477"/>
                    </a:cubicBezTo>
                    <a:cubicBezTo>
                      <a:pt x="98" y="483"/>
                      <a:pt x="100" y="489"/>
                      <a:pt x="108" y="489"/>
                    </a:cubicBezTo>
                    <a:cubicBezTo>
                      <a:pt x="114" y="489"/>
                      <a:pt x="120" y="485"/>
                      <a:pt x="120" y="477"/>
                    </a:cubicBezTo>
                    <a:cubicBezTo>
                      <a:pt x="120" y="475"/>
                      <a:pt x="120" y="475"/>
                      <a:pt x="118" y="467"/>
                    </a:cubicBezTo>
                    <a:cubicBezTo>
                      <a:pt x="86" y="393"/>
                      <a:pt x="55" y="319"/>
                      <a:pt x="24" y="246"/>
                    </a:cubicBezTo>
                    <a:cubicBezTo>
                      <a:pt x="55" y="171"/>
                      <a:pt x="86" y="97"/>
                      <a:pt x="118" y="2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0" name="CustomShape 113"/>
              <p:cNvSpPr/>
              <p:nvPr/>
            </p:nvSpPr>
            <p:spPr>
              <a:xfrm>
                <a:off x="4251960" y="4636080"/>
                <a:ext cx="52560" cy="117720"/>
              </a:xfrm>
              <a:custGeom>
                <a:avLst/>
                <a:gdLst/>
                <a:ahLst/>
                <a:rect l="l" t="t" r="r" b="b"/>
                <a:pathLst>
                  <a:path w="149" h="330">
                    <a:moveTo>
                      <a:pt x="136" y="20"/>
                    </a:moveTo>
                    <a:cubicBezTo>
                      <a:pt x="136" y="12"/>
                      <a:pt x="130" y="0"/>
                      <a:pt x="116" y="0"/>
                    </a:cubicBezTo>
                    <a:cubicBezTo>
                      <a:pt x="104" y="0"/>
                      <a:pt x="88" y="14"/>
                      <a:pt x="88" y="28"/>
                    </a:cubicBezTo>
                    <a:cubicBezTo>
                      <a:pt x="88" y="36"/>
                      <a:pt x="96" y="46"/>
                      <a:pt x="108" y="46"/>
                    </a:cubicBezTo>
                    <a:cubicBezTo>
                      <a:pt x="122" y="46"/>
                      <a:pt x="136" y="32"/>
                      <a:pt x="136" y="20"/>
                    </a:cubicBezTo>
                    <a:moveTo>
                      <a:pt x="36" y="267"/>
                    </a:moveTo>
                    <a:cubicBezTo>
                      <a:pt x="34" y="273"/>
                      <a:pt x="32" y="279"/>
                      <a:pt x="32" y="289"/>
                    </a:cubicBezTo>
                    <a:cubicBezTo>
                      <a:pt x="32" y="311"/>
                      <a:pt x="50" y="329"/>
                      <a:pt x="78" y="329"/>
                    </a:cubicBezTo>
                    <a:cubicBezTo>
                      <a:pt x="128" y="329"/>
                      <a:pt x="148" y="263"/>
                      <a:pt x="148" y="255"/>
                    </a:cubicBezTo>
                    <a:cubicBezTo>
                      <a:pt x="148" y="249"/>
                      <a:pt x="144" y="251"/>
                      <a:pt x="142" y="249"/>
                    </a:cubicBezTo>
                    <a:cubicBezTo>
                      <a:pt x="134" y="249"/>
                      <a:pt x="134" y="251"/>
                      <a:pt x="132" y="257"/>
                    </a:cubicBezTo>
                    <a:cubicBezTo>
                      <a:pt x="120" y="295"/>
                      <a:pt x="98" y="317"/>
                      <a:pt x="80" y="317"/>
                    </a:cubicBezTo>
                    <a:cubicBezTo>
                      <a:pt x="70" y="317"/>
                      <a:pt x="68" y="309"/>
                      <a:pt x="68" y="299"/>
                    </a:cubicBezTo>
                    <a:cubicBezTo>
                      <a:pt x="68" y="287"/>
                      <a:pt x="70" y="279"/>
                      <a:pt x="76" y="267"/>
                    </a:cubicBezTo>
                    <a:cubicBezTo>
                      <a:pt x="80" y="255"/>
                      <a:pt x="86" y="241"/>
                      <a:pt x="90" y="230"/>
                    </a:cubicBezTo>
                    <a:cubicBezTo>
                      <a:pt x="96" y="218"/>
                      <a:pt x="112" y="172"/>
                      <a:pt x="114" y="166"/>
                    </a:cubicBezTo>
                    <a:cubicBezTo>
                      <a:pt x="116" y="162"/>
                      <a:pt x="118" y="156"/>
                      <a:pt x="118" y="152"/>
                    </a:cubicBezTo>
                    <a:cubicBezTo>
                      <a:pt x="118" y="128"/>
                      <a:pt x="98" y="110"/>
                      <a:pt x="72" y="110"/>
                    </a:cubicBezTo>
                    <a:cubicBezTo>
                      <a:pt x="22" y="110"/>
                      <a:pt x="0" y="176"/>
                      <a:pt x="0" y="184"/>
                    </a:cubicBezTo>
                    <a:cubicBezTo>
                      <a:pt x="0" y="190"/>
                      <a:pt x="6" y="190"/>
                      <a:pt x="8" y="190"/>
                    </a:cubicBezTo>
                    <a:cubicBezTo>
                      <a:pt x="16" y="190"/>
                      <a:pt x="16" y="188"/>
                      <a:pt x="18" y="184"/>
                    </a:cubicBezTo>
                    <a:cubicBezTo>
                      <a:pt x="30" y="140"/>
                      <a:pt x="52" y="124"/>
                      <a:pt x="70" y="124"/>
                    </a:cubicBezTo>
                    <a:cubicBezTo>
                      <a:pt x="78" y="124"/>
                      <a:pt x="82" y="128"/>
                      <a:pt x="82" y="140"/>
                    </a:cubicBezTo>
                    <a:cubicBezTo>
                      <a:pt x="82" y="152"/>
                      <a:pt x="80" y="160"/>
                      <a:pt x="66" y="190"/>
                    </a:cubicBezTo>
                    <a:cubicBezTo>
                      <a:pt x="56" y="216"/>
                      <a:pt x="46" y="241"/>
                      <a:pt x="36" y="26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1" name="CustomShape 114"/>
              <p:cNvSpPr/>
              <p:nvPr/>
            </p:nvSpPr>
            <p:spPr>
              <a:xfrm>
                <a:off x="4334760" y="4732920"/>
                <a:ext cx="21960" cy="53280"/>
              </a:xfrm>
              <a:custGeom>
                <a:avLst/>
                <a:gdLst/>
                <a:ahLst/>
                <a:rect l="l" t="t" r="r" b="b"/>
                <a:pathLst>
                  <a:path w="64" h="151">
                    <a:moveTo>
                      <a:pt x="49" y="48"/>
                    </a:moveTo>
                    <a:cubicBezTo>
                      <a:pt x="49" y="74"/>
                      <a:pt x="43" y="106"/>
                      <a:pt x="10" y="138"/>
                    </a:cubicBezTo>
                    <a:cubicBezTo>
                      <a:pt x="8" y="140"/>
                      <a:pt x="8" y="142"/>
                      <a:pt x="8" y="144"/>
                    </a:cubicBezTo>
                    <a:cubicBezTo>
                      <a:pt x="8" y="148"/>
                      <a:pt x="12" y="150"/>
                      <a:pt x="14" y="150"/>
                    </a:cubicBezTo>
                    <a:cubicBezTo>
                      <a:pt x="21" y="150"/>
                      <a:pt x="63" y="112"/>
                      <a:pt x="63" y="52"/>
                    </a:cubicBezTo>
                    <a:cubicBezTo>
                      <a:pt x="63" y="22"/>
                      <a:pt x="51" y="0"/>
                      <a:pt x="27" y="0"/>
                    </a:cubicBezTo>
                    <a:cubicBezTo>
                      <a:pt x="12" y="0"/>
                      <a:pt x="0" y="12"/>
                      <a:pt x="0" y="28"/>
                    </a:cubicBezTo>
                    <a:cubicBezTo>
                      <a:pt x="0" y="44"/>
                      <a:pt x="12" y="56"/>
                      <a:pt x="29" y="56"/>
                    </a:cubicBezTo>
                    <a:cubicBezTo>
                      <a:pt x="39" y="56"/>
                      <a:pt x="47" y="48"/>
                      <a:pt x="49" y="4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2" name="CustomShape 115"/>
              <p:cNvSpPr/>
              <p:nvPr/>
            </p:nvSpPr>
            <p:spPr>
              <a:xfrm>
                <a:off x="4409280" y="4636080"/>
                <a:ext cx="77040" cy="152280"/>
              </a:xfrm>
              <a:custGeom>
                <a:avLst/>
                <a:gdLst/>
                <a:ahLst/>
                <a:rect l="l" t="t" r="r" b="b"/>
                <a:pathLst>
                  <a:path w="217" h="426">
                    <a:moveTo>
                      <a:pt x="216" y="20"/>
                    </a:moveTo>
                    <a:cubicBezTo>
                      <a:pt x="216" y="10"/>
                      <a:pt x="210" y="0"/>
                      <a:pt x="196" y="0"/>
                    </a:cubicBezTo>
                    <a:cubicBezTo>
                      <a:pt x="182" y="0"/>
                      <a:pt x="170" y="14"/>
                      <a:pt x="170" y="28"/>
                    </a:cubicBezTo>
                    <a:cubicBezTo>
                      <a:pt x="170" y="36"/>
                      <a:pt x="176" y="46"/>
                      <a:pt x="188" y="46"/>
                    </a:cubicBezTo>
                    <a:cubicBezTo>
                      <a:pt x="202" y="46"/>
                      <a:pt x="216" y="34"/>
                      <a:pt x="216" y="20"/>
                    </a:cubicBezTo>
                    <a:moveTo>
                      <a:pt x="112" y="349"/>
                    </a:moveTo>
                    <a:cubicBezTo>
                      <a:pt x="104" y="383"/>
                      <a:pt x="78" y="411"/>
                      <a:pt x="48" y="411"/>
                    </a:cubicBezTo>
                    <a:cubicBezTo>
                      <a:pt x="42" y="411"/>
                      <a:pt x="36" y="411"/>
                      <a:pt x="30" y="409"/>
                    </a:cubicBezTo>
                    <a:cubicBezTo>
                      <a:pt x="44" y="403"/>
                      <a:pt x="48" y="391"/>
                      <a:pt x="48" y="383"/>
                    </a:cubicBezTo>
                    <a:cubicBezTo>
                      <a:pt x="48" y="371"/>
                      <a:pt x="38" y="365"/>
                      <a:pt x="28" y="365"/>
                    </a:cubicBezTo>
                    <a:cubicBezTo>
                      <a:pt x="14" y="365"/>
                      <a:pt x="0" y="379"/>
                      <a:pt x="0" y="395"/>
                    </a:cubicBezTo>
                    <a:cubicBezTo>
                      <a:pt x="0" y="413"/>
                      <a:pt x="21" y="425"/>
                      <a:pt x="50" y="425"/>
                    </a:cubicBezTo>
                    <a:cubicBezTo>
                      <a:pt x="79" y="425"/>
                      <a:pt x="136" y="407"/>
                      <a:pt x="152" y="347"/>
                    </a:cubicBezTo>
                    <a:cubicBezTo>
                      <a:pt x="167" y="289"/>
                      <a:pt x="182" y="230"/>
                      <a:pt x="196" y="172"/>
                    </a:cubicBezTo>
                    <a:cubicBezTo>
                      <a:pt x="198" y="168"/>
                      <a:pt x="198" y="162"/>
                      <a:pt x="198" y="156"/>
                    </a:cubicBezTo>
                    <a:cubicBezTo>
                      <a:pt x="198" y="128"/>
                      <a:pt x="176" y="110"/>
                      <a:pt x="146" y="110"/>
                    </a:cubicBezTo>
                    <a:cubicBezTo>
                      <a:pt x="90" y="110"/>
                      <a:pt x="60" y="178"/>
                      <a:pt x="60" y="184"/>
                    </a:cubicBezTo>
                    <a:cubicBezTo>
                      <a:pt x="60" y="190"/>
                      <a:pt x="66" y="190"/>
                      <a:pt x="68" y="190"/>
                    </a:cubicBezTo>
                    <a:cubicBezTo>
                      <a:pt x="74" y="190"/>
                      <a:pt x="74" y="190"/>
                      <a:pt x="78" y="182"/>
                    </a:cubicBezTo>
                    <a:cubicBezTo>
                      <a:pt x="90" y="154"/>
                      <a:pt x="116" y="124"/>
                      <a:pt x="144" y="124"/>
                    </a:cubicBezTo>
                    <a:cubicBezTo>
                      <a:pt x="156" y="124"/>
                      <a:pt x="160" y="132"/>
                      <a:pt x="160" y="148"/>
                    </a:cubicBezTo>
                    <a:cubicBezTo>
                      <a:pt x="160" y="152"/>
                      <a:pt x="160" y="160"/>
                      <a:pt x="160" y="162"/>
                    </a:cubicBezTo>
                    <a:cubicBezTo>
                      <a:pt x="144" y="224"/>
                      <a:pt x="128" y="287"/>
                      <a:pt x="112" y="34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3" name="CustomShape 116"/>
              <p:cNvSpPr/>
              <p:nvPr/>
            </p:nvSpPr>
            <p:spPr>
              <a:xfrm>
                <a:off x="4517280" y="4620960"/>
                <a:ext cx="42480" cy="175320"/>
              </a:xfrm>
              <a:custGeom>
                <a:avLst/>
                <a:gdLst/>
                <a:ahLst/>
                <a:rect l="l" t="t" r="r" b="b"/>
                <a:pathLst>
                  <a:path w="121" h="490">
                    <a:moveTo>
                      <a:pt x="118" y="254"/>
                    </a:moveTo>
                    <a:cubicBezTo>
                      <a:pt x="120" y="248"/>
                      <a:pt x="120" y="248"/>
                      <a:pt x="120" y="246"/>
                    </a:cubicBezTo>
                    <a:cubicBezTo>
                      <a:pt x="120" y="242"/>
                      <a:pt x="120" y="242"/>
                      <a:pt x="118" y="236"/>
                    </a:cubicBezTo>
                    <a:cubicBezTo>
                      <a:pt x="87" y="161"/>
                      <a:pt x="56" y="87"/>
                      <a:pt x="24" y="12"/>
                    </a:cubicBezTo>
                    <a:cubicBezTo>
                      <a:pt x="22" y="6"/>
                      <a:pt x="18" y="0"/>
                      <a:pt x="12" y="0"/>
                    </a:cubicBezTo>
                    <a:cubicBezTo>
                      <a:pt x="6" y="0"/>
                      <a:pt x="0" y="4"/>
                      <a:pt x="0" y="12"/>
                    </a:cubicBezTo>
                    <a:cubicBezTo>
                      <a:pt x="0" y="14"/>
                      <a:pt x="0" y="14"/>
                      <a:pt x="2" y="22"/>
                    </a:cubicBezTo>
                    <a:cubicBezTo>
                      <a:pt x="34" y="96"/>
                      <a:pt x="65" y="170"/>
                      <a:pt x="96" y="244"/>
                    </a:cubicBezTo>
                    <a:cubicBezTo>
                      <a:pt x="65" y="318"/>
                      <a:pt x="34" y="393"/>
                      <a:pt x="2" y="467"/>
                    </a:cubicBezTo>
                    <a:cubicBezTo>
                      <a:pt x="0" y="475"/>
                      <a:pt x="0" y="475"/>
                      <a:pt x="0" y="477"/>
                    </a:cubicBezTo>
                    <a:cubicBezTo>
                      <a:pt x="0" y="485"/>
                      <a:pt x="6" y="489"/>
                      <a:pt x="12" y="489"/>
                    </a:cubicBezTo>
                    <a:cubicBezTo>
                      <a:pt x="20" y="489"/>
                      <a:pt x="22" y="483"/>
                      <a:pt x="24" y="477"/>
                    </a:cubicBezTo>
                    <a:cubicBezTo>
                      <a:pt x="56" y="403"/>
                      <a:pt x="87" y="328"/>
                      <a:pt x="118" y="25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4" name="CustomShape 117"/>
              <p:cNvSpPr/>
              <p:nvPr/>
            </p:nvSpPr>
            <p:spPr>
              <a:xfrm>
                <a:off x="4658400" y="4505400"/>
                <a:ext cx="141120" cy="177480"/>
              </a:xfrm>
              <a:custGeom>
                <a:avLst/>
                <a:gdLst/>
                <a:ahLst/>
                <a:rect l="l" t="t" r="r" b="b"/>
                <a:pathLst>
                  <a:path w="395" h="496">
                    <a:moveTo>
                      <a:pt x="330" y="52"/>
                    </a:moveTo>
                    <a:cubicBezTo>
                      <a:pt x="334" y="28"/>
                      <a:pt x="336" y="22"/>
                      <a:pt x="376" y="22"/>
                    </a:cubicBezTo>
                    <a:cubicBezTo>
                      <a:pt x="386" y="22"/>
                      <a:pt x="394" y="22"/>
                      <a:pt x="394" y="10"/>
                    </a:cubicBezTo>
                    <a:cubicBezTo>
                      <a:pt x="394" y="4"/>
                      <a:pt x="390" y="0"/>
                      <a:pt x="384" y="0"/>
                    </a:cubicBezTo>
                    <a:cubicBezTo>
                      <a:pt x="366" y="0"/>
                      <a:pt x="324" y="4"/>
                      <a:pt x="306" y="4"/>
                    </a:cubicBezTo>
                    <a:cubicBezTo>
                      <a:pt x="282" y="4"/>
                      <a:pt x="226" y="0"/>
                      <a:pt x="202" y="0"/>
                    </a:cubicBezTo>
                    <a:cubicBezTo>
                      <a:pt x="196" y="0"/>
                      <a:pt x="188" y="0"/>
                      <a:pt x="188" y="14"/>
                    </a:cubicBezTo>
                    <a:cubicBezTo>
                      <a:pt x="188" y="22"/>
                      <a:pt x="194" y="22"/>
                      <a:pt x="212" y="22"/>
                    </a:cubicBezTo>
                    <a:cubicBezTo>
                      <a:pt x="228" y="22"/>
                      <a:pt x="236" y="22"/>
                      <a:pt x="252" y="24"/>
                    </a:cubicBezTo>
                    <a:cubicBezTo>
                      <a:pt x="270" y="26"/>
                      <a:pt x="274" y="28"/>
                      <a:pt x="274" y="38"/>
                    </a:cubicBezTo>
                    <a:cubicBezTo>
                      <a:pt x="274" y="42"/>
                      <a:pt x="274" y="48"/>
                      <a:pt x="272" y="52"/>
                    </a:cubicBezTo>
                    <a:cubicBezTo>
                      <a:pt x="245" y="159"/>
                      <a:pt x="218" y="266"/>
                      <a:pt x="190" y="373"/>
                    </a:cubicBezTo>
                    <a:cubicBezTo>
                      <a:pt x="174" y="441"/>
                      <a:pt x="126" y="479"/>
                      <a:pt x="90" y="479"/>
                    </a:cubicBezTo>
                    <a:cubicBezTo>
                      <a:pt x="72" y="479"/>
                      <a:pt x="34" y="471"/>
                      <a:pt x="22" y="435"/>
                    </a:cubicBezTo>
                    <a:cubicBezTo>
                      <a:pt x="26" y="435"/>
                      <a:pt x="30" y="435"/>
                      <a:pt x="32" y="435"/>
                    </a:cubicBezTo>
                    <a:cubicBezTo>
                      <a:pt x="58" y="435"/>
                      <a:pt x="78" y="413"/>
                      <a:pt x="78" y="391"/>
                    </a:cubicBezTo>
                    <a:cubicBezTo>
                      <a:pt x="78" y="369"/>
                      <a:pt x="58" y="361"/>
                      <a:pt x="46" y="361"/>
                    </a:cubicBezTo>
                    <a:cubicBezTo>
                      <a:pt x="34" y="361"/>
                      <a:pt x="0" y="369"/>
                      <a:pt x="0" y="417"/>
                    </a:cubicBezTo>
                    <a:cubicBezTo>
                      <a:pt x="0" y="461"/>
                      <a:pt x="36" y="495"/>
                      <a:pt x="92" y="495"/>
                    </a:cubicBezTo>
                    <a:cubicBezTo>
                      <a:pt x="156" y="495"/>
                      <a:pt x="230" y="447"/>
                      <a:pt x="248" y="379"/>
                    </a:cubicBezTo>
                    <a:cubicBezTo>
                      <a:pt x="276" y="270"/>
                      <a:pt x="303" y="161"/>
                      <a:pt x="330" y="5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5" name="CustomShape 118"/>
              <p:cNvSpPr/>
              <p:nvPr/>
            </p:nvSpPr>
            <p:spPr>
              <a:xfrm>
                <a:off x="4788720" y="4598640"/>
                <a:ext cx="53280" cy="118080"/>
              </a:xfrm>
              <a:custGeom>
                <a:avLst/>
                <a:gdLst/>
                <a:ahLst/>
                <a:rect l="l" t="t" r="r" b="b"/>
                <a:pathLst>
                  <a:path w="151" h="331">
                    <a:moveTo>
                      <a:pt x="136" y="18"/>
                    </a:moveTo>
                    <a:cubicBezTo>
                      <a:pt x="136" y="10"/>
                      <a:pt x="130" y="0"/>
                      <a:pt x="116" y="0"/>
                    </a:cubicBezTo>
                    <a:cubicBezTo>
                      <a:pt x="104" y="0"/>
                      <a:pt x="90" y="12"/>
                      <a:pt x="90" y="26"/>
                    </a:cubicBezTo>
                    <a:cubicBezTo>
                      <a:pt x="90" y="34"/>
                      <a:pt x="96" y="46"/>
                      <a:pt x="108" y="46"/>
                    </a:cubicBezTo>
                    <a:cubicBezTo>
                      <a:pt x="122" y="46"/>
                      <a:pt x="136" y="32"/>
                      <a:pt x="136" y="18"/>
                    </a:cubicBezTo>
                    <a:moveTo>
                      <a:pt x="36" y="268"/>
                    </a:moveTo>
                    <a:cubicBezTo>
                      <a:pt x="34" y="274"/>
                      <a:pt x="32" y="280"/>
                      <a:pt x="32" y="288"/>
                    </a:cubicBezTo>
                    <a:cubicBezTo>
                      <a:pt x="32" y="310"/>
                      <a:pt x="52" y="330"/>
                      <a:pt x="78" y="330"/>
                    </a:cubicBezTo>
                    <a:cubicBezTo>
                      <a:pt x="128" y="330"/>
                      <a:pt x="150" y="262"/>
                      <a:pt x="150" y="254"/>
                    </a:cubicBezTo>
                    <a:cubicBezTo>
                      <a:pt x="150" y="248"/>
                      <a:pt x="145" y="250"/>
                      <a:pt x="142" y="248"/>
                    </a:cubicBezTo>
                    <a:cubicBezTo>
                      <a:pt x="134" y="248"/>
                      <a:pt x="134" y="252"/>
                      <a:pt x="132" y="256"/>
                    </a:cubicBezTo>
                    <a:cubicBezTo>
                      <a:pt x="120" y="296"/>
                      <a:pt x="98" y="316"/>
                      <a:pt x="80" y="316"/>
                    </a:cubicBezTo>
                    <a:cubicBezTo>
                      <a:pt x="70" y="316"/>
                      <a:pt x="68" y="310"/>
                      <a:pt x="68" y="298"/>
                    </a:cubicBezTo>
                    <a:cubicBezTo>
                      <a:pt x="68" y="288"/>
                      <a:pt x="70" y="278"/>
                      <a:pt x="76" y="268"/>
                    </a:cubicBezTo>
                    <a:cubicBezTo>
                      <a:pt x="80" y="254"/>
                      <a:pt x="86" y="240"/>
                      <a:pt x="90" y="228"/>
                    </a:cubicBezTo>
                    <a:cubicBezTo>
                      <a:pt x="96" y="216"/>
                      <a:pt x="114" y="172"/>
                      <a:pt x="116" y="166"/>
                    </a:cubicBezTo>
                    <a:cubicBezTo>
                      <a:pt x="116" y="160"/>
                      <a:pt x="118" y="154"/>
                      <a:pt x="118" y="150"/>
                    </a:cubicBezTo>
                    <a:cubicBezTo>
                      <a:pt x="118" y="128"/>
                      <a:pt x="98" y="108"/>
                      <a:pt x="72" y="108"/>
                    </a:cubicBezTo>
                    <a:cubicBezTo>
                      <a:pt x="22" y="108"/>
                      <a:pt x="0" y="176"/>
                      <a:pt x="0" y="184"/>
                    </a:cubicBezTo>
                    <a:cubicBezTo>
                      <a:pt x="0" y="190"/>
                      <a:pt x="6" y="190"/>
                      <a:pt x="8" y="190"/>
                    </a:cubicBezTo>
                    <a:cubicBezTo>
                      <a:pt x="16" y="190"/>
                      <a:pt x="16" y="188"/>
                      <a:pt x="18" y="182"/>
                    </a:cubicBezTo>
                    <a:cubicBezTo>
                      <a:pt x="30" y="140"/>
                      <a:pt x="52" y="122"/>
                      <a:pt x="70" y="122"/>
                    </a:cubicBezTo>
                    <a:cubicBezTo>
                      <a:pt x="78" y="122"/>
                      <a:pt x="82" y="126"/>
                      <a:pt x="82" y="140"/>
                    </a:cubicBezTo>
                    <a:cubicBezTo>
                      <a:pt x="82" y="150"/>
                      <a:pt x="80" y="158"/>
                      <a:pt x="66" y="188"/>
                    </a:cubicBezTo>
                    <a:cubicBezTo>
                      <a:pt x="56" y="214"/>
                      <a:pt x="46" y="241"/>
                      <a:pt x="36" y="26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6" name="CustomShape 119"/>
              <p:cNvSpPr/>
              <p:nvPr/>
            </p:nvSpPr>
            <p:spPr>
              <a:xfrm>
                <a:off x="4852080" y="4598640"/>
                <a:ext cx="77040" cy="151560"/>
              </a:xfrm>
              <a:custGeom>
                <a:avLst/>
                <a:gdLst/>
                <a:ahLst/>
                <a:rect l="l" t="t" r="r" b="b"/>
                <a:pathLst>
                  <a:path w="217" h="424">
                    <a:moveTo>
                      <a:pt x="216" y="18"/>
                    </a:moveTo>
                    <a:cubicBezTo>
                      <a:pt x="216" y="10"/>
                      <a:pt x="210" y="0"/>
                      <a:pt x="196" y="0"/>
                    </a:cubicBezTo>
                    <a:cubicBezTo>
                      <a:pt x="182" y="0"/>
                      <a:pt x="168" y="14"/>
                      <a:pt x="168" y="26"/>
                    </a:cubicBezTo>
                    <a:cubicBezTo>
                      <a:pt x="168" y="34"/>
                      <a:pt x="174" y="46"/>
                      <a:pt x="188" y="46"/>
                    </a:cubicBezTo>
                    <a:cubicBezTo>
                      <a:pt x="202" y="46"/>
                      <a:pt x="216" y="32"/>
                      <a:pt x="216" y="18"/>
                    </a:cubicBezTo>
                    <a:moveTo>
                      <a:pt x="112" y="347"/>
                    </a:moveTo>
                    <a:cubicBezTo>
                      <a:pt x="102" y="381"/>
                      <a:pt x="76" y="411"/>
                      <a:pt x="48" y="411"/>
                    </a:cubicBezTo>
                    <a:cubicBezTo>
                      <a:pt x="42" y="411"/>
                      <a:pt x="36" y="409"/>
                      <a:pt x="30" y="407"/>
                    </a:cubicBezTo>
                    <a:cubicBezTo>
                      <a:pt x="42" y="401"/>
                      <a:pt x="46" y="389"/>
                      <a:pt x="46" y="383"/>
                    </a:cubicBezTo>
                    <a:cubicBezTo>
                      <a:pt x="46" y="371"/>
                      <a:pt x="38" y="363"/>
                      <a:pt x="28" y="363"/>
                    </a:cubicBezTo>
                    <a:cubicBezTo>
                      <a:pt x="12" y="363"/>
                      <a:pt x="0" y="377"/>
                      <a:pt x="0" y="393"/>
                    </a:cubicBezTo>
                    <a:cubicBezTo>
                      <a:pt x="0" y="411"/>
                      <a:pt x="18" y="423"/>
                      <a:pt x="48" y="423"/>
                    </a:cubicBezTo>
                    <a:cubicBezTo>
                      <a:pt x="78" y="423"/>
                      <a:pt x="136" y="407"/>
                      <a:pt x="150" y="347"/>
                    </a:cubicBezTo>
                    <a:cubicBezTo>
                      <a:pt x="165" y="289"/>
                      <a:pt x="180" y="230"/>
                      <a:pt x="194" y="172"/>
                    </a:cubicBezTo>
                    <a:cubicBezTo>
                      <a:pt x="196" y="166"/>
                      <a:pt x="198" y="162"/>
                      <a:pt x="198" y="154"/>
                    </a:cubicBezTo>
                    <a:cubicBezTo>
                      <a:pt x="198" y="128"/>
                      <a:pt x="174" y="108"/>
                      <a:pt x="144" y="108"/>
                    </a:cubicBezTo>
                    <a:cubicBezTo>
                      <a:pt x="90" y="108"/>
                      <a:pt x="58" y="176"/>
                      <a:pt x="58" y="184"/>
                    </a:cubicBezTo>
                    <a:cubicBezTo>
                      <a:pt x="58" y="190"/>
                      <a:pt x="66" y="190"/>
                      <a:pt x="68" y="190"/>
                    </a:cubicBezTo>
                    <a:cubicBezTo>
                      <a:pt x="72" y="190"/>
                      <a:pt x="74" y="188"/>
                      <a:pt x="76" y="180"/>
                    </a:cubicBezTo>
                    <a:cubicBezTo>
                      <a:pt x="90" y="152"/>
                      <a:pt x="114" y="122"/>
                      <a:pt x="144" y="122"/>
                    </a:cubicBezTo>
                    <a:cubicBezTo>
                      <a:pt x="156" y="122"/>
                      <a:pt x="160" y="130"/>
                      <a:pt x="160" y="146"/>
                    </a:cubicBezTo>
                    <a:cubicBezTo>
                      <a:pt x="160" y="152"/>
                      <a:pt x="160" y="158"/>
                      <a:pt x="158" y="160"/>
                    </a:cubicBezTo>
                    <a:cubicBezTo>
                      <a:pt x="143" y="222"/>
                      <a:pt x="128" y="285"/>
                      <a:pt x="112" y="34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7" name="CustomShape 120"/>
              <p:cNvSpPr/>
              <p:nvPr/>
            </p:nvSpPr>
            <p:spPr>
              <a:xfrm>
                <a:off x="4968000" y="4569120"/>
                <a:ext cx="133200" cy="110880"/>
              </a:xfrm>
              <a:custGeom>
                <a:avLst/>
                <a:gdLst/>
                <a:ahLst/>
                <a:rect l="l" t="t" r="r" b="b"/>
                <a:pathLst>
                  <a:path w="373" h="311">
                    <a:moveTo>
                      <a:pt x="338" y="40"/>
                    </a:moveTo>
                    <a:cubicBezTo>
                      <a:pt x="346" y="40"/>
                      <a:pt x="372" y="40"/>
                      <a:pt x="372" y="16"/>
                    </a:cubicBezTo>
                    <a:cubicBezTo>
                      <a:pt x="372" y="0"/>
                      <a:pt x="358" y="0"/>
                      <a:pt x="344" y="0"/>
                    </a:cubicBezTo>
                    <a:cubicBezTo>
                      <a:pt x="291" y="0"/>
                      <a:pt x="238" y="0"/>
                      <a:pt x="184" y="0"/>
                    </a:cubicBezTo>
                    <a:cubicBezTo>
                      <a:pt x="78" y="0"/>
                      <a:pt x="0" y="116"/>
                      <a:pt x="0" y="198"/>
                    </a:cubicBezTo>
                    <a:cubicBezTo>
                      <a:pt x="0" y="260"/>
                      <a:pt x="42" y="310"/>
                      <a:pt x="106" y="310"/>
                    </a:cubicBezTo>
                    <a:cubicBezTo>
                      <a:pt x="188" y="310"/>
                      <a:pt x="282" y="224"/>
                      <a:pt x="282" y="116"/>
                    </a:cubicBezTo>
                    <a:cubicBezTo>
                      <a:pt x="282" y="104"/>
                      <a:pt x="282" y="72"/>
                      <a:pt x="260" y="40"/>
                    </a:cubicBezTo>
                    <a:cubicBezTo>
                      <a:pt x="286" y="40"/>
                      <a:pt x="312" y="40"/>
                      <a:pt x="338" y="40"/>
                    </a:cubicBezTo>
                    <a:moveTo>
                      <a:pt x="106" y="294"/>
                    </a:moveTo>
                    <a:cubicBezTo>
                      <a:pt x="72" y="294"/>
                      <a:pt x="44" y="268"/>
                      <a:pt x="44" y="218"/>
                    </a:cubicBezTo>
                    <a:cubicBezTo>
                      <a:pt x="44" y="198"/>
                      <a:pt x="52" y="140"/>
                      <a:pt x="78" y="98"/>
                    </a:cubicBezTo>
                    <a:cubicBezTo>
                      <a:pt x="106" y="50"/>
                      <a:pt x="148" y="40"/>
                      <a:pt x="172" y="40"/>
                    </a:cubicBezTo>
                    <a:cubicBezTo>
                      <a:pt x="232" y="40"/>
                      <a:pt x="238" y="86"/>
                      <a:pt x="238" y="108"/>
                    </a:cubicBezTo>
                    <a:cubicBezTo>
                      <a:pt x="238" y="142"/>
                      <a:pt x="224" y="198"/>
                      <a:pt x="200" y="234"/>
                    </a:cubicBezTo>
                    <a:cubicBezTo>
                      <a:pt x="172" y="276"/>
                      <a:pt x="134" y="294"/>
                      <a:pt x="106" y="29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8" name="CustomShape 121"/>
              <p:cNvSpPr/>
              <p:nvPr/>
            </p:nvSpPr>
            <p:spPr>
              <a:xfrm>
                <a:off x="5122800" y="4508280"/>
                <a:ext cx="80640" cy="78840"/>
              </a:xfrm>
              <a:custGeom>
                <a:avLst/>
                <a:gdLst/>
                <a:ahLst/>
                <a:rect l="l" t="t" r="r" b="b"/>
                <a:pathLst>
                  <a:path w="227" h="222">
                    <a:moveTo>
                      <a:pt x="54" y="173"/>
                    </a:moveTo>
                    <a:cubicBezTo>
                      <a:pt x="66" y="161"/>
                      <a:pt x="74" y="152"/>
                      <a:pt x="116" y="118"/>
                    </a:cubicBezTo>
                    <a:cubicBezTo>
                      <a:pt x="128" y="110"/>
                      <a:pt x="164" y="80"/>
                      <a:pt x="178" y="68"/>
                    </a:cubicBezTo>
                    <a:cubicBezTo>
                      <a:pt x="208" y="38"/>
                      <a:pt x="226" y="12"/>
                      <a:pt x="226" y="6"/>
                    </a:cubicBezTo>
                    <a:cubicBezTo>
                      <a:pt x="226" y="0"/>
                      <a:pt x="220" y="0"/>
                      <a:pt x="218" y="0"/>
                    </a:cubicBezTo>
                    <a:cubicBezTo>
                      <a:pt x="214" y="0"/>
                      <a:pt x="212" y="2"/>
                      <a:pt x="210" y="6"/>
                    </a:cubicBezTo>
                    <a:cubicBezTo>
                      <a:pt x="194" y="28"/>
                      <a:pt x="184" y="36"/>
                      <a:pt x="172" y="36"/>
                    </a:cubicBezTo>
                    <a:cubicBezTo>
                      <a:pt x="166" y="36"/>
                      <a:pt x="160" y="36"/>
                      <a:pt x="144" y="22"/>
                    </a:cubicBezTo>
                    <a:cubicBezTo>
                      <a:pt x="128" y="4"/>
                      <a:pt x="118" y="0"/>
                      <a:pt x="106" y="0"/>
                    </a:cubicBezTo>
                    <a:cubicBezTo>
                      <a:pt x="66" y="0"/>
                      <a:pt x="40" y="44"/>
                      <a:pt x="40" y="58"/>
                    </a:cubicBezTo>
                    <a:cubicBezTo>
                      <a:pt x="40" y="62"/>
                      <a:pt x="44" y="64"/>
                      <a:pt x="48" y="64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4" y="40"/>
                      <a:pt x="92" y="40"/>
                      <a:pt x="100" y="40"/>
                    </a:cubicBezTo>
                    <a:cubicBezTo>
                      <a:pt x="112" y="40"/>
                      <a:pt x="124" y="42"/>
                      <a:pt x="130" y="44"/>
                    </a:cubicBezTo>
                    <a:cubicBezTo>
                      <a:pt x="158" y="50"/>
                      <a:pt x="162" y="50"/>
                      <a:pt x="174" y="50"/>
                    </a:cubicBezTo>
                    <a:cubicBezTo>
                      <a:pt x="160" y="62"/>
                      <a:pt x="152" y="72"/>
                      <a:pt x="106" y="108"/>
                    </a:cubicBezTo>
                    <a:cubicBezTo>
                      <a:pt x="68" y="140"/>
                      <a:pt x="54" y="152"/>
                      <a:pt x="44" y="161"/>
                    </a:cubicBezTo>
                    <a:cubicBezTo>
                      <a:pt x="14" y="189"/>
                      <a:pt x="0" y="211"/>
                      <a:pt x="0" y="215"/>
                    </a:cubicBezTo>
                    <a:cubicBezTo>
                      <a:pt x="0" y="221"/>
                      <a:pt x="6" y="219"/>
                      <a:pt x="8" y="221"/>
                    </a:cubicBezTo>
                    <a:cubicBezTo>
                      <a:pt x="14" y="221"/>
                      <a:pt x="14" y="221"/>
                      <a:pt x="18" y="217"/>
                    </a:cubicBezTo>
                    <a:cubicBezTo>
                      <a:pt x="30" y="197"/>
                      <a:pt x="46" y="187"/>
                      <a:pt x="62" y="187"/>
                    </a:cubicBezTo>
                    <a:cubicBezTo>
                      <a:pt x="68" y="187"/>
                      <a:pt x="76" y="187"/>
                      <a:pt x="90" y="199"/>
                    </a:cubicBezTo>
                    <a:cubicBezTo>
                      <a:pt x="104" y="213"/>
                      <a:pt x="114" y="221"/>
                      <a:pt x="130" y="221"/>
                    </a:cubicBezTo>
                    <a:cubicBezTo>
                      <a:pt x="182" y="221"/>
                      <a:pt x="216" y="161"/>
                      <a:pt x="216" y="146"/>
                    </a:cubicBezTo>
                    <a:cubicBezTo>
                      <a:pt x="216" y="140"/>
                      <a:pt x="210" y="140"/>
                      <a:pt x="208" y="140"/>
                    </a:cubicBezTo>
                    <a:cubicBezTo>
                      <a:pt x="202" y="140"/>
                      <a:pt x="200" y="142"/>
                      <a:pt x="198" y="148"/>
                    </a:cubicBezTo>
                    <a:cubicBezTo>
                      <a:pt x="190" y="171"/>
                      <a:pt x="160" y="183"/>
                      <a:pt x="136" y="183"/>
                    </a:cubicBezTo>
                    <a:cubicBezTo>
                      <a:pt x="124" y="183"/>
                      <a:pt x="112" y="181"/>
                      <a:pt x="100" y="177"/>
                    </a:cubicBezTo>
                    <a:cubicBezTo>
                      <a:pt x="78" y="173"/>
                      <a:pt x="74" y="173"/>
                      <a:pt x="64" y="173"/>
                    </a:cubicBezTo>
                    <a:cubicBezTo>
                      <a:pt x="61" y="173"/>
                      <a:pt x="56" y="173"/>
                      <a:pt x="54" y="17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9" name="CustomShape 122"/>
              <p:cNvSpPr/>
              <p:nvPr/>
            </p:nvSpPr>
            <p:spPr>
              <a:xfrm>
                <a:off x="5111280" y="4626000"/>
                <a:ext cx="53280" cy="117720"/>
              </a:xfrm>
              <a:custGeom>
                <a:avLst/>
                <a:gdLst/>
                <a:ahLst/>
                <a:rect l="l" t="t" r="r" b="b"/>
                <a:pathLst>
                  <a:path w="151" h="330">
                    <a:moveTo>
                      <a:pt x="136" y="20"/>
                    </a:moveTo>
                    <a:cubicBezTo>
                      <a:pt x="136" y="12"/>
                      <a:pt x="130" y="0"/>
                      <a:pt x="118" y="0"/>
                    </a:cubicBezTo>
                    <a:cubicBezTo>
                      <a:pt x="104" y="0"/>
                      <a:pt x="90" y="14"/>
                      <a:pt x="90" y="28"/>
                    </a:cubicBezTo>
                    <a:cubicBezTo>
                      <a:pt x="90" y="36"/>
                      <a:pt x="96" y="46"/>
                      <a:pt x="110" y="46"/>
                    </a:cubicBezTo>
                    <a:cubicBezTo>
                      <a:pt x="124" y="46"/>
                      <a:pt x="136" y="32"/>
                      <a:pt x="136" y="20"/>
                    </a:cubicBezTo>
                    <a:moveTo>
                      <a:pt x="36" y="267"/>
                    </a:moveTo>
                    <a:cubicBezTo>
                      <a:pt x="34" y="275"/>
                      <a:pt x="32" y="279"/>
                      <a:pt x="32" y="289"/>
                    </a:cubicBezTo>
                    <a:cubicBezTo>
                      <a:pt x="32" y="311"/>
                      <a:pt x="52" y="329"/>
                      <a:pt x="78" y="329"/>
                    </a:cubicBezTo>
                    <a:cubicBezTo>
                      <a:pt x="128" y="329"/>
                      <a:pt x="150" y="263"/>
                      <a:pt x="150" y="256"/>
                    </a:cubicBezTo>
                    <a:cubicBezTo>
                      <a:pt x="150" y="250"/>
                      <a:pt x="144" y="250"/>
                      <a:pt x="142" y="250"/>
                    </a:cubicBezTo>
                    <a:cubicBezTo>
                      <a:pt x="134" y="250"/>
                      <a:pt x="134" y="252"/>
                      <a:pt x="132" y="258"/>
                    </a:cubicBezTo>
                    <a:cubicBezTo>
                      <a:pt x="122" y="297"/>
                      <a:pt x="100" y="317"/>
                      <a:pt x="80" y="317"/>
                    </a:cubicBezTo>
                    <a:cubicBezTo>
                      <a:pt x="70" y="317"/>
                      <a:pt x="68" y="309"/>
                      <a:pt x="68" y="299"/>
                    </a:cubicBezTo>
                    <a:cubicBezTo>
                      <a:pt x="68" y="287"/>
                      <a:pt x="72" y="279"/>
                      <a:pt x="76" y="267"/>
                    </a:cubicBezTo>
                    <a:cubicBezTo>
                      <a:pt x="80" y="256"/>
                      <a:pt x="86" y="242"/>
                      <a:pt x="92" y="230"/>
                    </a:cubicBezTo>
                    <a:cubicBezTo>
                      <a:pt x="96" y="218"/>
                      <a:pt x="114" y="172"/>
                      <a:pt x="116" y="168"/>
                    </a:cubicBezTo>
                    <a:cubicBezTo>
                      <a:pt x="118" y="162"/>
                      <a:pt x="118" y="156"/>
                      <a:pt x="118" y="152"/>
                    </a:cubicBezTo>
                    <a:cubicBezTo>
                      <a:pt x="118" y="128"/>
                      <a:pt x="98" y="110"/>
                      <a:pt x="72" y="110"/>
                    </a:cubicBezTo>
                    <a:cubicBezTo>
                      <a:pt x="24" y="110"/>
                      <a:pt x="0" y="176"/>
                      <a:pt x="0" y="184"/>
                    </a:cubicBezTo>
                    <a:cubicBezTo>
                      <a:pt x="0" y="192"/>
                      <a:pt x="6" y="189"/>
                      <a:pt x="8" y="192"/>
                    </a:cubicBezTo>
                    <a:cubicBezTo>
                      <a:pt x="16" y="192"/>
                      <a:pt x="16" y="188"/>
                      <a:pt x="18" y="184"/>
                    </a:cubicBezTo>
                    <a:cubicBezTo>
                      <a:pt x="30" y="142"/>
                      <a:pt x="52" y="124"/>
                      <a:pt x="70" y="124"/>
                    </a:cubicBezTo>
                    <a:cubicBezTo>
                      <a:pt x="78" y="124"/>
                      <a:pt x="82" y="128"/>
                      <a:pt x="82" y="140"/>
                    </a:cubicBezTo>
                    <a:cubicBezTo>
                      <a:pt x="82" y="152"/>
                      <a:pt x="80" y="160"/>
                      <a:pt x="68" y="190"/>
                    </a:cubicBezTo>
                    <a:cubicBezTo>
                      <a:pt x="58" y="216"/>
                      <a:pt x="47" y="242"/>
                      <a:pt x="36" y="26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0" name="CustomShape 123"/>
              <p:cNvSpPr/>
              <p:nvPr/>
            </p:nvSpPr>
            <p:spPr>
              <a:xfrm>
                <a:off x="5238720" y="4569120"/>
                <a:ext cx="132480" cy="110880"/>
              </a:xfrm>
              <a:custGeom>
                <a:avLst/>
                <a:gdLst/>
                <a:ahLst/>
                <a:rect l="l" t="t" r="r" b="b"/>
                <a:pathLst>
                  <a:path w="371" h="311">
                    <a:moveTo>
                      <a:pt x="336" y="40"/>
                    </a:moveTo>
                    <a:cubicBezTo>
                      <a:pt x="346" y="40"/>
                      <a:pt x="370" y="40"/>
                      <a:pt x="370" y="16"/>
                    </a:cubicBezTo>
                    <a:cubicBezTo>
                      <a:pt x="370" y="0"/>
                      <a:pt x="356" y="0"/>
                      <a:pt x="344" y="0"/>
                    </a:cubicBezTo>
                    <a:cubicBezTo>
                      <a:pt x="291" y="0"/>
                      <a:pt x="237" y="0"/>
                      <a:pt x="184" y="0"/>
                    </a:cubicBezTo>
                    <a:cubicBezTo>
                      <a:pt x="78" y="0"/>
                      <a:pt x="0" y="116"/>
                      <a:pt x="0" y="198"/>
                    </a:cubicBezTo>
                    <a:cubicBezTo>
                      <a:pt x="0" y="260"/>
                      <a:pt x="40" y="310"/>
                      <a:pt x="104" y="310"/>
                    </a:cubicBezTo>
                    <a:cubicBezTo>
                      <a:pt x="188" y="310"/>
                      <a:pt x="280" y="224"/>
                      <a:pt x="280" y="116"/>
                    </a:cubicBezTo>
                    <a:cubicBezTo>
                      <a:pt x="280" y="104"/>
                      <a:pt x="280" y="72"/>
                      <a:pt x="260" y="40"/>
                    </a:cubicBezTo>
                    <a:cubicBezTo>
                      <a:pt x="285" y="40"/>
                      <a:pt x="311" y="40"/>
                      <a:pt x="336" y="40"/>
                    </a:cubicBezTo>
                    <a:moveTo>
                      <a:pt x="106" y="294"/>
                    </a:moveTo>
                    <a:cubicBezTo>
                      <a:pt x="70" y="294"/>
                      <a:pt x="42" y="268"/>
                      <a:pt x="42" y="218"/>
                    </a:cubicBezTo>
                    <a:cubicBezTo>
                      <a:pt x="42" y="198"/>
                      <a:pt x="52" y="140"/>
                      <a:pt x="76" y="98"/>
                    </a:cubicBezTo>
                    <a:cubicBezTo>
                      <a:pt x="106" y="50"/>
                      <a:pt x="148" y="40"/>
                      <a:pt x="172" y="40"/>
                    </a:cubicBezTo>
                    <a:cubicBezTo>
                      <a:pt x="230" y="40"/>
                      <a:pt x="236" y="86"/>
                      <a:pt x="236" y="108"/>
                    </a:cubicBezTo>
                    <a:cubicBezTo>
                      <a:pt x="236" y="142"/>
                      <a:pt x="222" y="198"/>
                      <a:pt x="198" y="234"/>
                    </a:cubicBezTo>
                    <a:cubicBezTo>
                      <a:pt x="170" y="276"/>
                      <a:pt x="132" y="294"/>
                      <a:pt x="106" y="29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1" name="CustomShape 124"/>
              <p:cNvSpPr/>
              <p:nvPr/>
            </p:nvSpPr>
            <p:spPr>
              <a:xfrm>
                <a:off x="5393520" y="4508280"/>
                <a:ext cx="80640" cy="78840"/>
              </a:xfrm>
              <a:custGeom>
                <a:avLst/>
                <a:gdLst/>
                <a:ahLst/>
                <a:rect l="l" t="t" r="r" b="b"/>
                <a:pathLst>
                  <a:path w="227" h="222">
                    <a:moveTo>
                      <a:pt x="52" y="173"/>
                    </a:moveTo>
                    <a:cubicBezTo>
                      <a:pt x="64" y="161"/>
                      <a:pt x="74" y="152"/>
                      <a:pt x="116" y="118"/>
                    </a:cubicBezTo>
                    <a:cubicBezTo>
                      <a:pt x="126" y="110"/>
                      <a:pt x="162" y="80"/>
                      <a:pt x="176" y="68"/>
                    </a:cubicBezTo>
                    <a:cubicBezTo>
                      <a:pt x="206" y="38"/>
                      <a:pt x="226" y="12"/>
                      <a:pt x="226" y="6"/>
                    </a:cubicBezTo>
                    <a:cubicBezTo>
                      <a:pt x="226" y="0"/>
                      <a:pt x="220" y="0"/>
                      <a:pt x="218" y="0"/>
                    </a:cubicBezTo>
                    <a:cubicBezTo>
                      <a:pt x="212" y="0"/>
                      <a:pt x="212" y="2"/>
                      <a:pt x="208" y="6"/>
                    </a:cubicBezTo>
                    <a:cubicBezTo>
                      <a:pt x="194" y="28"/>
                      <a:pt x="184" y="36"/>
                      <a:pt x="172" y="36"/>
                    </a:cubicBezTo>
                    <a:cubicBezTo>
                      <a:pt x="166" y="36"/>
                      <a:pt x="158" y="36"/>
                      <a:pt x="144" y="22"/>
                    </a:cubicBezTo>
                    <a:cubicBezTo>
                      <a:pt x="126" y="4"/>
                      <a:pt x="116" y="0"/>
                      <a:pt x="104" y="0"/>
                    </a:cubicBezTo>
                    <a:cubicBezTo>
                      <a:pt x="66" y="0"/>
                      <a:pt x="38" y="44"/>
                      <a:pt x="38" y="58"/>
                    </a:cubicBezTo>
                    <a:cubicBezTo>
                      <a:pt x="38" y="62"/>
                      <a:pt x="44" y="64"/>
                      <a:pt x="46" y="64"/>
                    </a:cubicBezTo>
                    <a:cubicBezTo>
                      <a:pt x="52" y="64"/>
                      <a:pt x="54" y="62"/>
                      <a:pt x="56" y="58"/>
                    </a:cubicBezTo>
                    <a:cubicBezTo>
                      <a:pt x="64" y="40"/>
                      <a:pt x="90" y="40"/>
                      <a:pt x="98" y="40"/>
                    </a:cubicBezTo>
                    <a:cubicBezTo>
                      <a:pt x="110" y="40"/>
                      <a:pt x="122" y="42"/>
                      <a:pt x="130" y="44"/>
                    </a:cubicBezTo>
                    <a:cubicBezTo>
                      <a:pt x="156" y="50"/>
                      <a:pt x="160" y="50"/>
                      <a:pt x="172" y="50"/>
                    </a:cubicBezTo>
                    <a:cubicBezTo>
                      <a:pt x="160" y="62"/>
                      <a:pt x="150" y="72"/>
                      <a:pt x="104" y="108"/>
                    </a:cubicBezTo>
                    <a:cubicBezTo>
                      <a:pt x="66" y="140"/>
                      <a:pt x="52" y="152"/>
                      <a:pt x="44" y="161"/>
                    </a:cubicBezTo>
                    <a:cubicBezTo>
                      <a:pt x="14" y="189"/>
                      <a:pt x="0" y="211"/>
                      <a:pt x="0" y="215"/>
                    </a:cubicBezTo>
                    <a:cubicBezTo>
                      <a:pt x="0" y="221"/>
                      <a:pt x="6" y="221"/>
                      <a:pt x="8" y="221"/>
                    </a:cubicBezTo>
                    <a:cubicBezTo>
                      <a:pt x="12" y="221"/>
                      <a:pt x="14" y="221"/>
                      <a:pt x="16" y="217"/>
                    </a:cubicBezTo>
                    <a:cubicBezTo>
                      <a:pt x="30" y="197"/>
                      <a:pt x="44" y="187"/>
                      <a:pt x="62" y="187"/>
                    </a:cubicBezTo>
                    <a:cubicBezTo>
                      <a:pt x="68" y="187"/>
                      <a:pt x="74" y="187"/>
                      <a:pt x="88" y="199"/>
                    </a:cubicBezTo>
                    <a:cubicBezTo>
                      <a:pt x="104" y="213"/>
                      <a:pt x="112" y="221"/>
                      <a:pt x="128" y="221"/>
                    </a:cubicBezTo>
                    <a:cubicBezTo>
                      <a:pt x="182" y="221"/>
                      <a:pt x="214" y="161"/>
                      <a:pt x="214" y="146"/>
                    </a:cubicBezTo>
                    <a:cubicBezTo>
                      <a:pt x="214" y="140"/>
                      <a:pt x="208" y="140"/>
                      <a:pt x="206" y="140"/>
                    </a:cubicBezTo>
                    <a:cubicBezTo>
                      <a:pt x="200" y="140"/>
                      <a:pt x="198" y="142"/>
                      <a:pt x="198" y="148"/>
                    </a:cubicBezTo>
                    <a:cubicBezTo>
                      <a:pt x="188" y="171"/>
                      <a:pt x="158" y="183"/>
                      <a:pt x="134" y="183"/>
                    </a:cubicBezTo>
                    <a:cubicBezTo>
                      <a:pt x="124" y="183"/>
                      <a:pt x="110" y="181"/>
                      <a:pt x="98" y="177"/>
                    </a:cubicBezTo>
                    <a:cubicBezTo>
                      <a:pt x="76" y="173"/>
                      <a:pt x="72" y="173"/>
                      <a:pt x="64" y="173"/>
                    </a:cubicBezTo>
                    <a:cubicBezTo>
                      <a:pt x="62" y="173"/>
                      <a:pt x="54" y="173"/>
                      <a:pt x="52" y="17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2" name="CustomShape 125"/>
              <p:cNvSpPr/>
              <p:nvPr/>
            </p:nvSpPr>
            <p:spPr>
              <a:xfrm>
                <a:off x="5373360" y="4626000"/>
                <a:ext cx="77040" cy="152280"/>
              </a:xfrm>
              <a:custGeom>
                <a:avLst/>
                <a:gdLst/>
                <a:ahLst/>
                <a:rect l="l" t="t" r="r" b="b"/>
                <a:pathLst>
                  <a:path w="217" h="426">
                    <a:moveTo>
                      <a:pt x="216" y="20"/>
                    </a:moveTo>
                    <a:cubicBezTo>
                      <a:pt x="216" y="12"/>
                      <a:pt x="210" y="0"/>
                      <a:pt x="196" y="0"/>
                    </a:cubicBezTo>
                    <a:cubicBezTo>
                      <a:pt x="182" y="0"/>
                      <a:pt x="168" y="14"/>
                      <a:pt x="168" y="28"/>
                    </a:cubicBezTo>
                    <a:cubicBezTo>
                      <a:pt x="168" y="36"/>
                      <a:pt x="174" y="46"/>
                      <a:pt x="188" y="46"/>
                    </a:cubicBezTo>
                    <a:cubicBezTo>
                      <a:pt x="202" y="46"/>
                      <a:pt x="216" y="34"/>
                      <a:pt x="216" y="20"/>
                    </a:cubicBezTo>
                    <a:moveTo>
                      <a:pt x="112" y="349"/>
                    </a:moveTo>
                    <a:cubicBezTo>
                      <a:pt x="104" y="383"/>
                      <a:pt x="78" y="411"/>
                      <a:pt x="48" y="411"/>
                    </a:cubicBezTo>
                    <a:cubicBezTo>
                      <a:pt x="42" y="411"/>
                      <a:pt x="36" y="411"/>
                      <a:pt x="30" y="409"/>
                    </a:cubicBezTo>
                    <a:cubicBezTo>
                      <a:pt x="44" y="403"/>
                      <a:pt x="48" y="391"/>
                      <a:pt x="48" y="383"/>
                    </a:cubicBezTo>
                    <a:cubicBezTo>
                      <a:pt x="48" y="371"/>
                      <a:pt x="38" y="365"/>
                      <a:pt x="28" y="365"/>
                    </a:cubicBezTo>
                    <a:cubicBezTo>
                      <a:pt x="12" y="365"/>
                      <a:pt x="0" y="379"/>
                      <a:pt x="0" y="395"/>
                    </a:cubicBezTo>
                    <a:cubicBezTo>
                      <a:pt x="0" y="413"/>
                      <a:pt x="19" y="425"/>
                      <a:pt x="48" y="425"/>
                    </a:cubicBezTo>
                    <a:cubicBezTo>
                      <a:pt x="77" y="425"/>
                      <a:pt x="136" y="407"/>
                      <a:pt x="152" y="347"/>
                    </a:cubicBezTo>
                    <a:cubicBezTo>
                      <a:pt x="167" y="289"/>
                      <a:pt x="181" y="230"/>
                      <a:pt x="196" y="172"/>
                    </a:cubicBezTo>
                    <a:cubicBezTo>
                      <a:pt x="196" y="168"/>
                      <a:pt x="198" y="164"/>
                      <a:pt x="198" y="156"/>
                    </a:cubicBezTo>
                    <a:cubicBezTo>
                      <a:pt x="198" y="128"/>
                      <a:pt x="174" y="110"/>
                      <a:pt x="146" y="110"/>
                    </a:cubicBezTo>
                    <a:cubicBezTo>
                      <a:pt x="90" y="110"/>
                      <a:pt x="60" y="178"/>
                      <a:pt x="60" y="184"/>
                    </a:cubicBezTo>
                    <a:cubicBezTo>
                      <a:pt x="60" y="192"/>
                      <a:pt x="66" y="192"/>
                      <a:pt x="68" y="192"/>
                    </a:cubicBezTo>
                    <a:cubicBezTo>
                      <a:pt x="74" y="192"/>
                      <a:pt x="74" y="190"/>
                      <a:pt x="78" y="182"/>
                    </a:cubicBezTo>
                    <a:cubicBezTo>
                      <a:pt x="90" y="154"/>
                      <a:pt x="116" y="124"/>
                      <a:pt x="144" y="124"/>
                    </a:cubicBezTo>
                    <a:cubicBezTo>
                      <a:pt x="156" y="124"/>
                      <a:pt x="160" y="132"/>
                      <a:pt x="160" y="148"/>
                    </a:cubicBezTo>
                    <a:cubicBezTo>
                      <a:pt x="160" y="152"/>
                      <a:pt x="160" y="160"/>
                      <a:pt x="158" y="162"/>
                    </a:cubicBezTo>
                    <a:cubicBezTo>
                      <a:pt x="143" y="224"/>
                      <a:pt x="127" y="287"/>
                      <a:pt x="112" y="34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3" name="CustomShape 126"/>
              <p:cNvSpPr/>
              <p:nvPr/>
            </p:nvSpPr>
            <p:spPr>
              <a:xfrm>
                <a:off x="5520960" y="4651200"/>
                <a:ext cx="25920" cy="25920"/>
              </a:xfrm>
              <a:custGeom>
                <a:avLst/>
                <a:gdLst/>
                <a:ahLst/>
                <a:rect l="l" t="t" r="r" b="b"/>
                <a:pathLst>
                  <a:path w="75" h="75">
                    <a:moveTo>
                      <a:pt x="74" y="36"/>
                    </a:moveTo>
                    <a:cubicBezTo>
                      <a:pt x="74" y="16"/>
                      <a:pt x="57" y="0"/>
                      <a:pt x="36" y="0"/>
                    </a:cubicBezTo>
                    <a:cubicBezTo>
                      <a:pt x="15" y="0"/>
                      <a:pt x="0" y="16"/>
                      <a:pt x="0" y="36"/>
                    </a:cubicBezTo>
                    <a:cubicBezTo>
                      <a:pt x="0" y="56"/>
                      <a:pt x="15" y="74"/>
                      <a:pt x="36" y="74"/>
                    </a:cubicBezTo>
                    <a:cubicBezTo>
                      <a:pt x="57" y="74"/>
                      <a:pt x="74" y="56"/>
                      <a:pt x="74" y="36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14" name="CustomShape 127"/>
          <p:cNvSpPr/>
          <p:nvPr/>
        </p:nvSpPr>
        <p:spPr>
          <a:xfrm>
            <a:off x="9298800" y="6950160"/>
            <a:ext cx="48528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326EB8C-C1AF-4E12-A0C6-AD71A0C07602}" type="slidenum">
              <a:rPr b="0" lang="en-US" sz="2400" spc="-1" strike="noStrike">
                <a:latin typeface="Times New Roman"/>
              </a:rPr>
              <a:t>12</a:t>
            </a:fld>
            <a:endParaRPr b="0" lang="en-US" sz="2400" spc="-1" strike="noStrike">
              <a:latin typeface="Arial"/>
            </a:endParaRPr>
          </a:p>
        </p:txBody>
      </p:sp>
      <p:sp>
        <p:nvSpPr>
          <p:cNvPr id="715" name="TextShape 128"/>
          <p:cNvSpPr txBox="1"/>
          <p:nvPr/>
        </p:nvSpPr>
        <p:spPr>
          <a:xfrm>
            <a:off x="7343280" y="4426560"/>
            <a:ext cx="2075040" cy="47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900" spc="-1" strike="noStrike">
                <a:latin typeface="Arial"/>
              </a:rPr>
              <a:t>R</a:t>
            </a:r>
            <a:r>
              <a:rPr b="0" lang="en-US" sz="900" spc="-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H</a:t>
            </a:r>
            <a:r>
              <a:rPr b="0" lang="en-US" sz="900" spc="-1" strike="noStrike">
                <a:latin typeface="Arial"/>
              </a:rPr>
              <a:t>a</a:t>
            </a:r>
            <a:r>
              <a:rPr b="0" lang="en-US" sz="900" spc="-1" strike="noStrike">
                <a:latin typeface="Arial"/>
              </a:rPr>
              <a:t>r</a:t>
            </a:r>
            <a:r>
              <a:rPr b="0" lang="en-US" sz="900" spc="-1" strike="noStrike">
                <a:latin typeface="Arial"/>
              </a:rPr>
              <a:t>r</a:t>
            </a:r>
            <a:r>
              <a:rPr b="0" lang="en-US" sz="900" spc="-1" strike="noStrike">
                <a:latin typeface="Arial"/>
              </a:rPr>
              <a:t>i</a:t>
            </a:r>
            <a:r>
              <a:rPr b="0" lang="en-US" sz="900" spc="-1" strike="noStrike">
                <a:latin typeface="Arial"/>
              </a:rPr>
              <a:t>s</a:t>
            </a:r>
            <a:r>
              <a:rPr b="0" lang="en-US" sz="900" spc="-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e</a:t>
            </a:r>
            <a:r>
              <a:rPr b="0" lang="en-US" sz="900" spc="-1" strike="noStrike">
                <a:latin typeface="Arial"/>
              </a:rPr>
              <a:t>t </a:t>
            </a:r>
            <a:r>
              <a:rPr b="0" lang="en-US" sz="900" spc="-1" strike="noStrike">
                <a:latin typeface="Arial"/>
              </a:rPr>
              <a:t>a</a:t>
            </a:r>
            <a:r>
              <a:rPr b="0" lang="en-US" sz="900" spc="-1" strike="noStrike">
                <a:latin typeface="Arial"/>
              </a:rPr>
              <a:t>l</a:t>
            </a:r>
            <a:r>
              <a:rPr b="0" lang="en-US" sz="900" spc="-1" strike="noStrike">
                <a:latin typeface="Arial"/>
              </a:rPr>
              <a:t>.</a:t>
            </a:r>
            <a:r>
              <a:rPr b="0" lang="en-US" sz="900" spc="-1" strike="noStrike">
                <a:latin typeface="Arial"/>
              </a:rPr>
              <a:t>, </a:t>
            </a:r>
            <a:r>
              <a:rPr b="0" lang="en-US" sz="900" spc="-1" strike="noStrike">
                <a:latin typeface="Arial"/>
              </a:rPr>
              <a:t>S</a:t>
            </a:r>
            <a:r>
              <a:rPr b="0" lang="en-US" sz="900" spc="-1" strike="noStrike">
                <a:latin typeface="Arial"/>
              </a:rPr>
              <a:t>c</a:t>
            </a:r>
            <a:r>
              <a:rPr b="0" lang="en-US" sz="900" spc="-1" strike="noStrike">
                <a:latin typeface="Arial"/>
              </a:rPr>
              <a:t>i</a:t>
            </a:r>
            <a:r>
              <a:rPr b="0" lang="en-US" sz="900" spc="-1" strike="noStrike">
                <a:latin typeface="Arial"/>
              </a:rPr>
              <a:t>e</a:t>
            </a:r>
            <a:r>
              <a:rPr b="0" lang="en-US" sz="900" spc="-1" strike="noStrike">
                <a:latin typeface="Arial"/>
              </a:rPr>
              <a:t>n</a:t>
            </a:r>
            <a:r>
              <a:rPr b="0" lang="en-US" sz="900" spc="-1" strike="noStrike">
                <a:latin typeface="Arial"/>
              </a:rPr>
              <a:t>c</a:t>
            </a:r>
            <a:r>
              <a:rPr b="0" lang="en-US" sz="900" spc="-1" strike="noStrike">
                <a:latin typeface="Arial"/>
              </a:rPr>
              <a:t>e</a:t>
            </a:r>
            <a:r>
              <a:rPr b="0" lang="en-US" sz="900" spc="-1" strike="noStrike">
                <a:latin typeface="Arial"/>
              </a:rPr>
              <a:t>, </a:t>
            </a:r>
            <a:r>
              <a:rPr b="0" lang="en-US" sz="900" spc="-1" strike="noStrike">
                <a:latin typeface="Arial"/>
              </a:rPr>
              <a:t>v</a:t>
            </a:r>
            <a:r>
              <a:rPr b="0" lang="en-US" sz="900" spc="-1" strike="noStrike">
                <a:latin typeface="Arial"/>
              </a:rPr>
              <a:t>o</a:t>
            </a:r>
            <a:r>
              <a:rPr b="0" lang="en-US" sz="900" spc="-1" strike="noStrike">
                <a:latin typeface="Arial"/>
              </a:rPr>
              <a:t>l</a:t>
            </a:r>
            <a:r>
              <a:rPr b="0" lang="en-US" sz="900" spc="-1" strike="noStrike">
                <a:latin typeface="Arial"/>
              </a:rPr>
              <a:t>. </a:t>
            </a:r>
            <a:r>
              <a:rPr b="0" lang="en-US" sz="900" spc="-1" strike="noStrike">
                <a:latin typeface="Arial"/>
              </a:rPr>
              <a:t>3</a:t>
            </a:r>
            <a:r>
              <a:rPr b="0" lang="en-US" sz="900" spc="-1" strike="noStrike">
                <a:latin typeface="Arial"/>
              </a:rPr>
              <a:t>6</a:t>
            </a:r>
            <a:r>
              <a:rPr b="0" lang="en-US" sz="900" spc="-1" strike="noStrike">
                <a:latin typeface="Arial"/>
              </a:rPr>
              <a:t>1</a:t>
            </a:r>
            <a:r>
              <a:rPr b="0" lang="en-US" sz="900" spc="-1" strike="noStrike">
                <a:latin typeface="Arial"/>
              </a:rPr>
              <a:t>, </a:t>
            </a:r>
            <a:r>
              <a:rPr b="0" lang="en-US" sz="900" spc="-1" strike="noStrike">
                <a:latin typeface="Arial"/>
              </a:rPr>
              <a:t>n</a:t>
            </a:r>
            <a:r>
              <a:rPr b="0" lang="en-US" sz="900" spc="-1" strike="noStrike">
                <a:latin typeface="Arial"/>
              </a:rPr>
              <a:t>o</a:t>
            </a:r>
            <a:r>
              <a:rPr b="0" lang="en-US" sz="900" spc="-1" strike="noStrike">
                <a:latin typeface="Arial"/>
              </a:rPr>
              <a:t>. </a:t>
            </a:r>
            <a:r>
              <a:rPr b="0" lang="en-US" sz="900" spc="-1" strike="noStrike">
                <a:latin typeface="Arial"/>
              </a:rPr>
              <a:t>6</a:t>
            </a:r>
            <a:r>
              <a:rPr b="0" lang="en-US" sz="900" spc="-1" strike="noStrike">
                <a:latin typeface="Arial"/>
              </a:rPr>
              <a:t>3</a:t>
            </a:r>
            <a:r>
              <a:rPr b="0" lang="en-US" sz="900" spc="-1" strike="noStrike">
                <a:latin typeface="Arial"/>
              </a:rPr>
              <a:t>9</a:t>
            </a:r>
            <a:r>
              <a:rPr b="0" lang="en-US" sz="900" spc="-1" strike="noStrike">
                <a:latin typeface="Arial"/>
              </a:rPr>
              <a:t>8</a:t>
            </a:r>
            <a:r>
              <a:rPr b="0" lang="en-US" sz="900" spc="-1" strike="noStrike">
                <a:latin typeface="Arial"/>
              </a:rPr>
              <a:t>, </a:t>
            </a:r>
            <a:r>
              <a:rPr b="0" lang="en-US" sz="900" spc="-1" strike="noStrike">
                <a:latin typeface="Arial"/>
              </a:rPr>
              <a:t>p</a:t>
            </a:r>
            <a:r>
              <a:rPr b="0" lang="en-US" sz="900" spc="-1" strike="noStrike">
                <a:latin typeface="Arial"/>
              </a:rPr>
              <a:t>p</a:t>
            </a:r>
            <a:r>
              <a:rPr b="0" lang="en-US" sz="900" spc="-1" strike="noStrike">
                <a:latin typeface="Arial"/>
              </a:rPr>
              <a:t>. </a:t>
            </a:r>
            <a:r>
              <a:rPr b="0" lang="en-US" sz="900" spc="-1" strike="noStrike">
                <a:latin typeface="Arial"/>
              </a:rPr>
              <a:t>1</a:t>
            </a:r>
            <a:r>
              <a:rPr b="0" lang="en-US" sz="900" spc="-1" strike="noStrike">
                <a:latin typeface="Arial"/>
              </a:rPr>
              <a:t>6</a:t>
            </a:r>
            <a:r>
              <a:rPr b="0" lang="en-US" sz="900" spc="-1" strike="noStrike">
                <a:latin typeface="Arial"/>
              </a:rPr>
              <a:t>2</a:t>
            </a:r>
            <a:r>
              <a:rPr b="0" lang="en-US" sz="900" spc="-1" strike="noStrike">
                <a:latin typeface="Arial"/>
              </a:rPr>
              <a:t>–</a:t>
            </a:r>
            <a:r>
              <a:rPr b="0" lang="en-US" sz="900" spc="-1" strike="noStrike">
                <a:latin typeface="Arial"/>
              </a:rPr>
              <a:t>1</a:t>
            </a:r>
            <a:r>
              <a:rPr b="0" lang="en-US" sz="900" spc="-1" strike="noStrike">
                <a:latin typeface="Arial"/>
              </a:rPr>
              <a:t>6</a:t>
            </a:r>
            <a:r>
              <a:rPr b="0" lang="en-US" sz="900" spc="-1" strike="noStrike">
                <a:latin typeface="Arial"/>
              </a:rPr>
              <a:t>5</a:t>
            </a:r>
            <a:r>
              <a:rPr b="0" lang="en-US" sz="900" spc="-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(</a:t>
            </a:r>
            <a:r>
              <a:rPr b="0" lang="en-US" sz="900" spc="-1" strike="noStrike">
                <a:latin typeface="Arial"/>
              </a:rPr>
              <a:t>2</a:t>
            </a:r>
            <a:r>
              <a:rPr b="0" lang="en-US" sz="900" spc="-1" strike="noStrike">
                <a:latin typeface="Arial"/>
              </a:rPr>
              <a:t>0</a:t>
            </a:r>
            <a:r>
              <a:rPr b="0" lang="en-US" sz="900" spc="-1" strike="noStrike">
                <a:latin typeface="Arial"/>
              </a:rPr>
              <a:t>1</a:t>
            </a:r>
            <a:r>
              <a:rPr b="0" lang="en-US" sz="900" spc="-1" strike="noStrike">
                <a:latin typeface="Arial"/>
              </a:rPr>
              <a:t>8</a:t>
            </a:r>
            <a:r>
              <a:rPr b="0" lang="en-US" sz="900" spc="-1" strike="noStrike">
                <a:latin typeface="Arial"/>
              </a:rPr>
              <a:t>)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CustomShape 1"/>
          <p:cNvSpPr/>
          <p:nvPr/>
        </p:nvSpPr>
        <p:spPr>
          <a:xfrm>
            <a:off x="360000" y="30132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DejaVu Serif"/>
                <a:ea typeface="DejaVu Sans"/>
              </a:rPr>
              <a:t>Ising spin glasses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17" name="CustomShape 2"/>
          <p:cNvSpPr/>
          <p:nvPr/>
        </p:nvSpPr>
        <p:spPr>
          <a:xfrm>
            <a:off x="360000" y="2011680"/>
            <a:ext cx="9331560" cy="50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Paramagnetic (PM), antiferromagnetic (AFM) and spin glass (SG) phases.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SG: every instance            has many different approximate ground states. We determine the phase of the system by averaging results (e.g. magnetization) over many instances.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Critical values                       agree with numerical data up to a few percent (less than 1% for                      )</a:t>
            </a:r>
            <a:r>
              <a:rPr b="1" lang="en-US" sz="2200" spc="-1" strike="noStrike">
                <a:solidFill>
                  <a:srgbClr val="2c3e50"/>
                </a:solidFill>
                <a:latin typeface="Ubuntu Thin"/>
                <a:ea typeface="DejaVu Sans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718" name="Group 3"/>
          <p:cNvGrpSpPr/>
          <p:nvPr/>
        </p:nvGrpSpPr>
        <p:grpSpPr>
          <a:xfrm>
            <a:off x="2382120" y="3658320"/>
            <a:ext cx="1128600" cy="240840"/>
            <a:chOff x="2382120" y="3658320"/>
            <a:chExt cx="1128600" cy="240840"/>
          </a:xfrm>
        </p:grpSpPr>
        <p:grpSp>
          <p:nvGrpSpPr>
            <p:cNvPr id="719" name="Group 4"/>
            <p:cNvGrpSpPr/>
            <p:nvPr/>
          </p:nvGrpSpPr>
          <p:grpSpPr>
            <a:xfrm>
              <a:off x="2382120" y="3658320"/>
              <a:ext cx="1128600" cy="240840"/>
              <a:chOff x="2382120" y="3658320"/>
              <a:chExt cx="1128600" cy="240840"/>
            </a:xfrm>
          </p:grpSpPr>
          <p:sp>
            <p:nvSpPr>
              <p:cNvPr id="720" name="CustomShape 5"/>
              <p:cNvSpPr/>
              <p:nvPr/>
            </p:nvSpPr>
            <p:spPr>
              <a:xfrm>
                <a:off x="2382120" y="3658320"/>
                <a:ext cx="151200" cy="187200"/>
              </a:xfrm>
              <a:custGeom>
                <a:avLst/>
                <a:gdLst/>
                <a:ahLst/>
                <a:rect l="l" t="t" r="r" b="b"/>
                <a:pathLst>
                  <a:path w="423" h="523">
                    <a:moveTo>
                      <a:pt x="402" y="0"/>
                    </a:moveTo>
                    <a:cubicBezTo>
                      <a:pt x="268" y="0"/>
                      <a:pt x="134" y="0"/>
                      <a:pt x="0" y="0"/>
                    </a:cubicBezTo>
                    <a:cubicBezTo>
                      <a:pt x="0" y="8"/>
                      <a:pt x="0" y="16"/>
                      <a:pt x="0" y="24"/>
                    </a:cubicBezTo>
                    <a:cubicBezTo>
                      <a:pt x="6" y="24"/>
                      <a:pt x="12" y="24"/>
                      <a:pt x="18" y="24"/>
                    </a:cubicBezTo>
                    <a:cubicBezTo>
                      <a:pt x="77" y="24"/>
                      <a:pt x="79" y="33"/>
                      <a:pt x="79" y="59"/>
                    </a:cubicBezTo>
                    <a:cubicBezTo>
                      <a:pt x="79" y="194"/>
                      <a:pt x="79" y="328"/>
                      <a:pt x="79" y="463"/>
                    </a:cubicBezTo>
                    <a:cubicBezTo>
                      <a:pt x="79" y="489"/>
                      <a:pt x="77" y="498"/>
                      <a:pt x="18" y="498"/>
                    </a:cubicBezTo>
                    <a:cubicBezTo>
                      <a:pt x="12" y="498"/>
                      <a:pt x="6" y="498"/>
                      <a:pt x="0" y="498"/>
                    </a:cubicBezTo>
                    <a:cubicBezTo>
                      <a:pt x="0" y="506"/>
                      <a:pt x="0" y="514"/>
                      <a:pt x="0" y="522"/>
                    </a:cubicBezTo>
                    <a:cubicBezTo>
                      <a:pt x="26" y="520"/>
                      <a:pt x="86" y="520"/>
                      <a:pt x="116" y="520"/>
                    </a:cubicBezTo>
                    <a:cubicBezTo>
                      <a:pt x="147" y="520"/>
                      <a:pt x="218" y="520"/>
                      <a:pt x="246" y="522"/>
                    </a:cubicBezTo>
                    <a:cubicBezTo>
                      <a:pt x="246" y="514"/>
                      <a:pt x="246" y="506"/>
                      <a:pt x="246" y="498"/>
                    </a:cubicBezTo>
                    <a:cubicBezTo>
                      <a:pt x="237" y="498"/>
                      <a:pt x="229" y="498"/>
                      <a:pt x="220" y="498"/>
                    </a:cubicBezTo>
                    <a:cubicBezTo>
                      <a:pt x="147" y="498"/>
                      <a:pt x="147" y="489"/>
                      <a:pt x="147" y="460"/>
                    </a:cubicBezTo>
                    <a:cubicBezTo>
                      <a:pt x="147" y="325"/>
                      <a:pt x="147" y="190"/>
                      <a:pt x="147" y="55"/>
                    </a:cubicBezTo>
                    <a:cubicBezTo>
                      <a:pt x="147" y="29"/>
                      <a:pt x="149" y="24"/>
                      <a:pt x="185" y="24"/>
                    </a:cubicBezTo>
                    <a:cubicBezTo>
                      <a:pt x="211" y="24"/>
                      <a:pt x="237" y="24"/>
                      <a:pt x="264" y="24"/>
                    </a:cubicBezTo>
                    <a:cubicBezTo>
                      <a:pt x="376" y="24"/>
                      <a:pt x="391" y="70"/>
                      <a:pt x="404" y="173"/>
                    </a:cubicBezTo>
                    <a:cubicBezTo>
                      <a:pt x="410" y="173"/>
                      <a:pt x="416" y="173"/>
                      <a:pt x="422" y="173"/>
                    </a:cubicBezTo>
                    <a:cubicBezTo>
                      <a:pt x="415" y="115"/>
                      <a:pt x="409" y="58"/>
                      <a:pt x="402" y="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1" name="CustomShape 6"/>
              <p:cNvSpPr/>
              <p:nvPr/>
            </p:nvSpPr>
            <p:spPr>
              <a:xfrm>
                <a:off x="2558520" y="3802680"/>
                <a:ext cx="83160" cy="86400"/>
              </a:xfrm>
              <a:custGeom>
                <a:avLst/>
                <a:gdLst/>
                <a:ahLst/>
                <a:rect l="l" t="t" r="r" b="b"/>
                <a:pathLst>
                  <a:path w="234" h="243">
                    <a:moveTo>
                      <a:pt x="202" y="31"/>
                    </a:moveTo>
                    <a:cubicBezTo>
                      <a:pt x="183" y="33"/>
                      <a:pt x="176" y="49"/>
                      <a:pt x="176" y="59"/>
                    </a:cubicBezTo>
                    <a:cubicBezTo>
                      <a:pt x="176" y="75"/>
                      <a:pt x="187" y="81"/>
                      <a:pt x="196" y="81"/>
                    </a:cubicBezTo>
                    <a:cubicBezTo>
                      <a:pt x="209" y="81"/>
                      <a:pt x="227" y="73"/>
                      <a:pt x="227" y="46"/>
                    </a:cubicBezTo>
                    <a:cubicBezTo>
                      <a:pt x="227" y="9"/>
                      <a:pt x="185" y="0"/>
                      <a:pt x="156" y="0"/>
                    </a:cubicBezTo>
                    <a:cubicBezTo>
                      <a:pt x="75" y="0"/>
                      <a:pt x="0" y="73"/>
                      <a:pt x="0" y="147"/>
                    </a:cubicBezTo>
                    <a:cubicBezTo>
                      <a:pt x="0" y="193"/>
                      <a:pt x="33" y="242"/>
                      <a:pt x="99" y="242"/>
                    </a:cubicBezTo>
                    <a:cubicBezTo>
                      <a:pt x="191" y="242"/>
                      <a:pt x="233" y="189"/>
                      <a:pt x="233" y="180"/>
                    </a:cubicBezTo>
                    <a:cubicBezTo>
                      <a:pt x="233" y="178"/>
                      <a:pt x="229" y="171"/>
                      <a:pt x="224" y="171"/>
                    </a:cubicBezTo>
                    <a:cubicBezTo>
                      <a:pt x="222" y="171"/>
                      <a:pt x="220" y="174"/>
                      <a:pt x="216" y="178"/>
                    </a:cubicBezTo>
                    <a:cubicBezTo>
                      <a:pt x="174" y="226"/>
                      <a:pt x="110" y="226"/>
                      <a:pt x="101" y="226"/>
                    </a:cubicBezTo>
                    <a:cubicBezTo>
                      <a:pt x="62" y="226"/>
                      <a:pt x="44" y="200"/>
                      <a:pt x="44" y="167"/>
                    </a:cubicBezTo>
                    <a:cubicBezTo>
                      <a:pt x="44" y="152"/>
                      <a:pt x="53" y="92"/>
                      <a:pt x="79" y="55"/>
                    </a:cubicBezTo>
                    <a:cubicBezTo>
                      <a:pt x="101" y="29"/>
                      <a:pt x="130" y="13"/>
                      <a:pt x="156" y="13"/>
                    </a:cubicBezTo>
                    <a:cubicBezTo>
                      <a:pt x="163" y="13"/>
                      <a:pt x="189" y="16"/>
                      <a:pt x="202" y="3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2" name="CustomShape 7"/>
              <p:cNvSpPr/>
              <p:nvPr/>
            </p:nvSpPr>
            <p:spPr>
              <a:xfrm>
                <a:off x="2683800" y="3817080"/>
                <a:ext cx="31680" cy="82080"/>
              </a:xfrm>
              <a:custGeom>
                <a:avLst/>
                <a:gdLst/>
                <a:ahLst/>
                <a:rect l="l" t="t" r="r" b="b"/>
                <a:pathLst>
                  <a:path w="91" h="231">
                    <a:moveTo>
                      <a:pt x="90" y="81"/>
                    </a:moveTo>
                    <a:cubicBezTo>
                      <a:pt x="90" y="30"/>
                      <a:pt x="70" y="0"/>
                      <a:pt x="41" y="0"/>
                    </a:cubicBezTo>
                    <a:cubicBezTo>
                      <a:pt x="15" y="0"/>
                      <a:pt x="0" y="19"/>
                      <a:pt x="0" y="41"/>
                    </a:cubicBezTo>
                    <a:cubicBezTo>
                      <a:pt x="0" y="61"/>
                      <a:pt x="15" y="81"/>
                      <a:pt x="41" y="81"/>
                    </a:cubicBezTo>
                    <a:cubicBezTo>
                      <a:pt x="50" y="81"/>
                      <a:pt x="59" y="79"/>
                      <a:pt x="68" y="72"/>
                    </a:cubicBezTo>
                    <a:cubicBezTo>
                      <a:pt x="70" y="70"/>
                      <a:pt x="70" y="68"/>
                      <a:pt x="72" y="68"/>
                    </a:cubicBezTo>
                    <a:cubicBezTo>
                      <a:pt x="72" y="72"/>
                      <a:pt x="72" y="70"/>
                      <a:pt x="72" y="81"/>
                    </a:cubicBezTo>
                    <a:cubicBezTo>
                      <a:pt x="72" y="138"/>
                      <a:pt x="46" y="184"/>
                      <a:pt x="19" y="208"/>
                    </a:cubicBezTo>
                    <a:cubicBezTo>
                      <a:pt x="13" y="217"/>
                      <a:pt x="13" y="219"/>
                      <a:pt x="13" y="221"/>
                    </a:cubicBezTo>
                    <a:cubicBezTo>
                      <a:pt x="13" y="226"/>
                      <a:pt x="15" y="230"/>
                      <a:pt x="19" y="230"/>
                    </a:cubicBezTo>
                    <a:cubicBezTo>
                      <a:pt x="28" y="230"/>
                      <a:pt x="90" y="171"/>
                      <a:pt x="90" y="8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3" name="CustomShape 8"/>
              <p:cNvSpPr/>
              <p:nvPr/>
            </p:nvSpPr>
            <p:spPr>
              <a:xfrm>
                <a:off x="2836440" y="3659040"/>
                <a:ext cx="188280" cy="186480"/>
              </a:xfrm>
              <a:custGeom>
                <a:avLst/>
                <a:gdLst/>
                <a:ahLst/>
                <a:rect l="l" t="t" r="r" b="b"/>
                <a:pathLst>
                  <a:path w="526" h="521">
                    <a:moveTo>
                      <a:pt x="310" y="55"/>
                    </a:moveTo>
                    <a:cubicBezTo>
                      <a:pt x="316" y="33"/>
                      <a:pt x="319" y="29"/>
                      <a:pt x="327" y="27"/>
                    </a:cubicBezTo>
                    <a:cubicBezTo>
                      <a:pt x="336" y="24"/>
                      <a:pt x="360" y="24"/>
                      <a:pt x="378" y="24"/>
                    </a:cubicBezTo>
                    <a:cubicBezTo>
                      <a:pt x="455" y="24"/>
                      <a:pt x="490" y="27"/>
                      <a:pt x="490" y="88"/>
                    </a:cubicBezTo>
                    <a:cubicBezTo>
                      <a:pt x="490" y="99"/>
                      <a:pt x="488" y="130"/>
                      <a:pt x="483" y="149"/>
                    </a:cubicBezTo>
                    <a:cubicBezTo>
                      <a:pt x="483" y="151"/>
                      <a:pt x="481" y="160"/>
                      <a:pt x="481" y="162"/>
                    </a:cubicBezTo>
                    <a:cubicBezTo>
                      <a:pt x="481" y="167"/>
                      <a:pt x="483" y="173"/>
                      <a:pt x="490" y="173"/>
                    </a:cubicBezTo>
                    <a:cubicBezTo>
                      <a:pt x="499" y="173"/>
                      <a:pt x="501" y="167"/>
                      <a:pt x="503" y="156"/>
                    </a:cubicBezTo>
                    <a:cubicBezTo>
                      <a:pt x="510" y="111"/>
                      <a:pt x="516" y="67"/>
                      <a:pt x="523" y="22"/>
                    </a:cubicBezTo>
                    <a:cubicBezTo>
                      <a:pt x="523" y="18"/>
                      <a:pt x="525" y="11"/>
                      <a:pt x="525" y="9"/>
                    </a:cubicBezTo>
                    <a:cubicBezTo>
                      <a:pt x="525" y="0"/>
                      <a:pt x="516" y="0"/>
                      <a:pt x="503" y="0"/>
                    </a:cubicBezTo>
                    <a:cubicBezTo>
                      <a:pt x="360" y="0"/>
                      <a:pt x="217" y="0"/>
                      <a:pt x="75" y="0"/>
                    </a:cubicBezTo>
                    <a:cubicBezTo>
                      <a:pt x="57" y="0"/>
                      <a:pt x="55" y="0"/>
                      <a:pt x="50" y="16"/>
                    </a:cubicBezTo>
                    <a:cubicBezTo>
                      <a:pt x="35" y="61"/>
                      <a:pt x="20" y="106"/>
                      <a:pt x="4" y="151"/>
                    </a:cubicBezTo>
                    <a:cubicBezTo>
                      <a:pt x="3" y="156"/>
                      <a:pt x="0" y="162"/>
                      <a:pt x="0" y="165"/>
                    </a:cubicBezTo>
                    <a:cubicBezTo>
                      <a:pt x="0" y="169"/>
                      <a:pt x="4" y="173"/>
                      <a:pt x="9" y="173"/>
                    </a:cubicBezTo>
                    <a:cubicBezTo>
                      <a:pt x="17" y="173"/>
                      <a:pt x="17" y="169"/>
                      <a:pt x="22" y="156"/>
                    </a:cubicBezTo>
                    <a:cubicBezTo>
                      <a:pt x="64" y="37"/>
                      <a:pt x="83" y="24"/>
                      <a:pt x="198" y="24"/>
                    </a:cubicBezTo>
                    <a:cubicBezTo>
                      <a:pt x="208" y="24"/>
                      <a:pt x="218" y="24"/>
                      <a:pt x="228" y="24"/>
                    </a:cubicBezTo>
                    <a:cubicBezTo>
                      <a:pt x="250" y="24"/>
                      <a:pt x="250" y="27"/>
                      <a:pt x="250" y="33"/>
                    </a:cubicBezTo>
                    <a:cubicBezTo>
                      <a:pt x="250" y="37"/>
                      <a:pt x="248" y="46"/>
                      <a:pt x="246" y="48"/>
                    </a:cubicBezTo>
                    <a:cubicBezTo>
                      <a:pt x="212" y="185"/>
                      <a:pt x="177" y="322"/>
                      <a:pt x="143" y="458"/>
                    </a:cubicBezTo>
                    <a:cubicBezTo>
                      <a:pt x="136" y="487"/>
                      <a:pt x="134" y="496"/>
                      <a:pt x="50" y="496"/>
                    </a:cubicBezTo>
                    <a:cubicBezTo>
                      <a:pt x="24" y="496"/>
                      <a:pt x="20" y="496"/>
                      <a:pt x="20" y="511"/>
                    </a:cubicBezTo>
                    <a:cubicBezTo>
                      <a:pt x="20" y="520"/>
                      <a:pt x="26" y="520"/>
                      <a:pt x="33" y="520"/>
                    </a:cubicBezTo>
                    <a:cubicBezTo>
                      <a:pt x="53" y="520"/>
                      <a:pt x="75" y="518"/>
                      <a:pt x="94" y="518"/>
                    </a:cubicBezTo>
                    <a:cubicBezTo>
                      <a:pt x="116" y="518"/>
                      <a:pt x="138" y="518"/>
                      <a:pt x="160" y="518"/>
                    </a:cubicBezTo>
                    <a:cubicBezTo>
                      <a:pt x="182" y="518"/>
                      <a:pt x="204" y="518"/>
                      <a:pt x="224" y="518"/>
                    </a:cubicBezTo>
                    <a:cubicBezTo>
                      <a:pt x="248" y="518"/>
                      <a:pt x="270" y="520"/>
                      <a:pt x="292" y="520"/>
                    </a:cubicBezTo>
                    <a:cubicBezTo>
                      <a:pt x="299" y="520"/>
                      <a:pt x="310" y="520"/>
                      <a:pt x="310" y="505"/>
                    </a:cubicBezTo>
                    <a:cubicBezTo>
                      <a:pt x="310" y="496"/>
                      <a:pt x="303" y="496"/>
                      <a:pt x="283" y="496"/>
                    </a:cubicBezTo>
                    <a:cubicBezTo>
                      <a:pt x="264" y="496"/>
                      <a:pt x="253" y="496"/>
                      <a:pt x="233" y="496"/>
                    </a:cubicBezTo>
                    <a:cubicBezTo>
                      <a:pt x="211" y="491"/>
                      <a:pt x="204" y="489"/>
                      <a:pt x="204" y="478"/>
                    </a:cubicBezTo>
                    <a:cubicBezTo>
                      <a:pt x="204" y="476"/>
                      <a:pt x="204" y="474"/>
                      <a:pt x="209" y="461"/>
                    </a:cubicBezTo>
                    <a:cubicBezTo>
                      <a:pt x="242" y="325"/>
                      <a:pt x="276" y="190"/>
                      <a:pt x="310" y="5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4" name="CustomShape 9"/>
              <p:cNvSpPr/>
              <p:nvPr/>
            </p:nvSpPr>
            <p:spPr>
              <a:xfrm>
                <a:off x="3004200" y="3802680"/>
                <a:ext cx="83160" cy="86400"/>
              </a:xfrm>
              <a:custGeom>
                <a:avLst/>
                <a:gdLst/>
                <a:ahLst/>
                <a:rect l="l" t="t" r="r" b="b"/>
                <a:pathLst>
                  <a:path w="234" h="243">
                    <a:moveTo>
                      <a:pt x="202" y="31"/>
                    </a:moveTo>
                    <a:cubicBezTo>
                      <a:pt x="185" y="33"/>
                      <a:pt x="176" y="49"/>
                      <a:pt x="176" y="59"/>
                    </a:cubicBezTo>
                    <a:cubicBezTo>
                      <a:pt x="176" y="75"/>
                      <a:pt x="187" y="81"/>
                      <a:pt x="196" y="81"/>
                    </a:cubicBezTo>
                    <a:cubicBezTo>
                      <a:pt x="209" y="81"/>
                      <a:pt x="226" y="73"/>
                      <a:pt x="226" y="46"/>
                    </a:cubicBezTo>
                    <a:cubicBezTo>
                      <a:pt x="226" y="9"/>
                      <a:pt x="185" y="0"/>
                      <a:pt x="156" y="0"/>
                    </a:cubicBezTo>
                    <a:cubicBezTo>
                      <a:pt x="75" y="0"/>
                      <a:pt x="0" y="73"/>
                      <a:pt x="0" y="147"/>
                    </a:cubicBezTo>
                    <a:cubicBezTo>
                      <a:pt x="0" y="193"/>
                      <a:pt x="33" y="242"/>
                      <a:pt x="99" y="242"/>
                    </a:cubicBezTo>
                    <a:cubicBezTo>
                      <a:pt x="191" y="242"/>
                      <a:pt x="233" y="189"/>
                      <a:pt x="233" y="180"/>
                    </a:cubicBezTo>
                    <a:cubicBezTo>
                      <a:pt x="233" y="178"/>
                      <a:pt x="228" y="171"/>
                      <a:pt x="224" y="171"/>
                    </a:cubicBezTo>
                    <a:cubicBezTo>
                      <a:pt x="222" y="171"/>
                      <a:pt x="220" y="174"/>
                      <a:pt x="215" y="178"/>
                    </a:cubicBezTo>
                    <a:cubicBezTo>
                      <a:pt x="174" y="226"/>
                      <a:pt x="110" y="226"/>
                      <a:pt x="101" y="226"/>
                    </a:cubicBezTo>
                    <a:cubicBezTo>
                      <a:pt x="61" y="226"/>
                      <a:pt x="44" y="200"/>
                      <a:pt x="44" y="167"/>
                    </a:cubicBezTo>
                    <a:cubicBezTo>
                      <a:pt x="44" y="152"/>
                      <a:pt x="53" y="92"/>
                      <a:pt x="81" y="55"/>
                    </a:cubicBezTo>
                    <a:cubicBezTo>
                      <a:pt x="101" y="29"/>
                      <a:pt x="130" y="13"/>
                      <a:pt x="156" y="13"/>
                    </a:cubicBezTo>
                    <a:cubicBezTo>
                      <a:pt x="163" y="13"/>
                      <a:pt x="189" y="16"/>
                      <a:pt x="202" y="3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5" name="CustomShape 10"/>
              <p:cNvSpPr/>
              <p:nvPr/>
            </p:nvSpPr>
            <p:spPr>
              <a:xfrm>
                <a:off x="3129120" y="3817080"/>
                <a:ext cx="31680" cy="82080"/>
              </a:xfrm>
              <a:custGeom>
                <a:avLst/>
                <a:gdLst/>
                <a:ahLst/>
                <a:rect l="l" t="t" r="r" b="b"/>
                <a:pathLst>
                  <a:path w="91" h="231">
                    <a:moveTo>
                      <a:pt x="90" y="81"/>
                    </a:moveTo>
                    <a:cubicBezTo>
                      <a:pt x="90" y="30"/>
                      <a:pt x="71" y="0"/>
                      <a:pt x="42" y="0"/>
                    </a:cubicBezTo>
                    <a:cubicBezTo>
                      <a:pt x="16" y="0"/>
                      <a:pt x="0" y="19"/>
                      <a:pt x="0" y="41"/>
                    </a:cubicBezTo>
                    <a:cubicBezTo>
                      <a:pt x="0" y="61"/>
                      <a:pt x="16" y="81"/>
                      <a:pt x="42" y="81"/>
                    </a:cubicBezTo>
                    <a:cubicBezTo>
                      <a:pt x="51" y="81"/>
                      <a:pt x="60" y="79"/>
                      <a:pt x="68" y="72"/>
                    </a:cubicBezTo>
                    <a:cubicBezTo>
                      <a:pt x="71" y="70"/>
                      <a:pt x="71" y="68"/>
                      <a:pt x="73" y="68"/>
                    </a:cubicBezTo>
                    <a:cubicBezTo>
                      <a:pt x="73" y="72"/>
                      <a:pt x="73" y="70"/>
                      <a:pt x="73" y="81"/>
                    </a:cubicBezTo>
                    <a:cubicBezTo>
                      <a:pt x="73" y="138"/>
                      <a:pt x="46" y="184"/>
                      <a:pt x="22" y="208"/>
                    </a:cubicBezTo>
                    <a:cubicBezTo>
                      <a:pt x="13" y="217"/>
                      <a:pt x="13" y="219"/>
                      <a:pt x="13" y="221"/>
                    </a:cubicBezTo>
                    <a:cubicBezTo>
                      <a:pt x="13" y="226"/>
                      <a:pt x="16" y="230"/>
                      <a:pt x="20" y="230"/>
                    </a:cubicBezTo>
                    <a:cubicBezTo>
                      <a:pt x="29" y="230"/>
                      <a:pt x="90" y="171"/>
                      <a:pt x="90" y="8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6" name="CustomShape 11"/>
              <p:cNvSpPr/>
              <p:nvPr/>
            </p:nvSpPr>
            <p:spPr>
              <a:xfrm>
                <a:off x="3266280" y="3723840"/>
                <a:ext cx="144720" cy="175320"/>
              </a:xfrm>
              <a:custGeom>
                <a:avLst/>
                <a:gdLst/>
                <a:ahLst/>
                <a:rect l="l" t="t" r="r" b="b"/>
                <a:pathLst>
                  <a:path w="405" h="490">
                    <a:moveTo>
                      <a:pt x="59" y="434"/>
                    </a:moveTo>
                    <a:cubicBezTo>
                      <a:pt x="54" y="461"/>
                      <a:pt x="52" y="465"/>
                      <a:pt x="17" y="465"/>
                    </a:cubicBezTo>
                    <a:cubicBezTo>
                      <a:pt x="8" y="465"/>
                      <a:pt x="0" y="465"/>
                      <a:pt x="0" y="480"/>
                    </a:cubicBezTo>
                    <a:cubicBezTo>
                      <a:pt x="0" y="487"/>
                      <a:pt x="4" y="489"/>
                      <a:pt x="11" y="489"/>
                    </a:cubicBezTo>
                    <a:cubicBezTo>
                      <a:pt x="30" y="489"/>
                      <a:pt x="54" y="487"/>
                      <a:pt x="74" y="487"/>
                    </a:cubicBezTo>
                    <a:cubicBezTo>
                      <a:pt x="101" y="487"/>
                      <a:pt x="127" y="489"/>
                      <a:pt x="151" y="489"/>
                    </a:cubicBezTo>
                    <a:cubicBezTo>
                      <a:pt x="156" y="489"/>
                      <a:pt x="164" y="489"/>
                      <a:pt x="164" y="474"/>
                    </a:cubicBezTo>
                    <a:cubicBezTo>
                      <a:pt x="164" y="465"/>
                      <a:pt x="158" y="465"/>
                      <a:pt x="147" y="465"/>
                    </a:cubicBezTo>
                    <a:cubicBezTo>
                      <a:pt x="107" y="465"/>
                      <a:pt x="107" y="461"/>
                      <a:pt x="107" y="454"/>
                    </a:cubicBezTo>
                    <a:cubicBezTo>
                      <a:pt x="107" y="443"/>
                      <a:pt x="140" y="318"/>
                      <a:pt x="147" y="300"/>
                    </a:cubicBezTo>
                    <a:cubicBezTo>
                      <a:pt x="156" y="322"/>
                      <a:pt x="178" y="349"/>
                      <a:pt x="217" y="349"/>
                    </a:cubicBezTo>
                    <a:cubicBezTo>
                      <a:pt x="307" y="349"/>
                      <a:pt x="404" y="237"/>
                      <a:pt x="404" y="123"/>
                    </a:cubicBezTo>
                    <a:cubicBezTo>
                      <a:pt x="404" y="50"/>
                      <a:pt x="360" y="0"/>
                      <a:pt x="301" y="0"/>
                    </a:cubicBezTo>
                    <a:cubicBezTo>
                      <a:pt x="261" y="0"/>
                      <a:pt x="226" y="29"/>
                      <a:pt x="200" y="59"/>
                    </a:cubicBezTo>
                    <a:cubicBezTo>
                      <a:pt x="191" y="18"/>
                      <a:pt x="158" y="0"/>
                      <a:pt x="129" y="0"/>
                    </a:cubicBezTo>
                    <a:cubicBezTo>
                      <a:pt x="94" y="0"/>
                      <a:pt x="79" y="31"/>
                      <a:pt x="72" y="44"/>
                    </a:cubicBezTo>
                    <a:cubicBezTo>
                      <a:pt x="59" y="70"/>
                      <a:pt x="48" y="116"/>
                      <a:pt x="48" y="118"/>
                    </a:cubicBezTo>
                    <a:cubicBezTo>
                      <a:pt x="48" y="127"/>
                      <a:pt x="57" y="127"/>
                      <a:pt x="59" y="127"/>
                    </a:cubicBezTo>
                    <a:cubicBezTo>
                      <a:pt x="65" y="127"/>
                      <a:pt x="65" y="125"/>
                      <a:pt x="72" y="110"/>
                    </a:cubicBezTo>
                    <a:cubicBezTo>
                      <a:pt x="85" y="55"/>
                      <a:pt x="101" y="18"/>
                      <a:pt x="127" y="18"/>
                    </a:cubicBezTo>
                    <a:cubicBezTo>
                      <a:pt x="140" y="18"/>
                      <a:pt x="151" y="24"/>
                      <a:pt x="151" y="53"/>
                    </a:cubicBezTo>
                    <a:cubicBezTo>
                      <a:pt x="151" y="70"/>
                      <a:pt x="149" y="79"/>
                      <a:pt x="147" y="92"/>
                    </a:cubicBezTo>
                    <a:cubicBezTo>
                      <a:pt x="117" y="206"/>
                      <a:pt x="88" y="320"/>
                      <a:pt x="59" y="434"/>
                    </a:cubicBezTo>
                    <a:moveTo>
                      <a:pt x="195" y="101"/>
                    </a:moveTo>
                    <a:cubicBezTo>
                      <a:pt x="202" y="79"/>
                      <a:pt x="222" y="59"/>
                      <a:pt x="235" y="46"/>
                    </a:cubicBezTo>
                    <a:cubicBezTo>
                      <a:pt x="263" y="22"/>
                      <a:pt x="285" y="18"/>
                      <a:pt x="298" y="18"/>
                    </a:cubicBezTo>
                    <a:cubicBezTo>
                      <a:pt x="329" y="18"/>
                      <a:pt x="347" y="44"/>
                      <a:pt x="347" y="90"/>
                    </a:cubicBezTo>
                    <a:cubicBezTo>
                      <a:pt x="347" y="136"/>
                      <a:pt x="323" y="224"/>
                      <a:pt x="307" y="252"/>
                    </a:cubicBezTo>
                    <a:cubicBezTo>
                      <a:pt x="281" y="307"/>
                      <a:pt x="246" y="331"/>
                      <a:pt x="217" y="331"/>
                    </a:cubicBezTo>
                    <a:cubicBezTo>
                      <a:pt x="164" y="331"/>
                      <a:pt x="156" y="268"/>
                      <a:pt x="156" y="263"/>
                    </a:cubicBezTo>
                    <a:cubicBezTo>
                      <a:pt x="156" y="261"/>
                      <a:pt x="156" y="261"/>
                      <a:pt x="158" y="250"/>
                    </a:cubicBezTo>
                    <a:cubicBezTo>
                      <a:pt x="170" y="200"/>
                      <a:pt x="183" y="151"/>
                      <a:pt x="195" y="10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7" name="CustomShape 12"/>
              <p:cNvSpPr/>
              <p:nvPr/>
            </p:nvSpPr>
            <p:spPr>
              <a:xfrm>
                <a:off x="3427560" y="3802680"/>
                <a:ext cx="83160" cy="86400"/>
              </a:xfrm>
              <a:custGeom>
                <a:avLst/>
                <a:gdLst/>
                <a:ahLst/>
                <a:rect l="l" t="t" r="r" b="b"/>
                <a:pathLst>
                  <a:path w="234" h="243">
                    <a:moveTo>
                      <a:pt x="202" y="31"/>
                    </a:moveTo>
                    <a:cubicBezTo>
                      <a:pt x="182" y="33"/>
                      <a:pt x="174" y="49"/>
                      <a:pt x="174" y="59"/>
                    </a:cubicBezTo>
                    <a:cubicBezTo>
                      <a:pt x="174" y="75"/>
                      <a:pt x="187" y="81"/>
                      <a:pt x="196" y="81"/>
                    </a:cubicBezTo>
                    <a:cubicBezTo>
                      <a:pt x="207" y="81"/>
                      <a:pt x="226" y="73"/>
                      <a:pt x="226" y="46"/>
                    </a:cubicBezTo>
                    <a:cubicBezTo>
                      <a:pt x="226" y="9"/>
                      <a:pt x="185" y="0"/>
                      <a:pt x="156" y="0"/>
                    </a:cubicBezTo>
                    <a:cubicBezTo>
                      <a:pt x="75" y="0"/>
                      <a:pt x="0" y="73"/>
                      <a:pt x="0" y="147"/>
                    </a:cubicBezTo>
                    <a:cubicBezTo>
                      <a:pt x="0" y="193"/>
                      <a:pt x="31" y="242"/>
                      <a:pt x="99" y="242"/>
                    </a:cubicBezTo>
                    <a:cubicBezTo>
                      <a:pt x="191" y="242"/>
                      <a:pt x="233" y="189"/>
                      <a:pt x="233" y="180"/>
                    </a:cubicBezTo>
                    <a:cubicBezTo>
                      <a:pt x="233" y="178"/>
                      <a:pt x="229" y="171"/>
                      <a:pt x="224" y="171"/>
                    </a:cubicBezTo>
                    <a:cubicBezTo>
                      <a:pt x="220" y="171"/>
                      <a:pt x="220" y="174"/>
                      <a:pt x="215" y="178"/>
                    </a:cubicBezTo>
                    <a:cubicBezTo>
                      <a:pt x="174" y="226"/>
                      <a:pt x="110" y="226"/>
                      <a:pt x="101" y="226"/>
                    </a:cubicBezTo>
                    <a:cubicBezTo>
                      <a:pt x="62" y="226"/>
                      <a:pt x="44" y="200"/>
                      <a:pt x="44" y="167"/>
                    </a:cubicBezTo>
                    <a:cubicBezTo>
                      <a:pt x="44" y="152"/>
                      <a:pt x="51" y="92"/>
                      <a:pt x="79" y="55"/>
                    </a:cubicBezTo>
                    <a:cubicBezTo>
                      <a:pt x="101" y="29"/>
                      <a:pt x="127" y="13"/>
                      <a:pt x="156" y="13"/>
                    </a:cubicBezTo>
                    <a:cubicBezTo>
                      <a:pt x="163" y="13"/>
                      <a:pt x="189" y="16"/>
                      <a:pt x="202" y="3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728" name="" descr=""/>
          <p:cNvPicPr/>
          <p:nvPr/>
        </p:nvPicPr>
        <p:blipFill>
          <a:blip r:embed="rId1"/>
          <a:stretch/>
        </p:blipFill>
        <p:spPr>
          <a:xfrm>
            <a:off x="950040" y="4298760"/>
            <a:ext cx="2981880" cy="2559240"/>
          </a:xfrm>
          <a:prstGeom prst="rect">
            <a:avLst/>
          </a:prstGeom>
          <a:ln>
            <a:noFill/>
          </a:ln>
        </p:spPr>
      </p:pic>
      <p:pic>
        <p:nvPicPr>
          <p:cNvPr id="729" name="" descr="R Harris et al., Science, vol. 361, no. 6398, pp. 162–165 (2018)"/>
          <p:cNvPicPr/>
          <p:nvPr/>
        </p:nvPicPr>
        <p:blipFill>
          <a:blip r:embed="rId2"/>
          <a:stretch/>
        </p:blipFill>
        <p:spPr>
          <a:xfrm>
            <a:off x="4663440" y="4261320"/>
            <a:ext cx="4377960" cy="2505240"/>
          </a:xfrm>
          <a:prstGeom prst="rect">
            <a:avLst/>
          </a:prstGeom>
          <a:ln>
            <a:noFill/>
          </a:ln>
        </p:spPr>
      </p:pic>
      <p:grpSp>
        <p:nvGrpSpPr>
          <p:cNvPr id="730" name="Group 13"/>
          <p:cNvGrpSpPr/>
          <p:nvPr/>
        </p:nvGrpSpPr>
        <p:grpSpPr>
          <a:xfrm>
            <a:off x="2179440" y="3967920"/>
            <a:ext cx="1112400" cy="237240"/>
            <a:chOff x="2179440" y="3967920"/>
            <a:chExt cx="1112400" cy="237240"/>
          </a:xfrm>
        </p:grpSpPr>
        <p:grpSp>
          <p:nvGrpSpPr>
            <p:cNvPr id="731" name="Group 14"/>
            <p:cNvGrpSpPr/>
            <p:nvPr/>
          </p:nvGrpSpPr>
          <p:grpSpPr>
            <a:xfrm>
              <a:off x="2179440" y="3967920"/>
              <a:ext cx="1112400" cy="237240"/>
              <a:chOff x="2179440" y="3967920"/>
              <a:chExt cx="1112400" cy="237240"/>
            </a:xfrm>
          </p:grpSpPr>
          <p:sp>
            <p:nvSpPr>
              <p:cNvPr id="732" name="CustomShape 15"/>
              <p:cNvSpPr/>
              <p:nvPr/>
            </p:nvSpPr>
            <p:spPr>
              <a:xfrm>
                <a:off x="2179440" y="4029480"/>
                <a:ext cx="144360" cy="175680"/>
              </a:xfrm>
              <a:custGeom>
                <a:avLst/>
                <a:gdLst/>
                <a:ahLst/>
                <a:rect l="l" t="t" r="r" b="b"/>
                <a:pathLst>
                  <a:path w="403" h="490">
                    <a:moveTo>
                      <a:pt x="59" y="434"/>
                    </a:moveTo>
                    <a:cubicBezTo>
                      <a:pt x="53" y="461"/>
                      <a:pt x="53" y="465"/>
                      <a:pt x="18" y="465"/>
                    </a:cubicBezTo>
                    <a:cubicBezTo>
                      <a:pt x="9" y="465"/>
                      <a:pt x="0" y="465"/>
                      <a:pt x="0" y="480"/>
                    </a:cubicBezTo>
                    <a:cubicBezTo>
                      <a:pt x="0" y="487"/>
                      <a:pt x="4" y="489"/>
                      <a:pt x="11" y="489"/>
                    </a:cubicBezTo>
                    <a:cubicBezTo>
                      <a:pt x="31" y="489"/>
                      <a:pt x="53" y="487"/>
                      <a:pt x="75" y="487"/>
                    </a:cubicBezTo>
                    <a:cubicBezTo>
                      <a:pt x="101" y="487"/>
                      <a:pt x="128" y="489"/>
                      <a:pt x="152" y="489"/>
                    </a:cubicBezTo>
                    <a:cubicBezTo>
                      <a:pt x="156" y="489"/>
                      <a:pt x="165" y="489"/>
                      <a:pt x="165" y="474"/>
                    </a:cubicBezTo>
                    <a:cubicBezTo>
                      <a:pt x="165" y="465"/>
                      <a:pt x="158" y="465"/>
                      <a:pt x="147" y="465"/>
                    </a:cubicBezTo>
                    <a:cubicBezTo>
                      <a:pt x="108" y="465"/>
                      <a:pt x="108" y="461"/>
                      <a:pt x="108" y="454"/>
                    </a:cubicBezTo>
                    <a:cubicBezTo>
                      <a:pt x="108" y="443"/>
                      <a:pt x="141" y="318"/>
                      <a:pt x="145" y="300"/>
                    </a:cubicBezTo>
                    <a:cubicBezTo>
                      <a:pt x="156" y="322"/>
                      <a:pt x="178" y="349"/>
                      <a:pt x="218" y="349"/>
                    </a:cubicBezTo>
                    <a:cubicBezTo>
                      <a:pt x="306" y="349"/>
                      <a:pt x="402" y="237"/>
                      <a:pt x="402" y="123"/>
                    </a:cubicBezTo>
                    <a:cubicBezTo>
                      <a:pt x="402" y="53"/>
                      <a:pt x="358" y="0"/>
                      <a:pt x="301" y="0"/>
                    </a:cubicBezTo>
                    <a:cubicBezTo>
                      <a:pt x="262" y="0"/>
                      <a:pt x="224" y="29"/>
                      <a:pt x="200" y="59"/>
                    </a:cubicBezTo>
                    <a:cubicBezTo>
                      <a:pt x="191" y="18"/>
                      <a:pt x="158" y="0"/>
                      <a:pt x="130" y="0"/>
                    </a:cubicBezTo>
                    <a:cubicBezTo>
                      <a:pt x="95" y="0"/>
                      <a:pt x="79" y="31"/>
                      <a:pt x="73" y="44"/>
                    </a:cubicBezTo>
                    <a:cubicBezTo>
                      <a:pt x="59" y="70"/>
                      <a:pt x="48" y="116"/>
                      <a:pt x="48" y="118"/>
                    </a:cubicBezTo>
                    <a:cubicBezTo>
                      <a:pt x="48" y="127"/>
                      <a:pt x="54" y="124"/>
                      <a:pt x="57" y="127"/>
                    </a:cubicBezTo>
                    <a:cubicBezTo>
                      <a:pt x="66" y="127"/>
                      <a:pt x="66" y="125"/>
                      <a:pt x="70" y="110"/>
                    </a:cubicBezTo>
                    <a:cubicBezTo>
                      <a:pt x="84" y="55"/>
                      <a:pt x="99" y="18"/>
                      <a:pt x="128" y="18"/>
                    </a:cubicBezTo>
                    <a:cubicBezTo>
                      <a:pt x="141" y="18"/>
                      <a:pt x="152" y="24"/>
                      <a:pt x="152" y="53"/>
                    </a:cubicBezTo>
                    <a:cubicBezTo>
                      <a:pt x="152" y="70"/>
                      <a:pt x="149" y="79"/>
                      <a:pt x="145" y="92"/>
                    </a:cubicBezTo>
                    <a:cubicBezTo>
                      <a:pt x="117" y="206"/>
                      <a:pt x="88" y="320"/>
                      <a:pt x="59" y="434"/>
                    </a:cubicBezTo>
                    <a:moveTo>
                      <a:pt x="196" y="101"/>
                    </a:moveTo>
                    <a:cubicBezTo>
                      <a:pt x="200" y="79"/>
                      <a:pt x="222" y="59"/>
                      <a:pt x="235" y="46"/>
                    </a:cubicBezTo>
                    <a:cubicBezTo>
                      <a:pt x="262" y="24"/>
                      <a:pt x="286" y="18"/>
                      <a:pt x="299" y="18"/>
                    </a:cubicBezTo>
                    <a:cubicBezTo>
                      <a:pt x="330" y="18"/>
                      <a:pt x="347" y="44"/>
                      <a:pt x="347" y="90"/>
                    </a:cubicBezTo>
                    <a:cubicBezTo>
                      <a:pt x="347" y="136"/>
                      <a:pt x="321" y="224"/>
                      <a:pt x="308" y="252"/>
                    </a:cubicBezTo>
                    <a:cubicBezTo>
                      <a:pt x="281" y="307"/>
                      <a:pt x="244" y="331"/>
                      <a:pt x="215" y="331"/>
                    </a:cubicBezTo>
                    <a:cubicBezTo>
                      <a:pt x="165" y="331"/>
                      <a:pt x="156" y="268"/>
                      <a:pt x="156" y="263"/>
                    </a:cubicBezTo>
                    <a:cubicBezTo>
                      <a:pt x="156" y="261"/>
                      <a:pt x="156" y="261"/>
                      <a:pt x="158" y="252"/>
                    </a:cubicBezTo>
                    <a:cubicBezTo>
                      <a:pt x="171" y="202"/>
                      <a:pt x="183" y="151"/>
                      <a:pt x="196" y="10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3" name="CustomShape 16"/>
              <p:cNvSpPr/>
              <p:nvPr/>
            </p:nvSpPr>
            <p:spPr>
              <a:xfrm>
                <a:off x="2340000" y="4108320"/>
                <a:ext cx="84600" cy="86760"/>
              </a:xfrm>
              <a:custGeom>
                <a:avLst/>
                <a:gdLst/>
                <a:ahLst/>
                <a:rect l="l" t="t" r="r" b="b"/>
                <a:pathLst>
                  <a:path w="237" h="243">
                    <a:moveTo>
                      <a:pt x="205" y="31"/>
                    </a:moveTo>
                    <a:cubicBezTo>
                      <a:pt x="185" y="33"/>
                      <a:pt x="176" y="49"/>
                      <a:pt x="176" y="60"/>
                    </a:cubicBezTo>
                    <a:cubicBezTo>
                      <a:pt x="176" y="75"/>
                      <a:pt x="187" y="81"/>
                      <a:pt x="198" y="81"/>
                    </a:cubicBezTo>
                    <a:cubicBezTo>
                      <a:pt x="209" y="81"/>
                      <a:pt x="229" y="73"/>
                      <a:pt x="229" y="46"/>
                    </a:cubicBezTo>
                    <a:cubicBezTo>
                      <a:pt x="229" y="9"/>
                      <a:pt x="187" y="0"/>
                      <a:pt x="156" y="0"/>
                    </a:cubicBezTo>
                    <a:cubicBezTo>
                      <a:pt x="75" y="0"/>
                      <a:pt x="0" y="73"/>
                      <a:pt x="0" y="147"/>
                    </a:cubicBezTo>
                    <a:cubicBezTo>
                      <a:pt x="0" y="193"/>
                      <a:pt x="33" y="242"/>
                      <a:pt x="101" y="242"/>
                    </a:cubicBezTo>
                    <a:cubicBezTo>
                      <a:pt x="192" y="242"/>
                      <a:pt x="236" y="189"/>
                      <a:pt x="236" y="180"/>
                    </a:cubicBezTo>
                    <a:cubicBezTo>
                      <a:pt x="236" y="178"/>
                      <a:pt x="229" y="171"/>
                      <a:pt x="227" y="171"/>
                    </a:cubicBezTo>
                    <a:cubicBezTo>
                      <a:pt x="222" y="171"/>
                      <a:pt x="222" y="174"/>
                      <a:pt x="218" y="178"/>
                    </a:cubicBezTo>
                    <a:cubicBezTo>
                      <a:pt x="174" y="226"/>
                      <a:pt x="112" y="226"/>
                      <a:pt x="101" y="226"/>
                    </a:cubicBezTo>
                    <a:cubicBezTo>
                      <a:pt x="62" y="226"/>
                      <a:pt x="46" y="200"/>
                      <a:pt x="46" y="167"/>
                    </a:cubicBezTo>
                    <a:cubicBezTo>
                      <a:pt x="46" y="152"/>
                      <a:pt x="53" y="92"/>
                      <a:pt x="82" y="55"/>
                    </a:cubicBezTo>
                    <a:cubicBezTo>
                      <a:pt x="101" y="29"/>
                      <a:pt x="130" y="13"/>
                      <a:pt x="156" y="13"/>
                    </a:cubicBezTo>
                    <a:cubicBezTo>
                      <a:pt x="165" y="13"/>
                      <a:pt x="192" y="16"/>
                      <a:pt x="205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4" name="CustomShape 17"/>
              <p:cNvSpPr/>
              <p:nvPr/>
            </p:nvSpPr>
            <p:spPr>
              <a:xfrm>
                <a:off x="2534040" y="4050720"/>
                <a:ext cx="184680" cy="64440"/>
              </a:xfrm>
              <a:custGeom>
                <a:avLst/>
                <a:gdLst/>
                <a:ahLst/>
                <a:rect l="l" t="t" r="r" b="b"/>
                <a:pathLst>
                  <a:path w="515" h="181">
                    <a:moveTo>
                      <a:pt x="488" y="31"/>
                    </a:moveTo>
                    <a:cubicBezTo>
                      <a:pt x="499" y="31"/>
                      <a:pt x="514" y="31"/>
                      <a:pt x="514" y="16"/>
                    </a:cubicBezTo>
                    <a:cubicBezTo>
                      <a:pt x="514" y="0"/>
                      <a:pt x="499" y="0"/>
                      <a:pt x="488" y="0"/>
                    </a:cubicBezTo>
                    <a:cubicBezTo>
                      <a:pt x="334" y="0"/>
                      <a:pt x="180" y="0"/>
                      <a:pt x="26" y="0"/>
                    </a:cubicBezTo>
                    <a:cubicBezTo>
                      <a:pt x="15" y="0"/>
                      <a:pt x="0" y="0"/>
                      <a:pt x="0" y="16"/>
                    </a:cubicBezTo>
                    <a:cubicBezTo>
                      <a:pt x="0" y="31"/>
                      <a:pt x="15" y="31"/>
                      <a:pt x="26" y="31"/>
                    </a:cubicBezTo>
                    <a:cubicBezTo>
                      <a:pt x="180" y="31"/>
                      <a:pt x="334" y="31"/>
                      <a:pt x="488" y="31"/>
                    </a:cubicBezTo>
                    <a:moveTo>
                      <a:pt x="488" y="180"/>
                    </a:moveTo>
                    <a:cubicBezTo>
                      <a:pt x="499" y="180"/>
                      <a:pt x="514" y="180"/>
                      <a:pt x="514" y="165"/>
                    </a:cubicBezTo>
                    <a:cubicBezTo>
                      <a:pt x="514" y="149"/>
                      <a:pt x="499" y="149"/>
                      <a:pt x="488" y="149"/>
                    </a:cubicBezTo>
                    <a:cubicBezTo>
                      <a:pt x="334" y="149"/>
                      <a:pt x="180" y="149"/>
                      <a:pt x="26" y="149"/>
                    </a:cubicBezTo>
                    <a:cubicBezTo>
                      <a:pt x="15" y="149"/>
                      <a:pt x="0" y="149"/>
                      <a:pt x="0" y="165"/>
                    </a:cubicBezTo>
                    <a:cubicBezTo>
                      <a:pt x="0" y="180"/>
                      <a:pt x="15" y="180"/>
                      <a:pt x="26" y="180"/>
                    </a:cubicBezTo>
                    <a:cubicBezTo>
                      <a:pt x="180" y="180"/>
                      <a:pt x="334" y="180"/>
                      <a:pt x="488" y="18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5" name="CustomShape 18"/>
              <p:cNvSpPr/>
              <p:nvPr/>
            </p:nvSpPr>
            <p:spPr>
              <a:xfrm>
                <a:off x="2822760" y="3967920"/>
                <a:ext cx="117000" cy="189720"/>
              </a:xfrm>
              <a:custGeom>
                <a:avLst/>
                <a:gdLst/>
                <a:ahLst/>
                <a:rect l="l" t="t" r="r" b="b"/>
                <a:pathLst>
                  <a:path w="327" h="529">
                    <a:moveTo>
                      <a:pt x="326" y="265"/>
                    </a:moveTo>
                    <a:cubicBezTo>
                      <a:pt x="326" y="204"/>
                      <a:pt x="321" y="143"/>
                      <a:pt x="295" y="86"/>
                    </a:cubicBezTo>
                    <a:cubicBezTo>
                      <a:pt x="260" y="13"/>
                      <a:pt x="196" y="0"/>
                      <a:pt x="163" y="0"/>
                    </a:cubicBezTo>
                    <a:cubicBezTo>
                      <a:pt x="117" y="0"/>
                      <a:pt x="62" y="20"/>
                      <a:pt x="29" y="92"/>
                    </a:cubicBezTo>
                    <a:cubicBezTo>
                      <a:pt x="5" y="145"/>
                      <a:pt x="0" y="204"/>
                      <a:pt x="0" y="265"/>
                    </a:cubicBezTo>
                    <a:cubicBezTo>
                      <a:pt x="0" y="322"/>
                      <a:pt x="5" y="392"/>
                      <a:pt x="36" y="450"/>
                    </a:cubicBezTo>
                    <a:cubicBezTo>
                      <a:pt x="68" y="513"/>
                      <a:pt x="126" y="528"/>
                      <a:pt x="163" y="528"/>
                    </a:cubicBezTo>
                    <a:cubicBezTo>
                      <a:pt x="205" y="528"/>
                      <a:pt x="264" y="511"/>
                      <a:pt x="297" y="439"/>
                    </a:cubicBezTo>
                    <a:cubicBezTo>
                      <a:pt x="321" y="386"/>
                      <a:pt x="326" y="327"/>
                      <a:pt x="326" y="265"/>
                    </a:cubicBezTo>
                    <a:moveTo>
                      <a:pt x="163" y="511"/>
                    </a:moveTo>
                    <a:cubicBezTo>
                      <a:pt x="132" y="511"/>
                      <a:pt x="86" y="491"/>
                      <a:pt x="73" y="419"/>
                    </a:cubicBezTo>
                    <a:cubicBezTo>
                      <a:pt x="64" y="373"/>
                      <a:pt x="64" y="303"/>
                      <a:pt x="64" y="257"/>
                    </a:cubicBezTo>
                    <a:cubicBezTo>
                      <a:pt x="64" y="208"/>
                      <a:pt x="64" y="156"/>
                      <a:pt x="71" y="116"/>
                    </a:cubicBezTo>
                    <a:cubicBezTo>
                      <a:pt x="86" y="24"/>
                      <a:pt x="143" y="18"/>
                      <a:pt x="163" y="18"/>
                    </a:cubicBezTo>
                    <a:cubicBezTo>
                      <a:pt x="187" y="18"/>
                      <a:pt x="240" y="31"/>
                      <a:pt x="253" y="107"/>
                    </a:cubicBezTo>
                    <a:cubicBezTo>
                      <a:pt x="262" y="149"/>
                      <a:pt x="262" y="208"/>
                      <a:pt x="262" y="257"/>
                    </a:cubicBezTo>
                    <a:cubicBezTo>
                      <a:pt x="262" y="314"/>
                      <a:pt x="262" y="366"/>
                      <a:pt x="253" y="414"/>
                    </a:cubicBezTo>
                    <a:cubicBezTo>
                      <a:pt x="242" y="489"/>
                      <a:pt x="198" y="511"/>
                      <a:pt x="163" y="5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6" name="CustomShape 19"/>
              <p:cNvSpPr/>
              <p:nvPr/>
            </p:nvSpPr>
            <p:spPr>
              <a:xfrm>
                <a:off x="2974680" y="4122720"/>
                <a:ext cx="29880" cy="28800"/>
              </a:xfrm>
              <a:custGeom>
                <a:avLst/>
                <a:gdLst/>
                <a:ahLst/>
                <a:rect l="l" t="t" r="r" b="b"/>
                <a:pathLst>
                  <a:path w="85" h="82">
                    <a:moveTo>
                      <a:pt x="84" y="41"/>
                    </a:moveTo>
                    <a:cubicBezTo>
                      <a:pt x="84" y="17"/>
                      <a:pt x="64" y="0"/>
                      <a:pt x="42" y="0"/>
                    </a:cubicBezTo>
                    <a:cubicBezTo>
                      <a:pt x="20" y="0"/>
                      <a:pt x="0" y="18"/>
                      <a:pt x="0" y="41"/>
                    </a:cubicBezTo>
                    <a:cubicBezTo>
                      <a:pt x="0" y="64"/>
                      <a:pt x="20" y="81"/>
                      <a:pt x="42" y="81"/>
                    </a:cubicBezTo>
                    <a:cubicBezTo>
                      <a:pt x="64" y="81"/>
                      <a:pt x="84" y="63"/>
                      <a:pt x="84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7" name="CustomShape 20"/>
              <p:cNvSpPr/>
              <p:nvPr/>
            </p:nvSpPr>
            <p:spPr>
              <a:xfrm>
                <a:off x="3042000" y="3967920"/>
                <a:ext cx="110520" cy="183600"/>
              </a:xfrm>
              <a:custGeom>
                <a:avLst/>
                <a:gdLst/>
                <a:ahLst/>
                <a:rect l="l" t="t" r="r" b="b"/>
                <a:pathLst>
                  <a:path w="309" h="512">
                    <a:moveTo>
                      <a:pt x="60" y="452"/>
                    </a:moveTo>
                    <a:cubicBezTo>
                      <a:pt x="87" y="425"/>
                      <a:pt x="114" y="399"/>
                      <a:pt x="141" y="373"/>
                    </a:cubicBezTo>
                    <a:cubicBezTo>
                      <a:pt x="262" y="268"/>
                      <a:pt x="308" y="226"/>
                      <a:pt x="308" y="149"/>
                    </a:cubicBezTo>
                    <a:cubicBezTo>
                      <a:pt x="308" y="61"/>
                      <a:pt x="240" y="0"/>
                      <a:pt x="145" y="0"/>
                    </a:cubicBezTo>
                    <a:cubicBezTo>
                      <a:pt x="57" y="0"/>
                      <a:pt x="0" y="70"/>
                      <a:pt x="0" y="138"/>
                    </a:cubicBezTo>
                    <a:cubicBezTo>
                      <a:pt x="0" y="182"/>
                      <a:pt x="40" y="182"/>
                      <a:pt x="42" y="182"/>
                    </a:cubicBezTo>
                    <a:cubicBezTo>
                      <a:pt x="55" y="182"/>
                      <a:pt x="82" y="173"/>
                      <a:pt x="82" y="140"/>
                    </a:cubicBezTo>
                    <a:cubicBezTo>
                      <a:pt x="82" y="121"/>
                      <a:pt x="68" y="101"/>
                      <a:pt x="40" y="101"/>
                    </a:cubicBezTo>
                    <a:cubicBezTo>
                      <a:pt x="35" y="101"/>
                      <a:pt x="33" y="101"/>
                      <a:pt x="31" y="103"/>
                    </a:cubicBezTo>
                    <a:cubicBezTo>
                      <a:pt x="49" y="53"/>
                      <a:pt x="90" y="24"/>
                      <a:pt x="134" y="24"/>
                    </a:cubicBezTo>
                    <a:cubicBezTo>
                      <a:pt x="205" y="24"/>
                      <a:pt x="238" y="86"/>
                      <a:pt x="238" y="149"/>
                    </a:cubicBezTo>
                    <a:cubicBezTo>
                      <a:pt x="238" y="211"/>
                      <a:pt x="200" y="272"/>
                      <a:pt x="159" y="318"/>
                    </a:cubicBezTo>
                    <a:cubicBezTo>
                      <a:pt x="109" y="373"/>
                      <a:pt x="59" y="428"/>
                      <a:pt x="9" y="482"/>
                    </a:cubicBezTo>
                    <a:cubicBezTo>
                      <a:pt x="0" y="491"/>
                      <a:pt x="0" y="493"/>
                      <a:pt x="0" y="511"/>
                    </a:cubicBezTo>
                    <a:cubicBezTo>
                      <a:pt x="96" y="511"/>
                      <a:pt x="192" y="511"/>
                      <a:pt x="288" y="511"/>
                    </a:cubicBezTo>
                    <a:cubicBezTo>
                      <a:pt x="295" y="466"/>
                      <a:pt x="301" y="422"/>
                      <a:pt x="308" y="377"/>
                    </a:cubicBezTo>
                    <a:cubicBezTo>
                      <a:pt x="302" y="377"/>
                      <a:pt x="296" y="377"/>
                      <a:pt x="290" y="377"/>
                    </a:cubicBezTo>
                    <a:cubicBezTo>
                      <a:pt x="286" y="401"/>
                      <a:pt x="279" y="434"/>
                      <a:pt x="273" y="445"/>
                    </a:cubicBezTo>
                    <a:cubicBezTo>
                      <a:pt x="266" y="452"/>
                      <a:pt x="216" y="452"/>
                      <a:pt x="198" y="452"/>
                    </a:cubicBezTo>
                    <a:cubicBezTo>
                      <a:pt x="152" y="452"/>
                      <a:pt x="106" y="452"/>
                      <a:pt x="60" y="4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8" name="CustomShape 21"/>
              <p:cNvSpPr/>
              <p:nvPr/>
            </p:nvSpPr>
            <p:spPr>
              <a:xfrm>
                <a:off x="3181320" y="3967920"/>
                <a:ext cx="110520" cy="183600"/>
              </a:xfrm>
              <a:custGeom>
                <a:avLst/>
                <a:gdLst/>
                <a:ahLst/>
                <a:rect l="l" t="t" r="r" b="b"/>
                <a:pathLst>
                  <a:path w="309" h="512">
                    <a:moveTo>
                      <a:pt x="60" y="452"/>
                    </a:moveTo>
                    <a:cubicBezTo>
                      <a:pt x="87" y="425"/>
                      <a:pt x="114" y="399"/>
                      <a:pt x="141" y="373"/>
                    </a:cubicBezTo>
                    <a:cubicBezTo>
                      <a:pt x="262" y="268"/>
                      <a:pt x="308" y="226"/>
                      <a:pt x="308" y="149"/>
                    </a:cubicBezTo>
                    <a:cubicBezTo>
                      <a:pt x="308" y="61"/>
                      <a:pt x="238" y="0"/>
                      <a:pt x="145" y="0"/>
                    </a:cubicBezTo>
                    <a:cubicBezTo>
                      <a:pt x="57" y="0"/>
                      <a:pt x="0" y="70"/>
                      <a:pt x="0" y="138"/>
                    </a:cubicBezTo>
                    <a:cubicBezTo>
                      <a:pt x="0" y="182"/>
                      <a:pt x="38" y="182"/>
                      <a:pt x="40" y="182"/>
                    </a:cubicBezTo>
                    <a:cubicBezTo>
                      <a:pt x="53" y="182"/>
                      <a:pt x="82" y="173"/>
                      <a:pt x="82" y="140"/>
                    </a:cubicBezTo>
                    <a:cubicBezTo>
                      <a:pt x="82" y="121"/>
                      <a:pt x="66" y="101"/>
                      <a:pt x="40" y="101"/>
                    </a:cubicBezTo>
                    <a:cubicBezTo>
                      <a:pt x="33" y="101"/>
                      <a:pt x="33" y="101"/>
                      <a:pt x="31" y="103"/>
                    </a:cubicBezTo>
                    <a:cubicBezTo>
                      <a:pt x="49" y="53"/>
                      <a:pt x="90" y="24"/>
                      <a:pt x="134" y="24"/>
                    </a:cubicBezTo>
                    <a:cubicBezTo>
                      <a:pt x="205" y="24"/>
                      <a:pt x="238" y="86"/>
                      <a:pt x="238" y="149"/>
                    </a:cubicBezTo>
                    <a:cubicBezTo>
                      <a:pt x="238" y="211"/>
                      <a:pt x="198" y="272"/>
                      <a:pt x="156" y="318"/>
                    </a:cubicBezTo>
                    <a:cubicBezTo>
                      <a:pt x="107" y="373"/>
                      <a:pt x="58" y="428"/>
                      <a:pt x="9" y="482"/>
                    </a:cubicBezTo>
                    <a:cubicBezTo>
                      <a:pt x="0" y="491"/>
                      <a:pt x="0" y="493"/>
                      <a:pt x="0" y="511"/>
                    </a:cubicBezTo>
                    <a:cubicBezTo>
                      <a:pt x="95" y="511"/>
                      <a:pt x="191" y="511"/>
                      <a:pt x="286" y="511"/>
                    </a:cubicBezTo>
                    <a:cubicBezTo>
                      <a:pt x="293" y="466"/>
                      <a:pt x="301" y="422"/>
                      <a:pt x="308" y="377"/>
                    </a:cubicBezTo>
                    <a:cubicBezTo>
                      <a:pt x="301" y="377"/>
                      <a:pt x="295" y="377"/>
                      <a:pt x="288" y="377"/>
                    </a:cubicBezTo>
                    <a:cubicBezTo>
                      <a:pt x="284" y="401"/>
                      <a:pt x="279" y="434"/>
                      <a:pt x="271" y="445"/>
                    </a:cubicBezTo>
                    <a:cubicBezTo>
                      <a:pt x="266" y="452"/>
                      <a:pt x="216" y="452"/>
                      <a:pt x="198" y="452"/>
                    </a:cubicBezTo>
                    <a:cubicBezTo>
                      <a:pt x="152" y="452"/>
                      <a:pt x="106" y="452"/>
                      <a:pt x="60" y="45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39" name="CustomShape 22"/>
          <p:cNvSpPr/>
          <p:nvPr/>
        </p:nvSpPr>
        <p:spPr>
          <a:xfrm>
            <a:off x="9298800" y="6950160"/>
            <a:ext cx="48528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8670265-25C2-478D-A172-8CF1A77CAD48}" type="slidenum">
              <a:rPr b="0" lang="en-US" sz="2400" spc="-1" strike="noStrike">
                <a:latin typeface="Times New Roman"/>
              </a:rPr>
              <a:t>13</a:t>
            </a:fld>
            <a:endParaRPr b="0" lang="en-US" sz="2400" spc="-1" strike="noStrike">
              <a:latin typeface="Arial"/>
            </a:endParaRPr>
          </a:p>
        </p:txBody>
      </p:sp>
      <p:sp>
        <p:nvSpPr>
          <p:cNvPr id="740" name="TextShape 23"/>
          <p:cNvSpPr txBox="1"/>
          <p:nvPr/>
        </p:nvSpPr>
        <p:spPr>
          <a:xfrm>
            <a:off x="4736160" y="6712200"/>
            <a:ext cx="484632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Arial"/>
              </a:rPr>
              <a:t>R</a:t>
            </a:r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H</a:t>
            </a:r>
            <a:r>
              <a:rPr b="0" lang="en-US" sz="1200" spc="-1" strike="noStrike">
                <a:latin typeface="Arial"/>
              </a:rPr>
              <a:t>a</a:t>
            </a:r>
            <a:r>
              <a:rPr b="0" lang="en-US" sz="1200" spc="-1" strike="noStrike">
                <a:latin typeface="Arial"/>
              </a:rPr>
              <a:t>r</a:t>
            </a:r>
            <a:r>
              <a:rPr b="0" lang="en-US" sz="1200" spc="-1" strike="noStrike">
                <a:latin typeface="Arial"/>
              </a:rPr>
              <a:t>r</a:t>
            </a:r>
            <a:r>
              <a:rPr b="0" lang="en-US" sz="1200" spc="-1" strike="noStrike">
                <a:latin typeface="Arial"/>
              </a:rPr>
              <a:t>i</a:t>
            </a:r>
            <a:r>
              <a:rPr b="0" lang="en-US" sz="1200" spc="-1" strike="noStrike">
                <a:latin typeface="Arial"/>
              </a:rPr>
              <a:t>s</a:t>
            </a:r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e</a:t>
            </a:r>
            <a:r>
              <a:rPr b="0" lang="en-US" sz="1200" spc="-1" strike="noStrike">
                <a:latin typeface="Arial"/>
              </a:rPr>
              <a:t>t </a:t>
            </a:r>
            <a:r>
              <a:rPr b="0" lang="en-US" sz="1200" spc="-1" strike="noStrike">
                <a:latin typeface="Arial"/>
              </a:rPr>
              <a:t>a</a:t>
            </a:r>
            <a:r>
              <a:rPr b="0" lang="en-US" sz="1200" spc="-1" strike="noStrike">
                <a:latin typeface="Arial"/>
              </a:rPr>
              <a:t>l</a:t>
            </a:r>
            <a:r>
              <a:rPr b="0" lang="en-US" sz="1200" spc="-1" strike="noStrike">
                <a:latin typeface="Arial"/>
              </a:rPr>
              <a:t>.</a:t>
            </a:r>
            <a:r>
              <a:rPr b="0" lang="en-US" sz="1200" spc="-1" strike="noStrike">
                <a:latin typeface="Arial"/>
              </a:rPr>
              <a:t>, </a:t>
            </a:r>
            <a:r>
              <a:rPr b="0" lang="en-US" sz="1200" spc="-1" strike="noStrike">
                <a:latin typeface="Arial"/>
              </a:rPr>
              <a:t>S</a:t>
            </a:r>
            <a:r>
              <a:rPr b="0" lang="en-US" sz="1200" spc="-1" strike="noStrike">
                <a:latin typeface="Arial"/>
              </a:rPr>
              <a:t>c</a:t>
            </a:r>
            <a:r>
              <a:rPr b="0" lang="en-US" sz="1200" spc="-1" strike="noStrike">
                <a:latin typeface="Arial"/>
              </a:rPr>
              <a:t>i</a:t>
            </a:r>
            <a:r>
              <a:rPr b="0" lang="en-US" sz="1200" spc="-1" strike="noStrike">
                <a:latin typeface="Arial"/>
              </a:rPr>
              <a:t>e</a:t>
            </a:r>
            <a:r>
              <a:rPr b="0" lang="en-US" sz="1200" spc="-1" strike="noStrike">
                <a:latin typeface="Arial"/>
              </a:rPr>
              <a:t>n</a:t>
            </a:r>
            <a:r>
              <a:rPr b="0" lang="en-US" sz="1200" spc="-1" strike="noStrike">
                <a:latin typeface="Arial"/>
              </a:rPr>
              <a:t>c</a:t>
            </a:r>
            <a:r>
              <a:rPr b="0" lang="en-US" sz="1200" spc="-1" strike="noStrike">
                <a:latin typeface="Arial"/>
              </a:rPr>
              <a:t>e</a:t>
            </a:r>
            <a:r>
              <a:rPr b="0" lang="en-US" sz="1200" spc="-1" strike="noStrike">
                <a:latin typeface="Arial"/>
              </a:rPr>
              <a:t>, </a:t>
            </a:r>
            <a:r>
              <a:rPr b="0" lang="en-US" sz="1200" spc="-1" strike="noStrike">
                <a:latin typeface="Arial"/>
              </a:rPr>
              <a:t>v</a:t>
            </a:r>
            <a:r>
              <a:rPr b="0" lang="en-US" sz="1200" spc="-1" strike="noStrike">
                <a:latin typeface="Arial"/>
              </a:rPr>
              <a:t>o</a:t>
            </a:r>
            <a:r>
              <a:rPr b="0" lang="en-US" sz="1200" spc="-1" strike="noStrike">
                <a:latin typeface="Arial"/>
              </a:rPr>
              <a:t>l</a:t>
            </a:r>
            <a:r>
              <a:rPr b="0" lang="en-US" sz="1200" spc="-1" strike="noStrike">
                <a:latin typeface="Arial"/>
              </a:rPr>
              <a:t>. </a:t>
            </a:r>
            <a:r>
              <a:rPr b="0" lang="en-US" sz="1200" spc="-1" strike="noStrike">
                <a:latin typeface="Arial"/>
              </a:rPr>
              <a:t>3</a:t>
            </a:r>
            <a:r>
              <a:rPr b="0" lang="en-US" sz="1200" spc="-1" strike="noStrike">
                <a:latin typeface="Arial"/>
              </a:rPr>
              <a:t>6</a:t>
            </a:r>
            <a:r>
              <a:rPr b="0" lang="en-US" sz="1200" spc="-1" strike="noStrike">
                <a:latin typeface="Arial"/>
              </a:rPr>
              <a:t>1</a:t>
            </a:r>
            <a:r>
              <a:rPr b="0" lang="en-US" sz="1200" spc="-1" strike="noStrike">
                <a:latin typeface="Arial"/>
              </a:rPr>
              <a:t>, </a:t>
            </a:r>
            <a:r>
              <a:rPr b="0" lang="en-US" sz="1200" spc="-1" strike="noStrike">
                <a:latin typeface="Arial"/>
              </a:rPr>
              <a:t>n</a:t>
            </a:r>
            <a:r>
              <a:rPr b="0" lang="en-US" sz="1200" spc="-1" strike="noStrike">
                <a:latin typeface="Arial"/>
              </a:rPr>
              <a:t>o</a:t>
            </a:r>
            <a:r>
              <a:rPr b="0" lang="en-US" sz="1200" spc="-1" strike="noStrike">
                <a:latin typeface="Arial"/>
              </a:rPr>
              <a:t>. </a:t>
            </a:r>
            <a:r>
              <a:rPr b="0" lang="en-US" sz="1200" spc="-1" strike="noStrike">
                <a:latin typeface="Arial"/>
              </a:rPr>
              <a:t>6</a:t>
            </a:r>
            <a:r>
              <a:rPr b="0" lang="en-US" sz="1200" spc="-1" strike="noStrike">
                <a:latin typeface="Arial"/>
              </a:rPr>
              <a:t>3</a:t>
            </a:r>
            <a:r>
              <a:rPr b="0" lang="en-US" sz="1200" spc="-1" strike="noStrike">
                <a:latin typeface="Arial"/>
              </a:rPr>
              <a:t>9</a:t>
            </a:r>
            <a:r>
              <a:rPr b="0" lang="en-US" sz="1200" spc="-1" strike="noStrike">
                <a:latin typeface="Arial"/>
              </a:rPr>
              <a:t>8</a:t>
            </a:r>
            <a:r>
              <a:rPr b="0" lang="en-US" sz="1200" spc="-1" strike="noStrike">
                <a:latin typeface="Arial"/>
              </a:rPr>
              <a:t>, </a:t>
            </a:r>
            <a:r>
              <a:rPr b="0" lang="en-US" sz="1200" spc="-1" strike="noStrike">
                <a:latin typeface="Arial"/>
              </a:rPr>
              <a:t>p</a:t>
            </a:r>
            <a:r>
              <a:rPr b="0" lang="en-US" sz="1200" spc="-1" strike="noStrike">
                <a:latin typeface="Arial"/>
              </a:rPr>
              <a:t>p</a:t>
            </a:r>
            <a:r>
              <a:rPr b="0" lang="en-US" sz="1200" spc="-1" strike="noStrike">
                <a:latin typeface="Arial"/>
              </a:rPr>
              <a:t>. </a:t>
            </a:r>
            <a:r>
              <a:rPr b="0" lang="en-US" sz="1200" spc="-1" strike="noStrike">
                <a:latin typeface="Arial"/>
              </a:rPr>
              <a:t>1</a:t>
            </a:r>
            <a:r>
              <a:rPr b="0" lang="en-US" sz="1200" spc="-1" strike="noStrike">
                <a:latin typeface="Arial"/>
              </a:rPr>
              <a:t>6</a:t>
            </a:r>
            <a:r>
              <a:rPr b="0" lang="en-US" sz="1200" spc="-1" strike="noStrike">
                <a:latin typeface="Arial"/>
              </a:rPr>
              <a:t>2</a:t>
            </a:r>
            <a:r>
              <a:rPr b="0" lang="en-US" sz="1200" spc="-1" strike="noStrike">
                <a:latin typeface="Arial"/>
              </a:rPr>
              <a:t>–</a:t>
            </a:r>
            <a:r>
              <a:rPr b="0" lang="en-US" sz="1200" spc="-1" strike="noStrike">
                <a:latin typeface="Arial"/>
              </a:rPr>
              <a:t>1</a:t>
            </a:r>
            <a:r>
              <a:rPr b="0" lang="en-US" sz="1200" spc="-1" strike="noStrike">
                <a:latin typeface="Arial"/>
              </a:rPr>
              <a:t>6</a:t>
            </a:r>
            <a:r>
              <a:rPr b="0" lang="en-US" sz="1200" spc="-1" strike="noStrike">
                <a:latin typeface="Arial"/>
              </a:rPr>
              <a:t>5</a:t>
            </a:r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(</a:t>
            </a:r>
            <a:r>
              <a:rPr b="0" lang="en-US" sz="1200" spc="-1" strike="noStrike">
                <a:latin typeface="Arial"/>
              </a:rPr>
              <a:t>2</a:t>
            </a:r>
            <a:r>
              <a:rPr b="0" lang="en-US" sz="1200" spc="-1" strike="noStrike">
                <a:latin typeface="Arial"/>
              </a:rPr>
              <a:t>0</a:t>
            </a:r>
            <a:r>
              <a:rPr b="0" lang="en-US" sz="1200" spc="-1" strike="noStrike">
                <a:latin typeface="Arial"/>
              </a:rPr>
              <a:t>1</a:t>
            </a:r>
            <a:r>
              <a:rPr b="0" lang="en-US" sz="1200" spc="-1" strike="noStrike">
                <a:latin typeface="Arial"/>
              </a:rPr>
              <a:t>8</a:t>
            </a:r>
            <a:r>
              <a:rPr b="0" lang="en-US" sz="1200" spc="-1" strike="noStrike">
                <a:latin typeface="Arial"/>
              </a:rPr>
              <a:t>)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741" name="Group 24"/>
          <p:cNvGrpSpPr/>
          <p:nvPr/>
        </p:nvGrpSpPr>
        <p:grpSpPr>
          <a:xfrm>
            <a:off x="2822040" y="2534760"/>
            <a:ext cx="533520" cy="262800"/>
            <a:chOff x="2822040" y="2534760"/>
            <a:chExt cx="533520" cy="262800"/>
          </a:xfrm>
        </p:grpSpPr>
        <p:grpSp>
          <p:nvGrpSpPr>
            <p:cNvPr id="742" name="Group 25"/>
            <p:cNvGrpSpPr/>
            <p:nvPr/>
          </p:nvGrpSpPr>
          <p:grpSpPr>
            <a:xfrm>
              <a:off x="2822040" y="2534760"/>
              <a:ext cx="533520" cy="262800"/>
              <a:chOff x="2822040" y="2534760"/>
              <a:chExt cx="533520" cy="262800"/>
            </a:xfrm>
          </p:grpSpPr>
          <p:sp>
            <p:nvSpPr>
              <p:cNvPr id="743" name="Freeform 26"/>
              <p:cNvSpPr/>
              <p:nvPr/>
            </p:nvSpPr>
            <p:spPr>
              <a:xfrm>
                <a:off x="2822040" y="2534760"/>
                <a:ext cx="90360" cy="252360"/>
              </a:xfrm>
              <a:custGeom>
                <a:avLst/>
                <a:gdLst/>
                <a:ahLst/>
                <a:rect l="0" t="0" r="r" b="b"/>
                <a:pathLst>
                  <a:path w="251" h="701">
                    <a:moveTo>
                      <a:pt x="148" y="94"/>
                    </a:moveTo>
                    <a:cubicBezTo>
                      <a:pt x="148" y="66"/>
                      <a:pt x="166" y="20"/>
                      <a:pt x="244" y="16"/>
                    </a:cubicBezTo>
                    <a:cubicBezTo>
                      <a:pt x="246" y="14"/>
                      <a:pt x="250" y="12"/>
                      <a:pt x="250" y="8"/>
                    </a:cubicBezTo>
                    <a:cubicBezTo>
                      <a:pt x="250" y="0"/>
                      <a:pt x="244" y="0"/>
                      <a:pt x="236" y="0"/>
                    </a:cubicBezTo>
                    <a:cubicBezTo>
                      <a:pt x="166" y="0"/>
                      <a:pt x="102" y="36"/>
                      <a:pt x="102" y="88"/>
                    </a:cubicBezTo>
                    <a:cubicBezTo>
                      <a:pt x="102" y="141"/>
                      <a:pt x="102" y="194"/>
                      <a:pt x="102" y="247"/>
                    </a:cubicBezTo>
                    <a:cubicBezTo>
                      <a:pt x="102" y="275"/>
                      <a:pt x="102" y="297"/>
                      <a:pt x="74" y="319"/>
                    </a:cubicBezTo>
                    <a:cubicBezTo>
                      <a:pt x="48" y="341"/>
                      <a:pt x="22" y="341"/>
                      <a:pt x="6" y="343"/>
                    </a:cubicBezTo>
                    <a:cubicBezTo>
                      <a:pt x="4" y="343"/>
                      <a:pt x="0" y="345"/>
                      <a:pt x="0" y="349"/>
                    </a:cubicBezTo>
                    <a:cubicBezTo>
                      <a:pt x="0" y="357"/>
                      <a:pt x="4" y="357"/>
                      <a:pt x="12" y="357"/>
                    </a:cubicBezTo>
                    <a:cubicBezTo>
                      <a:pt x="58" y="361"/>
                      <a:pt x="92" y="385"/>
                      <a:pt x="100" y="421"/>
                    </a:cubicBezTo>
                    <a:cubicBezTo>
                      <a:pt x="102" y="427"/>
                      <a:pt x="102" y="429"/>
                      <a:pt x="102" y="455"/>
                    </a:cubicBezTo>
                    <a:cubicBezTo>
                      <a:pt x="102" y="501"/>
                      <a:pt x="102" y="547"/>
                      <a:pt x="102" y="592"/>
                    </a:cubicBezTo>
                    <a:cubicBezTo>
                      <a:pt x="102" y="622"/>
                      <a:pt x="102" y="644"/>
                      <a:pt x="136" y="672"/>
                    </a:cubicBezTo>
                    <a:cubicBezTo>
                      <a:pt x="162" y="692"/>
                      <a:pt x="208" y="700"/>
                      <a:pt x="236" y="700"/>
                    </a:cubicBezTo>
                    <a:cubicBezTo>
                      <a:pt x="244" y="700"/>
                      <a:pt x="250" y="700"/>
                      <a:pt x="250" y="692"/>
                    </a:cubicBezTo>
                    <a:cubicBezTo>
                      <a:pt x="250" y="686"/>
                      <a:pt x="246" y="686"/>
                      <a:pt x="238" y="684"/>
                    </a:cubicBezTo>
                    <a:cubicBezTo>
                      <a:pt x="194" y="682"/>
                      <a:pt x="160" y="660"/>
                      <a:pt x="150" y="624"/>
                    </a:cubicBezTo>
                    <a:cubicBezTo>
                      <a:pt x="148" y="618"/>
                      <a:pt x="148" y="616"/>
                      <a:pt x="148" y="590"/>
                    </a:cubicBezTo>
                    <a:cubicBezTo>
                      <a:pt x="148" y="542"/>
                      <a:pt x="148" y="493"/>
                      <a:pt x="148" y="445"/>
                    </a:cubicBezTo>
                    <a:cubicBezTo>
                      <a:pt x="148" y="411"/>
                      <a:pt x="142" y="399"/>
                      <a:pt x="120" y="377"/>
                    </a:cubicBezTo>
                    <a:cubicBezTo>
                      <a:pt x="106" y="363"/>
                      <a:pt x="86" y="355"/>
                      <a:pt x="66" y="349"/>
                    </a:cubicBezTo>
                    <a:cubicBezTo>
                      <a:pt x="124" y="333"/>
                      <a:pt x="148" y="301"/>
                      <a:pt x="148" y="261"/>
                    </a:cubicBezTo>
                    <a:cubicBezTo>
                      <a:pt x="148" y="205"/>
                      <a:pt x="148" y="150"/>
                      <a:pt x="148" y="9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744" name="Freeform 27"/>
              <p:cNvSpPr/>
              <p:nvPr/>
            </p:nvSpPr>
            <p:spPr>
              <a:xfrm>
                <a:off x="2947680" y="2552040"/>
                <a:ext cx="142920" cy="177840"/>
              </a:xfrm>
              <a:custGeom>
                <a:avLst/>
                <a:gdLst/>
                <a:ahLst/>
                <a:rect l="0" t="0" r="r" b="b"/>
                <a:pathLst>
                  <a:path w="397" h="494">
                    <a:moveTo>
                      <a:pt x="330" y="50"/>
                    </a:moveTo>
                    <a:cubicBezTo>
                      <a:pt x="336" y="28"/>
                      <a:pt x="338" y="20"/>
                      <a:pt x="376" y="20"/>
                    </a:cubicBezTo>
                    <a:cubicBezTo>
                      <a:pt x="388" y="20"/>
                      <a:pt x="396" y="20"/>
                      <a:pt x="396" y="8"/>
                    </a:cubicBezTo>
                    <a:cubicBezTo>
                      <a:pt x="396" y="2"/>
                      <a:pt x="390" y="0"/>
                      <a:pt x="386" y="0"/>
                    </a:cubicBezTo>
                    <a:cubicBezTo>
                      <a:pt x="368" y="0"/>
                      <a:pt x="324" y="2"/>
                      <a:pt x="308" y="2"/>
                    </a:cubicBezTo>
                    <a:cubicBezTo>
                      <a:pt x="284" y="2"/>
                      <a:pt x="228" y="0"/>
                      <a:pt x="204" y="0"/>
                    </a:cubicBezTo>
                    <a:cubicBezTo>
                      <a:pt x="198" y="0"/>
                      <a:pt x="190" y="0"/>
                      <a:pt x="190" y="14"/>
                    </a:cubicBezTo>
                    <a:cubicBezTo>
                      <a:pt x="190" y="20"/>
                      <a:pt x="196" y="20"/>
                      <a:pt x="214" y="20"/>
                    </a:cubicBezTo>
                    <a:cubicBezTo>
                      <a:pt x="230" y="20"/>
                      <a:pt x="236" y="20"/>
                      <a:pt x="254" y="22"/>
                    </a:cubicBezTo>
                    <a:cubicBezTo>
                      <a:pt x="270" y="24"/>
                      <a:pt x="276" y="26"/>
                      <a:pt x="276" y="36"/>
                    </a:cubicBezTo>
                    <a:cubicBezTo>
                      <a:pt x="276" y="40"/>
                      <a:pt x="274" y="46"/>
                      <a:pt x="274" y="50"/>
                    </a:cubicBezTo>
                    <a:cubicBezTo>
                      <a:pt x="247" y="157"/>
                      <a:pt x="220" y="265"/>
                      <a:pt x="192" y="373"/>
                    </a:cubicBezTo>
                    <a:cubicBezTo>
                      <a:pt x="176" y="441"/>
                      <a:pt x="128" y="477"/>
                      <a:pt x="92" y="477"/>
                    </a:cubicBezTo>
                    <a:cubicBezTo>
                      <a:pt x="74" y="477"/>
                      <a:pt x="36" y="471"/>
                      <a:pt x="24" y="433"/>
                    </a:cubicBezTo>
                    <a:cubicBezTo>
                      <a:pt x="26" y="435"/>
                      <a:pt x="32" y="435"/>
                      <a:pt x="34" y="435"/>
                    </a:cubicBezTo>
                    <a:cubicBezTo>
                      <a:pt x="60" y="435"/>
                      <a:pt x="78" y="411"/>
                      <a:pt x="78" y="389"/>
                    </a:cubicBezTo>
                    <a:cubicBezTo>
                      <a:pt x="78" y="367"/>
                      <a:pt x="60" y="361"/>
                      <a:pt x="48" y="361"/>
                    </a:cubicBezTo>
                    <a:cubicBezTo>
                      <a:pt x="36" y="361"/>
                      <a:pt x="0" y="369"/>
                      <a:pt x="0" y="417"/>
                    </a:cubicBezTo>
                    <a:cubicBezTo>
                      <a:pt x="0" y="459"/>
                      <a:pt x="38" y="493"/>
                      <a:pt x="94" y="493"/>
                    </a:cubicBezTo>
                    <a:cubicBezTo>
                      <a:pt x="158" y="493"/>
                      <a:pt x="230" y="447"/>
                      <a:pt x="248" y="377"/>
                    </a:cubicBezTo>
                    <a:cubicBezTo>
                      <a:pt x="275" y="268"/>
                      <a:pt x="303" y="159"/>
                      <a:pt x="330" y="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745" name="Freeform 28"/>
              <p:cNvSpPr/>
              <p:nvPr/>
            </p:nvSpPr>
            <p:spPr>
              <a:xfrm>
                <a:off x="3078720" y="2644560"/>
                <a:ext cx="53640" cy="118800"/>
              </a:xfrm>
              <a:custGeom>
                <a:avLst/>
                <a:gdLst/>
                <a:ahLst/>
                <a:rect l="0" t="0" r="r" b="b"/>
                <a:pathLst>
                  <a:path w="149" h="330">
                    <a:moveTo>
                      <a:pt x="136" y="18"/>
                    </a:moveTo>
                    <a:cubicBezTo>
                      <a:pt x="136" y="10"/>
                      <a:pt x="130" y="0"/>
                      <a:pt x="116" y="0"/>
                    </a:cubicBezTo>
                    <a:cubicBezTo>
                      <a:pt x="102" y="0"/>
                      <a:pt x="88" y="12"/>
                      <a:pt x="88" y="28"/>
                    </a:cubicBezTo>
                    <a:cubicBezTo>
                      <a:pt x="88" y="36"/>
                      <a:pt x="94" y="46"/>
                      <a:pt x="108" y="46"/>
                    </a:cubicBezTo>
                    <a:cubicBezTo>
                      <a:pt x="122" y="46"/>
                      <a:pt x="136" y="32"/>
                      <a:pt x="136" y="18"/>
                    </a:cubicBezTo>
                    <a:moveTo>
                      <a:pt x="36" y="267"/>
                    </a:moveTo>
                    <a:cubicBezTo>
                      <a:pt x="34" y="273"/>
                      <a:pt x="30" y="279"/>
                      <a:pt x="30" y="287"/>
                    </a:cubicBezTo>
                    <a:cubicBezTo>
                      <a:pt x="30" y="311"/>
                      <a:pt x="50" y="329"/>
                      <a:pt x="78" y="329"/>
                    </a:cubicBezTo>
                    <a:cubicBezTo>
                      <a:pt x="126" y="329"/>
                      <a:pt x="148" y="261"/>
                      <a:pt x="148" y="255"/>
                    </a:cubicBezTo>
                    <a:cubicBezTo>
                      <a:pt x="148" y="249"/>
                      <a:pt x="142" y="249"/>
                      <a:pt x="140" y="249"/>
                    </a:cubicBezTo>
                    <a:cubicBezTo>
                      <a:pt x="134" y="249"/>
                      <a:pt x="132" y="251"/>
                      <a:pt x="130" y="257"/>
                    </a:cubicBezTo>
                    <a:cubicBezTo>
                      <a:pt x="120" y="295"/>
                      <a:pt x="98" y="315"/>
                      <a:pt x="78" y="315"/>
                    </a:cubicBezTo>
                    <a:cubicBezTo>
                      <a:pt x="68" y="315"/>
                      <a:pt x="66" y="309"/>
                      <a:pt x="66" y="299"/>
                    </a:cubicBezTo>
                    <a:cubicBezTo>
                      <a:pt x="66" y="287"/>
                      <a:pt x="70" y="279"/>
                      <a:pt x="74" y="267"/>
                    </a:cubicBezTo>
                    <a:cubicBezTo>
                      <a:pt x="80" y="255"/>
                      <a:pt x="84" y="242"/>
                      <a:pt x="90" y="228"/>
                    </a:cubicBezTo>
                    <a:cubicBezTo>
                      <a:pt x="94" y="218"/>
                      <a:pt x="112" y="172"/>
                      <a:pt x="114" y="166"/>
                    </a:cubicBezTo>
                    <a:cubicBezTo>
                      <a:pt x="116" y="162"/>
                      <a:pt x="118" y="156"/>
                      <a:pt x="118" y="150"/>
                    </a:cubicBezTo>
                    <a:cubicBezTo>
                      <a:pt x="118" y="128"/>
                      <a:pt x="98" y="110"/>
                      <a:pt x="70" y="110"/>
                    </a:cubicBezTo>
                    <a:cubicBezTo>
                      <a:pt x="22" y="110"/>
                      <a:pt x="0" y="176"/>
                      <a:pt x="0" y="184"/>
                    </a:cubicBezTo>
                    <a:cubicBezTo>
                      <a:pt x="0" y="190"/>
                      <a:pt x="6" y="190"/>
                      <a:pt x="8" y="190"/>
                    </a:cubicBezTo>
                    <a:cubicBezTo>
                      <a:pt x="14" y="190"/>
                      <a:pt x="14" y="188"/>
                      <a:pt x="16" y="182"/>
                    </a:cubicBezTo>
                    <a:cubicBezTo>
                      <a:pt x="30" y="140"/>
                      <a:pt x="50" y="122"/>
                      <a:pt x="68" y="122"/>
                    </a:cubicBezTo>
                    <a:cubicBezTo>
                      <a:pt x="76" y="122"/>
                      <a:pt x="82" y="126"/>
                      <a:pt x="82" y="140"/>
                    </a:cubicBezTo>
                    <a:cubicBezTo>
                      <a:pt x="82" y="152"/>
                      <a:pt x="78" y="158"/>
                      <a:pt x="66" y="190"/>
                    </a:cubicBezTo>
                    <a:cubicBezTo>
                      <a:pt x="56" y="216"/>
                      <a:pt x="46" y="242"/>
                      <a:pt x="36" y="26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746" name="Freeform 29"/>
              <p:cNvSpPr/>
              <p:nvPr/>
            </p:nvSpPr>
            <p:spPr>
              <a:xfrm>
                <a:off x="3141360" y="2644560"/>
                <a:ext cx="77760" cy="153360"/>
              </a:xfrm>
              <a:custGeom>
                <a:avLst/>
                <a:gdLst/>
                <a:ahLst/>
                <a:rect l="0" t="0" r="r" b="b"/>
                <a:pathLst>
                  <a:path w="216" h="426">
                    <a:moveTo>
                      <a:pt x="215" y="18"/>
                    </a:moveTo>
                    <a:cubicBezTo>
                      <a:pt x="215" y="10"/>
                      <a:pt x="210" y="0"/>
                      <a:pt x="196" y="0"/>
                    </a:cubicBezTo>
                    <a:cubicBezTo>
                      <a:pt x="182" y="0"/>
                      <a:pt x="170" y="14"/>
                      <a:pt x="170" y="28"/>
                    </a:cubicBezTo>
                    <a:cubicBezTo>
                      <a:pt x="170" y="34"/>
                      <a:pt x="176" y="46"/>
                      <a:pt x="188" y="46"/>
                    </a:cubicBezTo>
                    <a:cubicBezTo>
                      <a:pt x="202" y="46"/>
                      <a:pt x="215" y="32"/>
                      <a:pt x="215" y="18"/>
                    </a:cubicBezTo>
                    <a:moveTo>
                      <a:pt x="112" y="349"/>
                    </a:moveTo>
                    <a:cubicBezTo>
                      <a:pt x="104" y="383"/>
                      <a:pt x="78" y="411"/>
                      <a:pt x="48" y="411"/>
                    </a:cubicBezTo>
                    <a:cubicBezTo>
                      <a:pt x="42" y="411"/>
                      <a:pt x="36" y="411"/>
                      <a:pt x="32" y="409"/>
                    </a:cubicBezTo>
                    <a:cubicBezTo>
                      <a:pt x="44" y="403"/>
                      <a:pt x="48" y="391"/>
                      <a:pt x="48" y="383"/>
                    </a:cubicBezTo>
                    <a:cubicBezTo>
                      <a:pt x="48" y="371"/>
                      <a:pt x="38" y="365"/>
                      <a:pt x="28" y="365"/>
                    </a:cubicBezTo>
                    <a:cubicBezTo>
                      <a:pt x="14" y="365"/>
                      <a:pt x="0" y="379"/>
                      <a:pt x="0" y="395"/>
                    </a:cubicBezTo>
                    <a:cubicBezTo>
                      <a:pt x="0" y="413"/>
                      <a:pt x="21" y="425"/>
                      <a:pt x="50" y="425"/>
                    </a:cubicBezTo>
                    <a:cubicBezTo>
                      <a:pt x="79" y="425"/>
                      <a:pt x="136" y="407"/>
                      <a:pt x="152" y="347"/>
                    </a:cubicBezTo>
                    <a:cubicBezTo>
                      <a:pt x="166" y="289"/>
                      <a:pt x="181" y="230"/>
                      <a:pt x="196" y="172"/>
                    </a:cubicBezTo>
                    <a:cubicBezTo>
                      <a:pt x="198" y="168"/>
                      <a:pt x="198" y="162"/>
                      <a:pt x="198" y="156"/>
                    </a:cubicBezTo>
                    <a:cubicBezTo>
                      <a:pt x="198" y="128"/>
                      <a:pt x="176" y="110"/>
                      <a:pt x="146" y="110"/>
                    </a:cubicBezTo>
                    <a:cubicBezTo>
                      <a:pt x="92" y="110"/>
                      <a:pt x="60" y="178"/>
                      <a:pt x="60" y="184"/>
                    </a:cubicBezTo>
                    <a:cubicBezTo>
                      <a:pt x="60" y="190"/>
                      <a:pt x="66" y="190"/>
                      <a:pt x="68" y="190"/>
                    </a:cubicBezTo>
                    <a:cubicBezTo>
                      <a:pt x="74" y="190"/>
                      <a:pt x="74" y="190"/>
                      <a:pt x="78" y="182"/>
                    </a:cubicBezTo>
                    <a:cubicBezTo>
                      <a:pt x="90" y="154"/>
                      <a:pt x="116" y="122"/>
                      <a:pt x="144" y="122"/>
                    </a:cubicBezTo>
                    <a:cubicBezTo>
                      <a:pt x="156" y="122"/>
                      <a:pt x="160" y="132"/>
                      <a:pt x="160" y="146"/>
                    </a:cubicBezTo>
                    <a:cubicBezTo>
                      <a:pt x="160" y="152"/>
                      <a:pt x="160" y="160"/>
                      <a:pt x="160" y="162"/>
                    </a:cubicBezTo>
                    <a:cubicBezTo>
                      <a:pt x="144" y="224"/>
                      <a:pt x="128" y="287"/>
                      <a:pt x="112" y="34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  <p:sp>
            <p:nvSpPr>
              <p:cNvPr id="747" name="Freeform 30"/>
              <p:cNvSpPr/>
              <p:nvPr/>
            </p:nvSpPr>
            <p:spPr>
              <a:xfrm>
                <a:off x="3265560" y="2534760"/>
                <a:ext cx="90360" cy="252360"/>
              </a:xfrm>
              <a:custGeom>
                <a:avLst/>
                <a:gdLst/>
                <a:ahLst/>
                <a:rect l="0" t="0" r="r" b="b"/>
                <a:pathLst>
                  <a:path w="251" h="701">
                    <a:moveTo>
                      <a:pt x="102" y="606"/>
                    </a:moveTo>
                    <a:cubicBezTo>
                      <a:pt x="102" y="634"/>
                      <a:pt x="84" y="680"/>
                      <a:pt x="8" y="684"/>
                    </a:cubicBezTo>
                    <a:cubicBezTo>
                      <a:pt x="4" y="686"/>
                      <a:pt x="0" y="688"/>
                      <a:pt x="0" y="692"/>
                    </a:cubicBezTo>
                    <a:cubicBezTo>
                      <a:pt x="0" y="700"/>
                      <a:pt x="8" y="700"/>
                      <a:pt x="14" y="700"/>
                    </a:cubicBezTo>
                    <a:cubicBezTo>
                      <a:pt x="82" y="700"/>
                      <a:pt x="148" y="666"/>
                      <a:pt x="148" y="612"/>
                    </a:cubicBezTo>
                    <a:cubicBezTo>
                      <a:pt x="148" y="559"/>
                      <a:pt x="148" y="506"/>
                      <a:pt x="148" y="453"/>
                    </a:cubicBezTo>
                    <a:cubicBezTo>
                      <a:pt x="148" y="425"/>
                      <a:pt x="148" y="403"/>
                      <a:pt x="178" y="381"/>
                    </a:cubicBezTo>
                    <a:cubicBezTo>
                      <a:pt x="202" y="359"/>
                      <a:pt x="228" y="359"/>
                      <a:pt x="244" y="357"/>
                    </a:cubicBezTo>
                    <a:cubicBezTo>
                      <a:pt x="248" y="357"/>
                      <a:pt x="250" y="355"/>
                      <a:pt x="250" y="349"/>
                    </a:cubicBezTo>
                    <a:cubicBezTo>
                      <a:pt x="250" y="343"/>
                      <a:pt x="246" y="343"/>
                      <a:pt x="238" y="343"/>
                    </a:cubicBezTo>
                    <a:cubicBezTo>
                      <a:pt x="192" y="339"/>
                      <a:pt x="158" y="315"/>
                      <a:pt x="152" y="279"/>
                    </a:cubicBezTo>
                    <a:cubicBezTo>
                      <a:pt x="148" y="273"/>
                      <a:pt x="148" y="271"/>
                      <a:pt x="148" y="245"/>
                    </a:cubicBezTo>
                    <a:cubicBezTo>
                      <a:pt x="148" y="199"/>
                      <a:pt x="148" y="154"/>
                      <a:pt x="148" y="108"/>
                    </a:cubicBezTo>
                    <a:cubicBezTo>
                      <a:pt x="148" y="78"/>
                      <a:pt x="148" y="56"/>
                      <a:pt x="116" y="28"/>
                    </a:cubicBezTo>
                    <a:cubicBezTo>
                      <a:pt x="88" y="8"/>
                      <a:pt x="38" y="0"/>
                      <a:pt x="14" y="0"/>
                    </a:cubicBezTo>
                    <a:cubicBezTo>
                      <a:pt x="8" y="0"/>
                      <a:pt x="0" y="0"/>
                      <a:pt x="0" y="8"/>
                    </a:cubicBezTo>
                    <a:cubicBezTo>
                      <a:pt x="0" y="14"/>
                      <a:pt x="6" y="14"/>
                      <a:pt x="12" y="16"/>
                    </a:cubicBezTo>
                    <a:cubicBezTo>
                      <a:pt x="56" y="18"/>
                      <a:pt x="90" y="40"/>
                      <a:pt x="100" y="76"/>
                    </a:cubicBezTo>
                    <a:cubicBezTo>
                      <a:pt x="102" y="82"/>
                      <a:pt x="102" y="84"/>
                      <a:pt x="102" y="110"/>
                    </a:cubicBezTo>
                    <a:cubicBezTo>
                      <a:pt x="102" y="158"/>
                      <a:pt x="102" y="207"/>
                      <a:pt x="102" y="255"/>
                    </a:cubicBezTo>
                    <a:cubicBezTo>
                      <a:pt x="102" y="289"/>
                      <a:pt x="108" y="301"/>
                      <a:pt x="130" y="323"/>
                    </a:cubicBezTo>
                    <a:cubicBezTo>
                      <a:pt x="144" y="337"/>
                      <a:pt x="166" y="345"/>
                      <a:pt x="184" y="349"/>
                    </a:cubicBezTo>
                    <a:cubicBezTo>
                      <a:pt x="128" y="367"/>
                      <a:pt x="102" y="399"/>
                      <a:pt x="102" y="439"/>
                    </a:cubicBezTo>
                    <a:cubicBezTo>
                      <a:pt x="102" y="495"/>
                      <a:pt x="102" y="550"/>
                      <a:pt x="102" y="60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CustomShape 1"/>
          <p:cNvSpPr/>
          <p:nvPr/>
        </p:nvSpPr>
        <p:spPr>
          <a:xfrm>
            <a:off x="360000" y="30132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DejaVu Serif"/>
                <a:ea typeface="DejaVu Sans"/>
              </a:rPr>
              <a:t>Conclusion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49" name="CustomShape 2"/>
          <p:cNvSpPr/>
          <p:nvPr/>
        </p:nvSpPr>
        <p:spPr>
          <a:xfrm>
            <a:off x="360000" y="2011680"/>
            <a:ext cx="9331560" cy="50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Optimization algorithm, can be used to simulate physics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Theoretically equivalent to the gate model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Usable in practice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Ising Hamiltonian as the problem Hamiltonian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009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                         </a:t>
            </a: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: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Only polynomial speedup compared to classical computation.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0" name="CustomShape 3"/>
          <p:cNvSpPr/>
          <p:nvPr/>
        </p:nvSpPr>
        <p:spPr>
          <a:xfrm>
            <a:off x="9298800" y="6950160"/>
            <a:ext cx="48528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548B8B8-70A8-4712-A9C2-693A4646F4DB}" type="slidenum">
              <a:rPr b="0" lang="en-US" sz="2400" spc="-1" strike="noStrike">
                <a:latin typeface="Times New Roman"/>
              </a:rPr>
              <a:t>14</a:t>
            </a:fld>
            <a:endParaRPr b="0" lang="en-US" sz="2400" spc="-1" strike="noStrike">
              <a:latin typeface="Arial"/>
            </a:endParaRPr>
          </a:p>
        </p:txBody>
      </p:sp>
      <p:grpSp>
        <p:nvGrpSpPr>
          <p:cNvPr id="751" name="Group 4"/>
          <p:cNvGrpSpPr/>
          <p:nvPr/>
        </p:nvGrpSpPr>
        <p:grpSpPr>
          <a:xfrm>
            <a:off x="782640" y="3969720"/>
            <a:ext cx="1402560" cy="296640"/>
            <a:chOff x="782640" y="3969720"/>
            <a:chExt cx="1402560" cy="296640"/>
          </a:xfrm>
        </p:grpSpPr>
        <p:grpSp>
          <p:nvGrpSpPr>
            <p:cNvPr id="752" name="Group 5"/>
            <p:cNvGrpSpPr/>
            <p:nvPr/>
          </p:nvGrpSpPr>
          <p:grpSpPr>
            <a:xfrm>
              <a:off x="782640" y="3969720"/>
              <a:ext cx="1402560" cy="296640"/>
              <a:chOff x="782640" y="3969720"/>
              <a:chExt cx="1402560" cy="296640"/>
            </a:xfrm>
          </p:grpSpPr>
          <p:sp>
            <p:nvSpPr>
              <p:cNvPr id="753" name="Freeform 6"/>
              <p:cNvSpPr/>
              <p:nvPr/>
            </p:nvSpPr>
            <p:spPr>
              <a:xfrm>
                <a:off x="782640" y="4024440"/>
                <a:ext cx="172440" cy="170280"/>
              </a:xfrm>
              <a:custGeom>
                <a:avLst/>
                <a:gdLst/>
                <a:ahLst/>
                <a:rect l="0" t="0" r="r" b="b"/>
                <a:pathLst>
                  <a:path w="479" h="473">
                    <a:moveTo>
                      <a:pt x="284" y="48"/>
                    </a:moveTo>
                    <a:cubicBezTo>
                      <a:pt x="288" y="28"/>
                      <a:pt x="292" y="24"/>
                      <a:pt x="300" y="22"/>
                    </a:cubicBezTo>
                    <a:cubicBezTo>
                      <a:pt x="306" y="20"/>
                      <a:pt x="330" y="20"/>
                      <a:pt x="344" y="20"/>
                    </a:cubicBezTo>
                    <a:cubicBezTo>
                      <a:pt x="416" y="20"/>
                      <a:pt x="446" y="24"/>
                      <a:pt x="446" y="77"/>
                    </a:cubicBezTo>
                    <a:cubicBezTo>
                      <a:pt x="446" y="87"/>
                      <a:pt x="444" y="115"/>
                      <a:pt x="442" y="133"/>
                    </a:cubicBezTo>
                    <a:cubicBezTo>
                      <a:pt x="440" y="137"/>
                      <a:pt x="440" y="145"/>
                      <a:pt x="440" y="147"/>
                    </a:cubicBezTo>
                    <a:cubicBezTo>
                      <a:pt x="440" y="151"/>
                      <a:pt x="442" y="155"/>
                      <a:pt x="448" y="155"/>
                    </a:cubicBezTo>
                    <a:cubicBezTo>
                      <a:pt x="456" y="155"/>
                      <a:pt x="456" y="151"/>
                      <a:pt x="458" y="139"/>
                    </a:cubicBezTo>
                    <a:cubicBezTo>
                      <a:pt x="464" y="99"/>
                      <a:pt x="471" y="58"/>
                      <a:pt x="478" y="18"/>
                    </a:cubicBezTo>
                    <a:cubicBezTo>
                      <a:pt x="478" y="16"/>
                      <a:pt x="478" y="8"/>
                      <a:pt x="478" y="6"/>
                    </a:cubicBezTo>
                    <a:cubicBezTo>
                      <a:pt x="478" y="0"/>
                      <a:pt x="472" y="0"/>
                      <a:pt x="460" y="0"/>
                    </a:cubicBezTo>
                    <a:cubicBezTo>
                      <a:pt x="330" y="0"/>
                      <a:pt x="200" y="0"/>
                      <a:pt x="70" y="0"/>
                    </a:cubicBezTo>
                    <a:cubicBezTo>
                      <a:pt x="52" y="0"/>
                      <a:pt x="52" y="0"/>
                      <a:pt x="48" y="14"/>
                    </a:cubicBezTo>
                    <a:cubicBezTo>
                      <a:pt x="34" y="54"/>
                      <a:pt x="20" y="95"/>
                      <a:pt x="6" y="135"/>
                    </a:cubicBezTo>
                    <a:cubicBezTo>
                      <a:pt x="4" y="137"/>
                      <a:pt x="0" y="147"/>
                      <a:pt x="0" y="149"/>
                    </a:cubicBezTo>
                    <a:cubicBezTo>
                      <a:pt x="0" y="153"/>
                      <a:pt x="4" y="155"/>
                      <a:pt x="10" y="155"/>
                    </a:cubicBezTo>
                    <a:cubicBezTo>
                      <a:pt x="16" y="155"/>
                      <a:pt x="18" y="153"/>
                      <a:pt x="22" y="141"/>
                    </a:cubicBezTo>
                    <a:cubicBezTo>
                      <a:pt x="60" y="34"/>
                      <a:pt x="78" y="20"/>
                      <a:pt x="182" y="20"/>
                    </a:cubicBezTo>
                    <a:cubicBezTo>
                      <a:pt x="191" y="20"/>
                      <a:pt x="199" y="20"/>
                      <a:pt x="208" y="20"/>
                    </a:cubicBezTo>
                    <a:cubicBezTo>
                      <a:pt x="228" y="20"/>
                      <a:pt x="228" y="24"/>
                      <a:pt x="228" y="30"/>
                    </a:cubicBezTo>
                    <a:cubicBezTo>
                      <a:pt x="228" y="34"/>
                      <a:pt x="226" y="42"/>
                      <a:pt x="226" y="44"/>
                    </a:cubicBezTo>
                    <a:cubicBezTo>
                      <a:pt x="195" y="168"/>
                      <a:pt x="163" y="292"/>
                      <a:pt x="132" y="417"/>
                    </a:cubicBezTo>
                    <a:cubicBezTo>
                      <a:pt x="126" y="443"/>
                      <a:pt x="124" y="451"/>
                      <a:pt x="48" y="451"/>
                    </a:cubicBezTo>
                    <a:cubicBezTo>
                      <a:pt x="22" y="451"/>
                      <a:pt x="18" y="451"/>
                      <a:pt x="18" y="465"/>
                    </a:cubicBezTo>
                    <a:cubicBezTo>
                      <a:pt x="18" y="472"/>
                      <a:pt x="26" y="472"/>
                      <a:pt x="30" y="472"/>
                    </a:cubicBezTo>
                    <a:cubicBezTo>
                      <a:pt x="50" y="472"/>
                      <a:pt x="68" y="470"/>
                      <a:pt x="88" y="470"/>
                    </a:cubicBezTo>
                    <a:cubicBezTo>
                      <a:pt x="108" y="470"/>
                      <a:pt x="128" y="470"/>
                      <a:pt x="148" y="470"/>
                    </a:cubicBezTo>
                    <a:cubicBezTo>
                      <a:pt x="168" y="470"/>
                      <a:pt x="186" y="470"/>
                      <a:pt x="206" y="470"/>
                    </a:cubicBezTo>
                    <a:cubicBezTo>
                      <a:pt x="226" y="470"/>
                      <a:pt x="248" y="472"/>
                      <a:pt x="268" y="472"/>
                    </a:cubicBezTo>
                    <a:cubicBezTo>
                      <a:pt x="274" y="472"/>
                      <a:pt x="282" y="472"/>
                      <a:pt x="282" y="459"/>
                    </a:cubicBezTo>
                    <a:cubicBezTo>
                      <a:pt x="282" y="451"/>
                      <a:pt x="276" y="451"/>
                      <a:pt x="258" y="451"/>
                    </a:cubicBezTo>
                    <a:cubicBezTo>
                      <a:pt x="242" y="451"/>
                      <a:pt x="232" y="451"/>
                      <a:pt x="214" y="449"/>
                    </a:cubicBezTo>
                    <a:cubicBezTo>
                      <a:pt x="194" y="447"/>
                      <a:pt x="188" y="445"/>
                      <a:pt x="188" y="435"/>
                    </a:cubicBezTo>
                    <a:cubicBezTo>
                      <a:pt x="188" y="433"/>
                      <a:pt x="188" y="429"/>
                      <a:pt x="190" y="419"/>
                    </a:cubicBezTo>
                    <a:cubicBezTo>
                      <a:pt x="221" y="295"/>
                      <a:pt x="253" y="171"/>
                      <a:pt x="284" y="4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</p:sp>
          <p:sp>
            <p:nvSpPr>
              <p:cNvPr id="754" name="Freeform 7"/>
              <p:cNvSpPr/>
              <p:nvPr/>
            </p:nvSpPr>
            <p:spPr>
              <a:xfrm>
                <a:off x="1044000" y="4101840"/>
                <a:ext cx="168480" cy="59400"/>
              </a:xfrm>
              <a:custGeom>
                <a:avLst/>
                <a:gdLst/>
                <a:ahLst/>
                <a:rect l="0" t="0" r="r" b="b"/>
                <a:pathLst>
                  <a:path w="468" h="165">
                    <a:moveTo>
                      <a:pt x="443" y="28"/>
                    </a:moveTo>
                    <a:cubicBezTo>
                      <a:pt x="453" y="28"/>
                      <a:pt x="467" y="28"/>
                      <a:pt x="467" y="14"/>
                    </a:cubicBezTo>
                    <a:cubicBezTo>
                      <a:pt x="467" y="0"/>
                      <a:pt x="453" y="0"/>
                      <a:pt x="443" y="0"/>
                    </a:cubicBezTo>
                    <a:cubicBezTo>
                      <a:pt x="303" y="0"/>
                      <a:pt x="164" y="0"/>
                      <a:pt x="24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28"/>
                      <a:pt x="14" y="28"/>
                      <a:pt x="24" y="28"/>
                    </a:cubicBezTo>
                    <a:cubicBezTo>
                      <a:pt x="164" y="28"/>
                      <a:pt x="303" y="28"/>
                      <a:pt x="443" y="28"/>
                    </a:cubicBezTo>
                    <a:moveTo>
                      <a:pt x="443" y="164"/>
                    </a:moveTo>
                    <a:cubicBezTo>
                      <a:pt x="453" y="164"/>
                      <a:pt x="467" y="164"/>
                      <a:pt x="467" y="150"/>
                    </a:cubicBezTo>
                    <a:cubicBezTo>
                      <a:pt x="467" y="136"/>
                      <a:pt x="453" y="136"/>
                      <a:pt x="443" y="136"/>
                    </a:cubicBezTo>
                    <a:cubicBezTo>
                      <a:pt x="303" y="136"/>
                      <a:pt x="164" y="136"/>
                      <a:pt x="24" y="136"/>
                    </a:cubicBezTo>
                    <a:cubicBezTo>
                      <a:pt x="14" y="136"/>
                      <a:pt x="0" y="136"/>
                      <a:pt x="0" y="150"/>
                    </a:cubicBezTo>
                    <a:cubicBezTo>
                      <a:pt x="0" y="164"/>
                      <a:pt x="14" y="164"/>
                      <a:pt x="24" y="164"/>
                    </a:cubicBezTo>
                    <a:cubicBezTo>
                      <a:pt x="164" y="164"/>
                      <a:pt x="303" y="164"/>
                      <a:pt x="443" y="16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</p:sp>
          <p:sp>
            <p:nvSpPr>
              <p:cNvPr id="755" name="Freeform 8"/>
              <p:cNvSpPr/>
              <p:nvPr/>
            </p:nvSpPr>
            <p:spPr>
              <a:xfrm>
                <a:off x="1310760" y="4017240"/>
                <a:ext cx="182520" cy="183240"/>
              </a:xfrm>
              <a:custGeom>
                <a:avLst/>
                <a:gdLst/>
                <a:ahLst/>
                <a:rect l="0" t="0" r="r" b="b"/>
                <a:pathLst>
                  <a:path w="507" h="509">
                    <a:moveTo>
                      <a:pt x="506" y="155"/>
                    </a:moveTo>
                    <a:cubicBezTo>
                      <a:pt x="506" y="66"/>
                      <a:pt x="468" y="0"/>
                      <a:pt x="382" y="0"/>
                    </a:cubicBezTo>
                    <a:cubicBezTo>
                      <a:pt x="308" y="0"/>
                      <a:pt x="246" y="58"/>
                      <a:pt x="242" y="62"/>
                    </a:cubicBezTo>
                    <a:cubicBezTo>
                      <a:pt x="186" y="117"/>
                      <a:pt x="190" y="141"/>
                      <a:pt x="164" y="181"/>
                    </a:cubicBezTo>
                    <a:cubicBezTo>
                      <a:pt x="164" y="185"/>
                      <a:pt x="168" y="187"/>
                      <a:pt x="172" y="187"/>
                    </a:cubicBezTo>
                    <a:cubicBezTo>
                      <a:pt x="184" y="187"/>
                      <a:pt x="196" y="179"/>
                      <a:pt x="206" y="171"/>
                    </a:cubicBezTo>
                    <a:cubicBezTo>
                      <a:pt x="220" y="163"/>
                      <a:pt x="220" y="161"/>
                      <a:pt x="228" y="145"/>
                    </a:cubicBezTo>
                    <a:cubicBezTo>
                      <a:pt x="234" y="131"/>
                      <a:pt x="250" y="95"/>
                      <a:pt x="276" y="68"/>
                    </a:cubicBezTo>
                    <a:cubicBezTo>
                      <a:pt x="292" y="48"/>
                      <a:pt x="306" y="38"/>
                      <a:pt x="334" y="38"/>
                    </a:cubicBezTo>
                    <a:cubicBezTo>
                      <a:pt x="404" y="38"/>
                      <a:pt x="446" y="93"/>
                      <a:pt x="446" y="185"/>
                    </a:cubicBezTo>
                    <a:cubicBezTo>
                      <a:pt x="446" y="327"/>
                      <a:pt x="344" y="469"/>
                      <a:pt x="214" y="469"/>
                    </a:cubicBezTo>
                    <a:cubicBezTo>
                      <a:pt x="116" y="469"/>
                      <a:pt x="60" y="391"/>
                      <a:pt x="60" y="291"/>
                    </a:cubicBezTo>
                    <a:cubicBezTo>
                      <a:pt x="60" y="195"/>
                      <a:pt x="110" y="89"/>
                      <a:pt x="212" y="30"/>
                    </a:cubicBezTo>
                    <a:cubicBezTo>
                      <a:pt x="220" y="26"/>
                      <a:pt x="240" y="14"/>
                      <a:pt x="240" y="4"/>
                    </a:cubicBezTo>
                    <a:cubicBezTo>
                      <a:pt x="240" y="0"/>
                      <a:pt x="236" y="1"/>
                      <a:pt x="234" y="0"/>
                    </a:cubicBezTo>
                    <a:cubicBezTo>
                      <a:pt x="208" y="0"/>
                      <a:pt x="0" y="109"/>
                      <a:pt x="0" y="321"/>
                    </a:cubicBezTo>
                    <a:cubicBezTo>
                      <a:pt x="0" y="419"/>
                      <a:pt x="52" y="508"/>
                      <a:pt x="168" y="508"/>
                    </a:cubicBezTo>
                    <a:cubicBezTo>
                      <a:pt x="306" y="508"/>
                      <a:pt x="506" y="371"/>
                      <a:pt x="506" y="15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</p:sp>
          <p:sp>
            <p:nvSpPr>
              <p:cNvPr id="756" name="Freeform 9"/>
              <p:cNvSpPr/>
              <p:nvPr/>
            </p:nvSpPr>
            <p:spPr>
              <a:xfrm>
                <a:off x="1529640" y="4005720"/>
                <a:ext cx="59400" cy="251640"/>
              </a:xfrm>
              <a:custGeom>
                <a:avLst/>
                <a:gdLst/>
                <a:ahLst/>
                <a:rect l="0" t="0" r="r" b="b"/>
                <a:pathLst>
                  <a:path w="165" h="699">
                    <a:moveTo>
                      <a:pt x="164" y="692"/>
                    </a:moveTo>
                    <a:cubicBezTo>
                      <a:pt x="164" y="690"/>
                      <a:pt x="164" y="688"/>
                      <a:pt x="152" y="676"/>
                    </a:cubicBezTo>
                    <a:cubicBezTo>
                      <a:pt x="64" y="588"/>
                      <a:pt x="42" y="457"/>
                      <a:pt x="42" y="349"/>
                    </a:cubicBezTo>
                    <a:cubicBezTo>
                      <a:pt x="42" y="227"/>
                      <a:pt x="68" y="106"/>
                      <a:pt x="154" y="18"/>
                    </a:cubicBezTo>
                    <a:cubicBezTo>
                      <a:pt x="164" y="10"/>
                      <a:pt x="164" y="10"/>
                      <a:pt x="164" y="6"/>
                    </a:cubicBezTo>
                    <a:cubicBezTo>
                      <a:pt x="164" y="2"/>
                      <a:pt x="160" y="0"/>
                      <a:pt x="156" y="0"/>
                    </a:cubicBezTo>
                    <a:cubicBezTo>
                      <a:pt x="150" y="0"/>
                      <a:pt x="86" y="48"/>
                      <a:pt x="46" y="135"/>
                    </a:cubicBezTo>
                    <a:cubicBezTo>
                      <a:pt x="10" y="213"/>
                      <a:pt x="0" y="291"/>
                      <a:pt x="0" y="349"/>
                    </a:cubicBezTo>
                    <a:cubicBezTo>
                      <a:pt x="0" y="405"/>
                      <a:pt x="8" y="489"/>
                      <a:pt x="48" y="568"/>
                    </a:cubicBezTo>
                    <a:cubicBezTo>
                      <a:pt x="90" y="654"/>
                      <a:pt x="150" y="698"/>
                      <a:pt x="156" y="698"/>
                    </a:cubicBezTo>
                    <a:cubicBezTo>
                      <a:pt x="160" y="698"/>
                      <a:pt x="164" y="696"/>
                      <a:pt x="164" y="69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</p:sp>
          <p:sp>
            <p:nvSpPr>
              <p:cNvPr id="757" name="Freeform 10"/>
              <p:cNvSpPr/>
              <p:nvPr/>
            </p:nvSpPr>
            <p:spPr>
              <a:xfrm>
                <a:off x="1606680" y="4083120"/>
                <a:ext cx="117000" cy="163440"/>
              </a:xfrm>
              <a:custGeom>
                <a:avLst/>
                <a:gdLst/>
                <a:ahLst/>
                <a:rect l="0" t="0" r="r" b="b"/>
                <a:pathLst>
                  <a:path w="325" h="454">
                    <a:moveTo>
                      <a:pt x="322" y="46"/>
                    </a:moveTo>
                    <a:cubicBezTo>
                      <a:pt x="322" y="42"/>
                      <a:pt x="324" y="38"/>
                      <a:pt x="324" y="32"/>
                    </a:cubicBezTo>
                    <a:cubicBezTo>
                      <a:pt x="324" y="20"/>
                      <a:pt x="314" y="14"/>
                      <a:pt x="304" y="14"/>
                    </a:cubicBezTo>
                    <a:cubicBezTo>
                      <a:pt x="296" y="14"/>
                      <a:pt x="278" y="18"/>
                      <a:pt x="274" y="44"/>
                    </a:cubicBezTo>
                    <a:cubicBezTo>
                      <a:pt x="262" y="18"/>
                      <a:pt x="236" y="0"/>
                      <a:pt x="208" y="0"/>
                    </a:cubicBezTo>
                    <a:cubicBezTo>
                      <a:pt x="128" y="0"/>
                      <a:pt x="42" y="98"/>
                      <a:pt x="42" y="198"/>
                    </a:cubicBezTo>
                    <a:cubicBezTo>
                      <a:pt x="42" y="268"/>
                      <a:pt x="84" y="309"/>
                      <a:pt x="136" y="309"/>
                    </a:cubicBezTo>
                    <a:cubicBezTo>
                      <a:pt x="176" y="309"/>
                      <a:pt x="210" y="276"/>
                      <a:pt x="216" y="270"/>
                    </a:cubicBezTo>
                    <a:cubicBezTo>
                      <a:pt x="216" y="270"/>
                      <a:pt x="217" y="270"/>
                      <a:pt x="218" y="270"/>
                    </a:cubicBezTo>
                    <a:cubicBezTo>
                      <a:pt x="202" y="331"/>
                      <a:pt x="194" y="359"/>
                      <a:pt x="194" y="361"/>
                    </a:cubicBezTo>
                    <a:cubicBezTo>
                      <a:pt x="192" y="367"/>
                      <a:pt x="168" y="437"/>
                      <a:pt x="94" y="437"/>
                    </a:cubicBezTo>
                    <a:cubicBezTo>
                      <a:pt x="80" y="437"/>
                      <a:pt x="56" y="437"/>
                      <a:pt x="36" y="429"/>
                    </a:cubicBezTo>
                    <a:cubicBezTo>
                      <a:pt x="58" y="423"/>
                      <a:pt x="66" y="405"/>
                      <a:pt x="66" y="393"/>
                    </a:cubicBezTo>
                    <a:cubicBezTo>
                      <a:pt x="66" y="383"/>
                      <a:pt x="58" y="369"/>
                      <a:pt x="38" y="369"/>
                    </a:cubicBezTo>
                    <a:cubicBezTo>
                      <a:pt x="24" y="369"/>
                      <a:pt x="0" y="381"/>
                      <a:pt x="0" y="409"/>
                    </a:cubicBezTo>
                    <a:cubicBezTo>
                      <a:pt x="0" y="439"/>
                      <a:pt x="26" y="453"/>
                      <a:pt x="94" y="453"/>
                    </a:cubicBezTo>
                    <a:cubicBezTo>
                      <a:pt x="182" y="453"/>
                      <a:pt x="232" y="397"/>
                      <a:pt x="244" y="355"/>
                    </a:cubicBezTo>
                    <a:cubicBezTo>
                      <a:pt x="270" y="252"/>
                      <a:pt x="296" y="149"/>
                      <a:pt x="322" y="46"/>
                    </a:cubicBezTo>
                    <a:moveTo>
                      <a:pt x="230" y="220"/>
                    </a:moveTo>
                    <a:cubicBezTo>
                      <a:pt x="226" y="238"/>
                      <a:pt x="210" y="256"/>
                      <a:pt x="194" y="270"/>
                    </a:cubicBezTo>
                    <a:cubicBezTo>
                      <a:pt x="180" y="282"/>
                      <a:pt x="158" y="294"/>
                      <a:pt x="138" y="294"/>
                    </a:cubicBezTo>
                    <a:cubicBezTo>
                      <a:pt x="102" y="294"/>
                      <a:pt x="92" y="258"/>
                      <a:pt x="92" y="230"/>
                    </a:cubicBezTo>
                    <a:cubicBezTo>
                      <a:pt x="92" y="196"/>
                      <a:pt x="112" y="114"/>
                      <a:pt x="130" y="78"/>
                    </a:cubicBezTo>
                    <a:cubicBezTo>
                      <a:pt x="150" y="44"/>
                      <a:pt x="180" y="16"/>
                      <a:pt x="210" y="16"/>
                    </a:cubicBezTo>
                    <a:cubicBezTo>
                      <a:pt x="256" y="16"/>
                      <a:pt x="266" y="72"/>
                      <a:pt x="266" y="76"/>
                    </a:cubicBezTo>
                    <a:cubicBezTo>
                      <a:pt x="266" y="80"/>
                      <a:pt x="264" y="84"/>
                      <a:pt x="264" y="86"/>
                    </a:cubicBezTo>
                    <a:cubicBezTo>
                      <a:pt x="252" y="131"/>
                      <a:pt x="241" y="175"/>
                      <a:pt x="230" y="22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</p:sp>
          <p:sp>
            <p:nvSpPr>
              <p:cNvPr id="758" name="Freeform 11"/>
              <p:cNvSpPr/>
              <p:nvPr/>
            </p:nvSpPr>
            <p:spPr>
              <a:xfrm>
                <a:off x="1752120" y="4038120"/>
                <a:ext cx="119520" cy="8640"/>
              </a:xfrm>
              <a:custGeom>
                <a:avLst/>
                <a:gdLst/>
                <a:ahLst/>
                <a:rect l="0" t="0" r="r" b="b"/>
                <a:pathLst>
                  <a:path w="332" h="24">
                    <a:moveTo>
                      <a:pt x="311" y="23"/>
                    </a:moveTo>
                    <a:cubicBezTo>
                      <a:pt x="319" y="23"/>
                      <a:pt x="331" y="23"/>
                      <a:pt x="331" y="14"/>
                    </a:cubicBezTo>
                    <a:cubicBezTo>
                      <a:pt x="331" y="0"/>
                      <a:pt x="319" y="0"/>
                      <a:pt x="311" y="0"/>
                    </a:cubicBezTo>
                    <a:cubicBezTo>
                      <a:pt x="214" y="0"/>
                      <a:pt x="117" y="0"/>
                      <a:pt x="20" y="0"/>
                    </a:cubicBezTo>
                    <a:cubicBezTo>
                      <a:pt x="12" y="0"/>
                      <a:pt x="0" y="0"/>
                      <a:pt x="0" y="12"/>
                    </a:cubicBezTo>
                    <a:cubicBezTo>
                      <a:pt x="0" y="23"/>
                      <a:pt x="12" y="23"/>
                      <a:pt x="20" y="23"/>
                    </a:cubicBezTo>
                    <a:cubicBezTo>
                      <a:pt x="117" y="23"/>
                      <a:pt x="214" y="23"/>
                      <a:pt x="311" y="2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</p:sp>
          <p:sp>
            <p:nvSpPr>
              <p:cNvPr id="759" name="Freeform 12"/>
              <p:cNvSpPr/>
              <p:nvPr/>
            </p:nvSpPr>
            <p:spPr>
              <a:xfrm>
                <a:off x="1901520" y="3969720"/>
                <a:ext cx="78840" cy="117360"/>
              </a:xfrm>
              <a:custGeom>
                <a:avLst/>
                <a:gdLst/>
                <a:ahLst/>
                <a:rect l="0" t="0" r="r" b="b"/>
                <a:pathLst>
                  <a:path w="219" h="326">
                    <a:moveTo>
                      <a:pt x="218" y="235"/>
                    </a:moveTo>
                    <a:cubicBezTo>
                      <a:pt x="213" y="235"/>
                      <a:pt x="208" y="235"/>
                      <a:pt x="202" y="235"/>
                    </a:cubicBezTo>
                    <a:cubicBezTo>
                      <a:pt x="200" y="247"/>
                      <a:pt x="194" y="275"/>
                      <a:pt x="188" y="281"/>
                    </a:cubicBezTo>
                    <a:cubicBezTo>
                      <a:pt x="184" y="283"/>
                      <a:pt x="146" y="283"/>
                      <a:pt x="140" y="283"/>
                    </a:cubicBezTo>
                    <a:cubicBezTo>
                      <a:pt x="110" y="283"/>
                      <a:pt x="80" y="283"/>
                      <a:pt x="50" y="283"/>
                    </a:cubicBezTo>
                    <a:cubicBezTo>
                      <a:pt x="100" y="237"/>
                      <a:pt x="118" y="223"/>
                      <a:pt x="148" y="202"/>
                    </a:cubicBezTo>
                    <a:cubicBezTo>
                      <a:pt x="184" y="172"/>
                      <a:pt x="218" y="142"/>
                      <a:pt x="218" y="96"/>
                    </a:cubicBezTo>
                    <a:cubicBezTo>
                      <a:pt x="218" y="36"/>
                      <a:pt x="166" y="0"/>
                      <a:pt x="102" y="0"/>
                    </a:cubicBezTo>
                    <a:cubicBezTo>
                      <a:pt x="42" y="0"/>
                      <a:pt x="0" y="42"/>
                      <a:pt x="0" y="88"/>
                    </a:cubicBezTo>
                    <a:cubicBezTo>
                      <a:pt x="0" y="112"/>
                      <a:pt x="22" y="116"/>
                      <a:pt x="26" y="116"/>
                    </a:cubicBezTo>
                    <a:cubicBezTo>
                      <a:pt x="38" y="116"/>
                      <a:pt x="52" y="106"/>
                      <a:pt x="52" y="90"/>
                    </a:cubicBezTo>
                    <a:cubicBezTo>
                      <a:pt x="52" y="80"/>
                      <a:pt x="50" y="64"/>
                      <a:pt x="24" y="64"/>
                    </a:cubicBezTo>
                    <a:cubicBezTo>
                      <a:pt x="40" y="28"/>
                      <a:pt x="72" y="18"/>
                      <a:pt x="96" y="18"/>
                    </a:cubicBezTo>
                    <a:cubicBezTo>
                      <a:pt x="144" y="18"/>
                      <a:pt x="170" y="56"/>
                      <a:pt x="170" y="96"/>
                    </a:cubicBezTo>
                    <a:cubicBezTo>
                      <a:pt x="170" y="138"/>
                      <a:pt x="140" y="172"/>
                      <a:pt x="124" y="190"/>
                    </a:cubicBezTo>
                    <a:cubicBezTo>
                      <a:pt x="85" y="228"/>
                      <a:pt x="46" y="267"/>
                      <a:pt x="6" y="305"/>
                    </a:cubicBezTo>
                    <a:cubicBezTo>
                      <a:pt x="0" y="311"/>
                      <a:pt x="0" y="311"/>
                      <a:pt x="0" y="325"/>
                    </a:cubicBezTo>
                    <a:cubicBezTo>
                      <a:pt x="68" y="325"/>
                      <a:pt x="136" y="325"/>
                      <a:pt x="204" y="325"/>
                    </a:cubicBezTo>
                    <a:cubicBezTo>
                      <a:pt x="209" y="295"/>
                      <a:pt x="214" y="265"/>
                      <a:pt x="218" y="23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</p:sp>
          <p:sp>
            <p:nvSpPr>
              <p:cNvPr id="760" name="Freeform 13"/>
              <p:cNvSpPr/>
              <p:nvPr/>
            </p:nvSpPr>
            <p:spPr>
              <a:xfrm>
                <a:off x="1731960" y="4186800"/>
                <a:ext cx="162720" cy="79920"/>
              </a:xfrm>
              <a:custGeom>
                <a:avLst/>
                <a:gdLst/>
                <a:ahLst/>
                <a:rect l="0" t="0" r="r" b="b"/>
                <a:pathLst>
                  <a:path w="452" h="222">
                    <a:moveTo>
                      <a:pt x="190" y="177"/>
                    </a:moveTo>
                    <a:cubicBezTo>
                      <a:pt x="188" y="187"/>
                      <a:pt x="184" y="203"/>
                      <a:pt x="184" y="205"/>
                    </a:cubicBezTo>
                    <a:cubicBezTo>
                      <a:pt x="184" y="217"/>
                      <a:pt x="192" y="221"/>
                      <a:pt x="200" y="221"/>
                    </a:cubicBezTo>
                    <a:cubicBezTo>
                      <a:pt x="210" y="221"/>
                      <a:pt x="218" y="216"/>
                      <a:pt x="220" y="211"/>
                    </a:cubicBezTo>
                    <a:cubicBezTo>
                      <a:pt x="222" y="206"/>
                      <a:pt x="226" y="191"/>
                      <a:pt x="228" y="179"/>
                    </a:cubicBezTo>
                    <a:cubicBezTo>
                      <a:pt x="232" y="171"/>
                      <a:pt x="236" y="147"/>
                      <a:pt x="240" y="135"/>
                    </a:cubicBezTo>
                    <a:cubicBezTo>
                      <a:pt x="242" y="125"/>
                      <a:pt x="246" y="115"/>
                      <a:pt x="248" y="103"/>
                    </a:cubicBezTo>
                    <a:cubicBezTo>
                      <a:pt x="254" y="81"/>
                      <a:pt x="254" y="81"/>
                      <a:pt x="264" y="65"/>
                    </a:cubicBezTo>
                    <a:cubicBezTo>
                      <a:pt x="278" y="41"/>
                      <a:pt x="303" y="14"/>
                      <a:pt x="341" y="14"/>
                    </a:cubicBezTo>
                    <a:cubicBezTo>
                      <a:pt x="369" y="14"/>
                      <a:pt x="369" y="37"/>
                      <a:pt x="369" y="47"/>
                    </a:cubicBezTo>
                    <a:cubicBezTo>
                      <a:pt x="369" y="77"/>
                      <a:pt x="349" y="131"/>
                      <a:pt x="341" y="153"/>
                    </a:cubicBezTo>
                    <a:cubicBezTo>
                      <a:pt x="335" y="167"/>
                      <a:pt x="333" y="171"/>
                      <a:pt x="333" y="179"/>
                    </a:cubicBezTo>
                    <a:cubicBezTo>
                      <a:pt x="333" y="205"/>
                      <a:pt x="355" y="221"/>
                      <a:pt x="381" y="221"/>
                    </a:cubicBezTo>
                    <a:cubicBezTo>
                      <a:pt x="429" y="221"/>
                      <a:pt x="451" y="153"/>
                      <a:pt x="451" y="145"/>
                    </a:cubicBezTo>
                    <a:cubicBezTo>
                      <a:pt x="451" y="139"/>
                      <a:pt x="445" y="139"/>
                      <a:pt x="443" y="139"/>
                    </a:cubicBezTo>
                    <a:cubicBezTo>
                      <a:pt x="437" y="139"/>
                      <a:pt x="435" y="143"/>
                      <a:pt x="433" y="147"/>
                    </a:cubicBezTo>
                    <a:cubicBezTo>
                      <a:pt x="423" y="187"/>
                      <a:pt x="401" y="207"/>
                      <a:pt x="381" y="207"/>
                    </a:cubicBezTo>
                    <a:cubicBezTo>
                      <a:pt x="371" y="207"/>
                      <a:pt x="369" y="201"/>
                      <a:pt x="369" y="191"/>
                    </a:cubicBezTo>
                    <a:cubicBezTo>
                      <a:pt x="369" y="179"/>
                      <a:pt x="371" y="173"/>
                      <a:pt x="381" y="151"/>
                    </a:cubicBezTo>
                    <a:cubicBezTo>
                      <a:pt x="387" y="135"/>
                      <a:pt x="407" y="83"/>
                      <a:pt x="407" y="55"/>
                    </a:cubicBezTo>
                    <a:cubicBezTo>
                      <a:pt x="407" y="47"/>
                      <a:pt x="407" y="27"/>
                      <a:pt x="389" y="14"/>
                    </a:cubicBezTo>
                    <a:cubicBezTo>
                      <a:pt x="381" y="8"/>
                      <a:pt x="365" y="0"/>
                      <a:pt x="343" y="0"/>
                    </a:cubicBezTo>
                    <a:cubicBezTo>
                      <a:pt x="299" y="0"/>
                      <a:pt x="272" y="29"/>
                      <a:pt x="256" y="49"/>
                    </a:cubicBezTo>
                    <a:cubicBezTo>
                      <a:pt x="252" y="8"/>
                      <a:pt x="218" y="0"/>
                      <a:pt x="192" y="0"/>
                    </a:cubicBezTo>
                    <a:cubicBezTo>
                      <a:pt x="152" y="0"/>
                      <a:pt x="124" y="25"/>
                      <a:pt x="110" y="45"/>
                    </a:cubicBezTo>
                    <a:cubicBezTo>
                      <a:pt x="106" y="12"/>
                      <a:pt x="78" y="0"/>
                      <a:pt x="58" y="0"/>
                    </a:cubicBezTo>
                    <a:cubicBezTo>
                      <a:pt x="36" y="0"/>
                      <a:pt x="24" y="16"/>
                      <a:pt x="18" y="27"/>
                    </a:cubicBezTo>
                    <a:cubicBezTo>
                      <a:pt x="8" y="45"/>
                      <a:pt x="0" y="73"/>
                      <a:pt x="0" y="75"/>
                    </a:cubicBezTo>
                    <a:cubicBezTo>
                      <a:pt x="0" y="81"/>
                      <a:pt x="5" y="79"/>
                      <a:pt x="8" y="81"/>
                    </a:cubicBezTo>
                    <a:cubicBezTo>
                      <a:pt x="16" y="81"/>
                      <a:pt x="16" y="79"/>
                      <a:pt x="20" y="67"/>
                    </a:cubicBezTo>
                    <a:cubicBezTo>
                      <a:pt x="28" y="37"/>
                      <a:pt x="36" y="14"/>
                      <a:pt x="56" y="14"/>
                    </a:cubicBezTo>
                    <a:cubicBezTo>
                      <a:pt x="68" y="14"/>
                      <a:pt x="72" y="25"/>
                      <a:pt x="72" y="37"/>
                    </a:cubicBezTo>
                    <a:cubicBezTo>
                      <a:pt x="72" y="47"/>
                      <a:pt x="68" y="66"/>
                      <a:pt x="64" y="79"/>
                    </a:cubicBezTo>
                    <a:cubicBezTo>
                      <a:pt x="60" y="92"/>
                      <a:pt x="56" y="111"/>
                      <a:pt x="54" y="123"/>
                    </a:cubicBezTo>
                    <a:cubicBezTo>
                      <a:pt x="48" y="144"/>
                      <a:pt x="43" y="164"/>
                      <a:pt x="38" y="185"/>
                    </a:cubicBezTo>
                    <a:cubicBezTo>
                      <a:pt x="36" y="191"/>
                      <a:pt x="32" y="203"/>
                      <a:pt x="32" y="205"/>
                    </a:cubicBezTo>
                    <a:cubicBezTo>
                      <a:pt x="32" y="217"/>
                      <a:pt x="42" y="221"/>
                      <a:pt x="50" y="221"/>
                    </a:cubicBezTo>
                    <a:cubicBezTo>
                      <a:pt x="58" y="221"/>
                      <a:pt x="66" y="216"/>
                      <a:pt x="68" y="211"/>
                    </a:cubicBezTo>
                    <a:cubicBezTo>
                      <a:pt x="70" y="206"/>
                      <a:pt x="74" y="191"/>
                      <a:pt x="78" y="179"/>
                    </a:cubicBezTo>
                    <a:cubicBezTo>
                      <a:pt x="80" y="171"/>
                      <a:pt x="86" y="147"/>
                      <a:pt x="88" y="135"/>
                    </a:cubicBezTo>
                    <a:cubicBezTo>
                      <a:pt x="92" y="125"/>
                      <a:pt x="94" y="115"/>
                      <a:pt x="96" y="103"/>
                    </a:cubicBezTo>
                    <a:cubicBezTo>
                      <a:pt x="102" y="83"/>
                      <a:pt x="102" y="79"/>
                      <a:pt x="118" y="59"/>
                    </a:cubicBezTo>
                    <a:cubicBezTo>
                      <a:pt x="130" y="39"/>
                      <a:pt x="154" y="14"/>
                      <a:pt x="190" y="14"/>
                    </a:cubicBezTo>
                    <a:cubicBezTo>
                      <a:pt x="220" y="14"/>
                      <a:pt x="220" y="39"/>
                      <a:pt x="220" y="47"/>
                    </a:cubicBezTo>
                    <a:cubicBezTo>
                      <a:pt x="220" y="61"/>
                      <a:pt x="218" y="67"/>
                      <a:pt x="212" y="93"/>
                    </a:cubicBezTo>
                    <a:cubicBezTo>
                      <a:pt x="204" y="121"/>
                      <a:pt x="197" y="149"/>
                      <a:pt x="190" y="17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</p:sp>
          <p:sp>
            <p:nvSpPr>
              <p:cNvPr id="761" name="Freeform 14"/>
              <p:cNvSpPr/>
              <p:nvPr/>
            </p:nvSpPr>
            <p:spPr>
              <a:xfrm>
                <a:off x="1911600" y="4147920"/>
                <a:ext cx="53640" cy="118800"/>
              </a:xfrm>
              <a:custGeom>
                <a:avLst/>
                <a:gdLst/>
                <a:ahLst/>
                <a:rect l="0" t="0" r="r" b="b"/>
                <a:pathLst>
                  <a:path w="149" h="330">
                    <a:moveTo>
                      <a:pt x="136" y="18"/>
                    </a:moveTo>
                    <a:cubicBezTo>
                      <a:pt x="136" y="10"/>
                      <a:pt x="130" y="0"/>
                      <a:pt x="116" y="0"/>
                    </a:cubicBezTo>
                    <a:cubicBezTo>
                      <a:pt x="102" y="0"/>
                      <a:pt x="88" y="12"/>
                      <a:pt x="88" y="26"/>
                    </a:cubicBezTo>
                    <a:cubicBezTo>
                      <a:pt x="88" y="36"/>
                      <a:pt x="94" y="46"/>
                      <a:pt x="108" y="46"/>
                    </a:cubicBezTo>
                    <a:cubicBezTo>
                      <a:pt x="122" y="46"/>
                      <a:pt x="136" y="32"/>
                      <a:pt x="136" y="18"/>
                    </a:cubicBezTo>
                    <a:moveTo>
                      <a:pt x="34" y="267"/>
                    </a:moveTo>
                    <a:cubicBezTo>
                      <a:pt x="32" y="273"/>
                      <a:pt x="30" y="279"/>
                      <a:pt x="30" y="287"/>
                    </a:cubicBezTo>
                    <a:cubicBezTo>
                      <a:pt x="30" y="311"/>
                      <a:pt x="50" y="329"/>
                      <a:pt x="78" y="329"/>
                    </a:cubicBezTo>
                    <a:cubicBezTo>
                      <a:pt x="126" y="329"/>
                      <a:pt x="148" y="261"/>
                      <a:pt x="148" y="253"/>
                    </a:cubicBezTo>
                    <a:cubicBezTo>
                      <a:pt x="148" y="247"/>
                      <a:pt x="142" y="247"/>
                      <a:pt x="140" y="247"/>
                    </a:cubicBezTo>
                    <a:cubicBezTo>
                      <a:pt x="134" y="247"/>
                      <a:pt x="132" y="251"/>
                      <a:pt x="130" y="255"/>
                    </a:cubicBezTo>
                    <a:cubicBezTo>
                      <a:pt x="120" y="295"/>
                      <a:pt x="98" y="315"/>
                      <a:pt x="78" y="315"/>
                    </a:cubicBezTo>
                    <a:cubicBezTo>
                      <a:pt x="68" y="315"/>
                      <a:pt x="66" y="309"/>
                      <a:pt x="66" y="299"/>
                    </a:cubicBezTo>
                    <a:cubicBezTo>
                      <a:pt x="66" y="287"/>
                      <a:pt x="70" y="277"/>
                      <a:pt x="74" y="267"/>
                    </a:cubicBezTo>
                    <a:cubicBezTo>
                      <a:pt x="80" y="253"/>
                      <a:pt x="84" y="241"/>
                      <a:pt x="90" y="227"/>
                    </a:cubicBezTo>
                    <a:cubicBezTo>
                      <a:pt x="94" y="215"/>
                      <a:pt x="112" y="171"/>
                      <a:pt x="114" y="165"/>
                    </a:cubicBezTo>
                    <a:cubicBezTo>
                      <a:pt x="116" y="161"/>
                      <a:pt x="118" y="155"/>
                      <a:pt x="118" y="149"/>
                    </a:cubicBezTo>
                    <a:cubicBezTo>
                      <a:pt x="118" y="127"/>
                      <a:pt x="98" y="108"/>
                      <a:pt x="70" y="108"/>
                    </a:cubicBezTo>
                    <a:cubicBezTo>
                      <a:pt x="22" y="108"/>
                      <a:pt x="0" y="175"/>
                      <a:pt x="0" y="183"/>
                    </a:cubicBezTo>
                    <a:cubicBezTo>
                      <a:pt x="0" y="189"/>
                      <a:pt x="6" y="189"/>
                      <a:pt x="8" y="189"/>
                    </a:cubicBezTo>
                    <a:cubicBezTo>
                      <a:pt x="14" y="189"/>
                      <a:pt x="14" y="187"/>
                      <a:pt x="16" y="181"/>
                    </a:cubicBezTo>
                    <a:cubicBezTo>
                      <a:pt x="30" y="139"/>
                      <a:pt x="50" y="122"/>
                      <a:pt x="68" y="122"/>
                    </a:cubicBezTo>
                    <a:cubicBezTo>
                      <a:pt x="76" y="122"/>
                      <a:pt x="82" y="125"/>
                      <a:pt x="82" y="139"/>
                    </a:cubicBezTo>
                    <a:cubicBezTo>
                      <a:pt x="82" y="149"/>
                      <a:pt x="78" y="157"/>
                      <a:pt x="66" y="187"/>
                    </a:cubicBezTo>
                    <a:cubicBezTo>
                      <a:pt x="56" y="214"/>
                      <a:pt x="45" y="241"/>
                      <a:pt x="34" y="26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</p:sp>
          <p:sp>
            <p:nvSpPr>
              <p:cNvPr id="762" name="Freeform 15"/>
              <p:cNvSpPr/>
              <p:nvPr/>
            </p:nvSpPr>
            <p:spPr>
              <a:xfrm>
                <a:off x="1982880" y="4186800"/>
                <a:ext cx="108360" cy="79920"/>
              </a:xfrm>
              <a:custGeom>
                <a:avLst/>
                <a:gdLst/>
                <a:ahLst/>
                <a:rect l="0" t="0" r="r" b="b"/>
                <a:pathLst>
                  <a:path w="301" h="222">
                    <a:moveTo>
                      <a:pt x="36" y="185"/>
                    </a:moveTo>
                    <a:cubicBezTo>
                      <a:pt x="34" y="191"/>
                      <a:pt x="32" y="203"/>
                      <a:pt x="32" y="205"/>
                    </a:cubicBezTo>
                    <a:cubicBezTo>
                      <a:pt x="32" y="217"/>
                      <a:pt x="40" y="221"/>
                      <a:pt x="48" y="221"/>
                    </a:cubicBezTo>
                    <a:cubicBezTo>
                      <a:pt x="58" y="221"/>
                      <a:pt x="66" y="216"/>
                      <a:pt x="68" y="211"/>
                    </a:cubicBezTo>
                    <a:cubicBezTo>
                      <a:pt x="70" y="206"/>
                      <a:pt x="74" y="191"/>
                      <a:pt x="76" y="179"/>
                    </a:cubicBezTo>
                    <a:cubicBezTo>
                      <a:pt x="78" y="171"/>
                      <a:pt x="84" y="147"/>
                      <a:pt x="88" y="135"/>
                    </a:cubicBezTo>
                    <a:cubicBezTo>
                      <a:pt x="90" y="125"/>
                      <a:pt x="94" y="115"/>
                      <a:pt x="96" y="103"/>
                    </a:cubicBezTo>
                    <a:cubicBezTo>
                      <a:pt x="102" y="83"/>
                      <a:pt x="102" y="79"/>
                      <a:pt x="116" y="59"/>
                    </a:cubicBezTo>
                    <a:cubicBezTo>
                      <a:pt x="130" y="39"/>
                      <a:pt x="154" y="14"/>
                      <a:pt x="190" y="14"/>
                    </a:cubicBezTo>
                    <a:cubicBezTo>
                      <a:pt x="218" y="14"/>
                      <a:pt x="220" y="39"/>
                      <a:pt x="220" y="47"/>
                    </a:cubicBezTo>
                    <a:cubicBezTo>
                      <a:pt x="220" y="77"/>
                      <a:pt x="198" y="131"/>
                      <a:pt x="190" y="153"/>
                    </a:cubicBezTo>
                    <a:cubicBezTo>
                      <a:pt x="184" y="167"/>
                      <a:pt x="182" y="171"/>
                      <a:pt x="182" y="179"/>
                    </a:cubicBezTo>
                    <a:cubicBezTo>
                      <a:pt x="182" y="205"/>
                      <a:pt x="204" y="221"/>
                      <a:pt x="230" y="221"/>
                    </a:cubicBezTo>
                    <a:cubicBezTo>
                      <a:pt x="278" y="221"/>
                      <a:pt x="300" y="153"/>
                      <a:pt x="300" y="145"/>
                    </a:cubicBezTo>
                    <a:cubicBezTo>
                      <a:pt x="300" y="139"/>
                      <a:pt x="294" y="139"/>
                      <a:pt x="292" y="139"/>
                    </a:cubicBezTo>
                    <a:cubicBezTo>
                      <a:pt x="286" y="139"/>
                      <a:pt x="284" y="143"/>
                      <a:pt x="282" y="147"/>
                    </a:cubicBezTo>
                    <a:cubicBezTo>
                      <a:pt x="272" y="187"/>
                      <a:pt x="250" y="207"/>
                      <a:pt x="230" y="207"/>
                    </a:cubicBezTo>
                    <a:cubicBezTo>
                      <a:pt x="220" y="207"/>
                      <a:pt x="218" y="201"/>
                      <a:pt x="218" y="191"/>
                    </a:cubicBezTo>
                    <a:cubicBezTo>
                      <a:pt x="218" y="179"/>
                      <a:pt x="222" y="173"/>
                      <a:pt x="230" y="151"/>
                    </a:cubicBezTo>
                    <a:cubicBezTo>
                      <a:pt x="236" y="135"/>
                      <a:pt x="256" y="83"/>
                      <a:pt x="256" y="55"/>
                    </a:cubicBezTo>
                    <a:cubicBezTo>
                      <a:pt x="256" y="10"/>
                      <a:pt x="218" y="0"/>
                      <a:pt x="192" y="0"/>
                    </a:cubicBezTo>
                    <a:cubicBezTo>
                      <a:pt x="152" y="0"/>
                      <a:pt x="124" y="25"/>
                      <a:pt x="108" y="45"/>
                    </a:cubicBezTo>
                    <a:cubicBezTo>
                      <a:pt x="106" y="12"/>
                      <a:pt x="76" y="0"/>
                      <a:pt x="56" y="0"/>
                    </a:cubicBezTo>
                    <a:cubicBezTo>
                      <a:pt x="36" y="0"/>
                      <a:pt x="24" y="16"/>
                      <a:pt x="18" y="27"/>
                    </a:cubicBezTo>
                    <a:cubicBezTo>
                      <a:pt x="6" y="45"/>
                      <a:pt x="0" y="73"/>
                      <a:pt x="0" y="75"/>
                    </a:cubicBezTo>
                    <a:cubicBezTo>
                      <a:pt x="0" y="81"/>
                      <a:pt x="6" y="81"/>
                      <a:pt x="8" y="81"/>
                    </a:cubicBezTo>
                    <a:cubicBezTo>
                      <a:pt x="16" y="81"/>
                      <a:pt x="16" y="79"/>
                      <a:pt x="18" y="67"/>
                    </a:cubicBezTo>
                    <a:cubicBezTo>
                      <a:pt x="26" y="37"/>
                      <a:pt x="36" y="14"/>
                      <a:pt x="54" y="14"/>
                    </a:cubicBezTo>
                    <a:cubicBezTo>
                      <a:pt x="68" y="14"/>
                      <a:pt x="72" y="25"/>
                      <a:pt x="72" y="37"/>
                    </a:cubicBezTo>
                    <a:cubicBezTo>
                      <a:pt x="72" y="47"/>
                      <a:pt x="67" y="66"/>
                      <a:pt x="64" y="79"/>
                    </a:cubicBezTo>
                    <a:cubicBezTo>
                      <a:pt x="61" y="92"/>
                      <a:pt x="54" y="111"/>
                      <a:pt x="52" y="123"/>
                    </a:cubicBezTo>
                    <a:cubicBezTo>
                      <a:pt x="47" y="144"/>
                      <a:pt x="42" y="164"/>
                      <a:pt x="36" y="18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</p:sp>
          <p:sp>
            <p:nvSpPr>
              <p:cNvPr id="763" name="Freeform 16"/>
              <p:cNvSpPr/>
              <p:nvPr/>
            </p:nvSpPr>
            <p:spPr>
              <a:xfrm>
                <a:off x="2126880" y="4005720"/>
                <a:ext cx="58680" cy="251640"/>
              </a:xfrm>
              <a:custGeom>
                <a:avLst/>
                <a:gdLst/>
                <a:ahLst/>
                <a:rect l="0" t="0" r="r" b="b"/>
                <a:pathLst>
                  <a:path w="163" h="699">
                    <a:moveTo>
                      <a:pt x="162" y="349"/>
                    </a:moveTo>
                    <a:cubicBezTo>
                      <a:pt x="162" y="295"/>
                      <a:pt x="154" y="209"/>
                      <a:pt x="116" y="131"/>
                    </a:cubicBezTo>
                    <a:cubicBezTo>
                      <a:pt x="74" y="46"/>
                      <a:pt x="14" y="0"/>
                      <a:pt x="6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10"/>
                      <a:pt x="0" y="10"/>
                      <a:pt x="12" y="24"/>
                    </a:cubicBezTo>
                    <a:cubicBezTo>
                      <a:pt x="82" y="92"/>
                      <a:pt x="122" y="203"/>
                      <a:pt x="122" y="349"/>
                    </a:cubicBezTo>
                    <a:cubicBezTo>
                      <a:pt x="122" y="469"/>
                      <a:pt x="96" y="592"/>
                      <a:pt x="8" y="680"/>
                    </a:cubicBezTo>
                    <a:cubicBezTo>
                      <a:pt x="0" y="688"/>
                      <a:pt x="0" y="690"/>
                      <a:pt x="0" y="692"/>
                    </a:cubicBezTo>
                    <a:cubicBezTo>
                      <a:pt x="0" y="696"/>
                      <a:pt x="2" y="698"/>
                      <a:pt x="6" y="698"/>
                    </a:cubicBezTo>
                    <a:cubicBezTo>
                      <a:pt x="14" y="698"/>
                      <a:pt x="76" y="652"/>
                      <a:pt x="118" y="562"/>
                    </a:cubicBezTo>
                    <a:cubicBezTo>
                      <a:pt x="154" y="487"/>
                      <a:pt x="162" y="409"/>
                      <a:pt x="162" y="34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60000" y="30132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DejaVu Serif"/>
                <a:ea typeface="DejaVu Sans"/>
              </a:rPr>
              <a:t>Contents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60000" y="1980000"/>
            <a:ext cx="935820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2c3e50"/>
                </a:solidFill>
                <a:latin typeface="Ubuntu Thin"/>
                <a:ea typeface="DejaVu Sans"/>
              </a:rPr>
              <a:t>Introduction</a:t>
            </a:r>
            <a:endParaRPr b="0" lang="en-US" sz="2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2c3e50"/>
                </a:solidFill>
                <a:latin typeface="Ubuntu Thin"/>
                <a:ea typeface="DejaVu Sans"/>
              </a:rPr>
              <a:t>The algorithm</a:t>
            </a:r>
            <a:endParaRPr b="0" lang="en-US" sz="2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2c3e50"/>
                </a:solidFill>
                <a:latin typeface="Ubuntu Thin"/>
                <a:ea typeface="DejaVu Sans"/>
              </a:rPr>
              <a:t>The adiabatic theorem</a:t>
            </a:r>
            <a:endParaRPr b="0" lang="en-US" sz="2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2c3e50"/>
                </a:solidFill>
                <a:latin typeface="Ubuntu Thin"/>
                <a:ea typeface="DejaVu Sans"/>
              </a:rPr>
              <a:t>Encoding problems</a:t>
            </a:r>
            <a:endParaRPr b="0" lang="en-US" sz="22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en-US" sz="2200" spc="-1" strike="noStrike">
                <a:solidFill>
                  <a:srgbClr val="2c3e50"/>
                </a:solidFill>
                <a:latin typeface="Ubuntu Thin"/>
                <a:ea typeface="DejaVu Sans"/>
              </a:rPr>
              <a:t>Example: graph partitioning</a:t>
            </a:r>
            <a:endParaRPr b="0" lang="en-US" sz="2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2c3e50"/>
                </a:solidFill>
                <a:latin typeface="Ubuntu Thin"/>
                <a:ea typeface="DejaVu Sans"/>
              </a:rPr>
              <a:t>Experimental realization</a:t>
            </a:r>
            <a:endParaRPr b="0" lang="en-US" sz="2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2c3e50"/>
                </a:solidFill>
                <a:latin typeface="Ubuntu Thin"/>
                <a:ea typeface="DejaVu Sans"/>
              </a:rPr>
              <a:t>Ising spin glasses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9359640" y="6949440"/>
            <a:ext cx="3326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3C0E161-EA47-4FA3-B492-EE6772BCE1C6}" type="slidenum">
              <a:rPr b="0" lang="en-US" sz="2400" spc="-1" strike="noStrike">
                <a:latin typeface="Times New Roman"/>
              </a:rPr>
              <a:t>2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60000" y="30132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DejaVu Serif"/>
                <a:ea typeface="DejaVu Sans"/>
              </a:rPr>
              <a:t>Introduction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360000" y="1980000"/>
            <a:ext cx="439344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Optimization algorithm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Quantum annealing uses quantum fluctuations - tunneling for escaping local minima.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Adiabatic quantum computer (AQC) uses adiabatic evolution to find the solution.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4747320" y="1920240"/>
            <a:ext cx="5218560" cy="251496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2103120" y="4414680"/>
            <a:ext cx="3775320" cy="2717640"/>
          </a:xfrm>
          <a:prstGeom prst="rect">
            <a:avLst/>
          </a:prstGeom>
          <a:ln>
            <a:noFill/>
          </a:ln>
        </p:spPr>
      </p:pic>
      <p:sp>
        <p:nvSpPr>
          <p:cNvPr id="49" name="CustomShape 3"/>
          <p:cNvSpPr/>
          <p:nvPr/>
        </p:nvSpPr>
        <p:spPr>
          <a:xfrm>
            <a:off x="9360000" y="6949800"/>
            <a:ext cx="3326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49C60A6-530D-4ECB-9D3B-2514FBED01E9}" type="slidenum">
              <a:rPr b="0" lang="en-US" sz="2400" spc="-1" strike="noStrike">
                <a:latin typeface="Times New Roman"/>
              </a:rPr>
              <a:t>3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360000" y="30132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DejaVu Serif"/>
                <a:ea typeface="DejaVu Sans"/>
              </a:rPr>
              <a:t>The 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360000" y="2011680"/>
            <a:ext cx="9331200" cy="50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Font typeface="Wingdings" charset="2"/>
              <a:buAutoNum type="arabicPeriod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Initialize the system in the ground state of the Hamiltonian                         .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Font typeface="Wingdings" charset="2"/>
              <a:buAutoNum type="arabicPeriod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Vary the Hamiltonian for a period T. The final Hamiltonian                           should encode the optimization problem.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Font typeface="Wingdings" charset="2"/>
              <a:buAutoNum type="arabicPeriod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Final state of the system represents the solution of the encoded problem</a:t>
            </a:r>
            <a:r>
              <a:rPr b="1" lang="en-US" sz="2600" spc="-1" strike="noStrike">
                <a:solidFill>
                  <a:srgbClr val="2c3e50"/>
                </a:solidFill>
                <a:latin typeface="Ubuntu Thin"/>
                <a:ea typeface="DejaVu Sans"/>
              </a:rPr>
              <a:t>.</a:t>
            </a:r>
            <a:endParaRPr b="0" lang="en-US" sz="2600" spc="-1" strike="noStrike">
              <a:latin typeface="Arial"/>
            </a:endParaRPr>
          </a:p>
        </p:txBody>
      </p:sp>
      <p:grpSp>
        <p:nvGrpSpPr>
          <p:cNvPr id="52" name="Group 3"/>
          <p:cNvGrpSpPr/>
          <p:nvPr/>
        </p:nvGrpSpPr>
        <p:grpSpPr>
          <a:xfrm>
            <a:off x="7141320" y="2548440"/>
            <a:ext cx="1334520" cy="285840"/>
            <a:chOff x="7141320" y="2548440"/>
            <a:chExt cx="1334520" cy="285840"/>
          </a:xfrm>
        </p:grpSpPr>
        <p:grpSp>
          <p:nvGrpSpPr>
            <p:cNvPr id="53" name="Group 4"/>
            <p:cNvGrpSpPr/>
            <p:nvPr/>
          </p:nvGrpSpPr>
          <p:grpSpPr>
            <a:xfrm>
              <a:off x="7141320" y="2548440"/>
              <a:ext cx="1334520" cy="285840"/>
              <a:chOff x="7141320" y="2548440"/>
              <a:chExt cx="1334520" cy="285840"/>
            </a:xfrm>
          </p:grpSpPr>
          <p:sp>
            <p:nvSpPr>
              <p:cNvPr id="54" name="CustomShape 5"/>
              <p:cNvSpPr/>
              <p:nvPr/>
            </p:nvSpPr>
            <p:spPr>
              <a:xfrm>
                <a:off x="7141320" y="2567520"/>
                <a:ext cx="189360" cy="187920"/>
              </a:xfrm>
              <a:custGeom>
                <a:avLst/>
                <a:gdLst/>
                <a:ahLst/>
                <a:rect l="l" t="t" r="r" b="b"/>
                <a:pathLst>
                  <a:path w="529" h="525">
                    <a:moveTo>
                      <a:pt x="448" y="59"/>
                    </a:moveTo>
                    <a:cubicBezTo>
                      <a:pt x="448" y="30"/>
                      <a:pt x="448" y="21"/>
                      <a:pt x="508" y="21"/>
                    </a:cubicBezTo>
                    <a:cubicBezTo>
                      <a:pt x="514" y="21"/>
                      <a:pt x="521" y="21"/>
                      <a:pt x="528" y="21"/>
                    </a:cubicBezTo>
                    <a:cubicBezTo>
                      <a:pt x="528" y="14"/>
                      <a:pt x="528" y="7"/>
                      <a:pt x="528" y="0"/>
                    </a:cubicBezTo>
                    <a:cubicBezTo>
                      <a:pt x="499" y="2"/>
                      <a:pt x="442" y="2"/>
                      <a:pt x="413" y="2"/>
                    </a:cubicBezTo>
                    <a:cubicBezTo>
                      <a:pt x="385" y="2"/>
                      <a:pt x="325" y="2"/>
                      <a:pt x="299" y="0"/>
                    </a:cubicBezTo>
                    <a:cubicBezTo>
                      <a:pt x="299" y="7"/>
                      <a:pt x="299" y="14"/>
                      <a:pt x="299" y="21"/>
                    </a:cubicBezTo>
                    <a:cubicBezTo>
                      <a:pt x="306" y="21"/>
                      <a:pt x="312" y="21"/>
                      <a:pt x="319" y="21"/>
                    </a:cubicBezTo>
                    <a:cubicBezTo>
                      <a:pt x="378" y="21"/>
                      <a:pt x="378" y="30"/>
                      <a:pt x="378" y="59"/>
                    </a:cubicBezTo>
                    <a:cubicBezTo>
                      <a:pt x="378" y="119"/>
                      <a:pt x="378" y="179"/>
                      <a:pt x="378" y="239"/>
                    </a:cubicBezTo>
                    <a:cubicBezTo>
                      <a:pt x="301" y="239"/>
                      <a:pt x="224" y="239"/>
                      <a:pt x="147" y="239"/>
                    </a:cubicBezTo>
                    <a:cubicBezTo>
                      <a:pt x="147" y="179"/>
                      <a:pt x="147" y="119"/>
                      <a:pt x="147" y="59"/>
                    </a:cubicBezTo>
                    <a:cubicBezTo>
                      <a:pt x="147" y="30"/>
                      <a:pt x="149" y="21"/>
                      <a:pt x="209" y="21"/>
                    </a:cubicBezTo>
                    <a:cubicBezTo>
                      <a:pt x="215" y="21"/>
                      <a:pt x="221" y="21"/>
                      <a:pt x="226" y="21"/>
                    </a:cubicBezTo>
                    <a:cubicBezTo>
                      <a:pt x="226" y="14"/>
                      <a:pt x="226" y="7"/>
                      <a:pt x="226" y="0"/>
                    </a:cubicBezTo>
                    <a:cubicBezTo>
                      <a:pt x="200" y="2"/>
                      <a:pt x="144" y="2"/>
                      <a:pt x="114" y="2"/>
                    </a:cubicBezTo>
                    <a:cubicBezTo>
                      <a:pt x="85" y="2"/>
                      <a:pt x="26" y="2"/>
                      <a:pt x="0" y="0"/>
                    </a:cubicBezTo>
                    <a:cubicBezTo>
                      <a:pt x="0" y="7"/>
                      <a:pt x="0" y="14"/>
                      <a:pt x="0" y="21"/>
                    </a:cubicBezTo>
                    <a:cubicBezTo>
                      <a:pt x="6" y="21"/>
                      <a:pt x="12" y="21"/>
                      <a:pt x="18" y="21"/>
                    </a:cubicBezTo>
                    <a:cubicBezTo>
                      <a:pt x="77" y="21"/>
                      <a:pt x="79" y="30"/>
                      <a:pt x="79" y="59"/>
                    </a:cubicBezTo>
                    <a:cubicBezTo>
                      <a:pt x="79" y="193"/>
                      <a:pt x="79" y="328"/>
                      <a:pt x="79" y="462"/>
                    </a:cubicBezTo>
                    <a:cubicBezTo>
                      <a:pt x="79" y="491"/>
                      <a:pt x="77" y="500"/>
                      <a:pt x="18" y="500"/>
                    </a:cubicBezTo>
                    <a:cubicBezTo>
                      <a:pt x="12" y="500"/>
                      <a:pt x="6" y="500"/>
                      <a:pt x="0" y="500"/>
                    </a:cubicBezTo>
                    <a:cubicBezTo>
                      <a:pt x="0" y="508"/>
                      <a:pt x="0" y="516"/>
                      <a:pt x="0" y="524"/>
                    </a:cubicBezTo>
                    <a:cubicBezTo>
                      <a:pt x="26" y="522"/>
                      <a:pt x="82" y="522"/>
                      <a:pt x="112" y="522"/>
                    </a:cubicBezTo>
                    <a:cubicBezTo>
                      <a:pt x="142" y="522"/>
                      <a:pt x="200" y="522"/>
                      <a:pt x="226" y="524"/>
                    </a:cubicBezTo>
                    <a:cubicBezTo>
                      <a:pt x="226" y="516"/>
                      <a:pt x="226" y="508"/>
                      <a:pt x="226" y="500"/>
                    </a:cubicBezTo>
                    <a:cubicBezTo>
                      <a:pt x="221" y="500"/>
                      <a:pt x="215" y="500"/>
                      <a:pt x="209" y="500"/>
                    </a:cubicBezTo>
                    <a:cubicBezTo>
                      <a:pt x="149" y="500"/>
                      <a:pt x="147" y="491"/>
                      <a:pt x="147" y="462"/>
                    </a:cubicBezTo>
                    <a:cubicBezTo>
                      <a:pt x="147" y="396"/>
                      <a:pt x="147" y="329"/>
                      <a:pt x="147" y="263"/>
                    </a:cubicBezTo>
                    <a:cubicBezTo>
                      <a:pt x="224" y="263"/>
                      <a:pt x="301" y="263"/>
                      <a:pt x="378" y="263"/>
                    </a:cubicBezTo>
                    <a:cubicBezTo>
                      <a:pt x="378" y="329"/>
                      <a:pt x="378" y="396"/>
                      <a:pt x="378" y="462"/>
                    </a:cubicBezTo>
                    <a:cubicBezTo>
                      <a:pt x="378" y="491"/>
                      <a:pt x="378" y="500"/>
                      <a:pt x="319" y="500"/>
                    </a:cubicBezTo>
                    <a:cubicBezTo>
                      <a:pt x="312" y="500"/>
                      <a:pt x="306" y="500"/>
                      <a:pt x="299" y="500"/>
                    </a:cubicBezTo>
                    <a:cubicBezTo>
                      <a:pt x="299" y="508"/>
                      <a:pt x="299" y="516"/>
                      <a:pt x="299" y="524"/>
                    </a:cubicBezTo>
                    <a:cubicBezTo>
                      <a:pt x="325" y="522"/>
                      <a:pt x="384" y="522"/>
                      <a:pt x="413" y="522"/>
                    </a:cubicBezTo>
                    <a:cubicBezTo>
                      <a:pt x="443" y="522"/>
                      <a:pt x="499" y="522"/>
                      <a:pt x="528" y="524"/>
                    </a:cubicBezTo>
                    <a:cubicBezTo>
                      <a:pt x="528" y="516"/>
                      <a:pt x="528" y="508"/>
                      <a:pt x="528" y="500"/>
                    </a:cubicBezTo>
                    <a:cubicBezTo>
                      <a:pt x="521" y="500"/>
                      <a:pt x="514" y="500"/>
                      <a:pt x="508" y="500"/>
                    </a:cubicBezTo>
                    <a:cubicBezTo>
                      <a:pt x="448" y="500"/>
                      <a:pt x="448" y="491"/>
                      <a:pt x="448" y="462"/>
                    </a:cubicBezTo>
                    <a:cubicBezTo>
                      <a:pt x="448" y="328"/>
                      <a:pt x="448" y="193"/>
                      <a:pt x="448" y="59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" name="CustomShape 6"/>
              <p:cNvSpPr/>
              <p:nvPr/>
            </p:nvSpPr>
            <p:spPr>
              <a:xfrm>
                <a:off x="7368480" y="2548440"/>
                <a:ext cx="63360" cy="275760"/>
              </a:xfrm>
              <a:custGeom>
                <a:avLst/>
                <a:gdLst/>
                <a:ahLst/>
                <a:rect l="l" t="t" r="r" b="b"/>
                <a:pathLst>
                  <a:path w="179" h="769">
                    <a:moveTo>
                      <a:pt x="178" y="761"/>
                    </a:moveTo>
                    <a:cubicBezTo>
                      <a:pt x="178" y="759"/>
                      <a:pt x="178" y="757"/>
                      <a:pt x="165" y="743"/>
                    </a:cubicBezTo>
                    <a:cubicBezTo>
                      <a:pt x="68" y="647"/>
                      <a:pt x="44" y="502"/>
                      <a:pt x="44" y="384"/>
                    </a:cubicBezTo>
                    <a:cubicBezTo>
                      <a:pt x="44" y="250"/>
                      <a:pt x="73" y="116"/>
                      <a:pt x="167" y="22"/>
                    </a:cubicBezTo>
                    <a:cubicBezTo>
                      <a:pt x="178" y="11"/>
                      <a:pt x="178" y="11"/>
                      <a:pt x="178" y="9"/>
                    </a:cubicBezTo>
                    <a:cubicBezTo>
                      <a:pt x="178" y="2"/>
                      <a:pt x="176" y="0"/>
                      <a:pt x="171" y="0"/>
                    </a:cubicBezTo>
                    <a:cubicBezTo>
                      <a:pt x="163" y="0"/>
                      <a:pt x="92" y="53"/>
                      <a:pt x="48" y="149"/>
                    </a:cubicBezTo>
                    <a:cubicBezTo>
                      <a:pt x="9" y="235"/>
                      <a:pt x="0" y="320"/>
                      <a:pt x="0" y="384"/>
                    </a:cubicBezTo>
                    <a:cubicBezTo>
                      <a:pt x="0" y="445"/>
                      <a:pt x="7" y="537"/>
                      <a:pt x="51" y="623"/>
                    </a:cubicBezTo>
                    <a:cubicBezTo>
                      <a:pt x="97" y="719"/>
                      <a:pt x="163" y="768"/>
                      <a:pt x="171" y="768"/>
                    </a:cubicBezTo>
                    <a:cubicBezTo>
                      <a:pt x="176" y="768"/>
                      <a:pt x="178" y="765"/>
                      <a:pt x="178" y="761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" name="CustomShape 7"/>
              <p:cNvSpPr/>
              <p:nvPr/>
            </p:nvSpPr>
            <p:spPr>
              <a:xfrm>
                <a:off x="7458840" y="2568960"/>
                <a:ext cx="179640" cy="186480"/>
              </a:xfrm>
              <a:custGeom>
                <a:avLst/>
                <a:gdLst/>
                <a:ahLst/>
                <a:rect l="l" t="t" r="r" b="b"/>
                <a:pathLst>
                  <a:path w="502" h="521">
                    <a:moveTo>
                      <a:pt x="486" y="0"/>
                    </a:moveTo>
                    <a:cubicBezTo>
                      <a:pt x="329" y="0"/>
                      <a:pt x="172" y="0"/>
                      <a:pt x="15" y="0"/>
                    </a:cubicBezTo>
                    <a:cubicBezTo>
                      <a:pt x="10" y="58"/>
                      <a:pt x="5" y="115"/>
                      <a:pt x="0" y="173"/>
                    </a:cubicBezTo>
                    <a:cubicBezTo>
                      <a:pt x="6" y="173"/>
                      <a:pt x="13" y="173"/>
                      <a:pt x="19" y="173"/>
                    </a:cubicBezTo>
                    <a:cubicBezTo>
                      <a:pt x="30" y="48"/>
                      <a:pt x="41" y="24"/>
                      <a:pt x="158" y="24"/>
                    </a:cubicBezTo>
                    <a:cubicBezTo>
                      <a:pt x="171" y="24"/>
                      <a:pt x="193" y="24"/>
                      <a:pt x="200" y="24"/>
                    </a:cubicBezTo>
                    <a:cubicBezTo>
                      <a:pt x="215" y="28"/>
                      <a:pt x="215" y="37"/>
                      <a:pt x="215" y="55"/>
                    </a:cubicBezTo>
                    <a:cubicBezTo>
                      <a:pt x="215" y="189"/>
                      <a:pt x="215" y="324"/>
                      <a:pt x="215" y="458"/>
                    </a:cubicBezTo>
                    <a:cubicBezTo>
                      <a:pt x="215" y="485"/>
                      <a:pt x="215" y="496"/>
                      <a:pt x="136" y="496"/>
                    </a:cubicBezTo>
                    <a:cubicBezTo>
                      <a:pt x="125" y="496"/>
                      <a:pt x="114" y="496"/>
                      <a:pt x="103" y="496"/>
                    </a:cubicBezTo>
                    <a:cubicBezTo>
                      <a:pt x="103" y="504"/>
                      <a:pt x="103" y="512"/>
                      <a:pt x="103" y="520"/>
                    </a:cubicBezTo>
                    <a:cubicBezTo>
                      <a:pt x="136" y="518"/>
                      <a:pt x="215" y="518"/>
                      <a:pt x="250" y="518"/>
                    </a:cubicBezTo>
                    <a:cubicBezTo>
                      <a:pt x="285" y="518"/>
                      <a:pt x="365" y="518"/>
                      <a:pt x="398" y="520"/>
                    </a:cubicBezTo>
                    <a:cubicBezTo>
                      <a:pt x="398" y="512"/>
                      <a:pt x="398" y="504"/>
                      <a:pt x="398" y="496"/>
                    </a:cubicBezTo>
                    <a:cubicBezTo>
                      <a:pt x="387" y="496"/>
                      <a:pt x="377" y="496"/>
                      <a:pt x="367" y="496"/>
                    </a:cubicBezTo>
                    <a:cubicBezTo>
                      <a:pt x="285" y="496"/>
                      <a:pt x="285" y="485"/>
                      <a:pt x="285" y="458"/>
                    </a:cubicBezTo>
                    <a:cubicBezTo>
                      <a:pt x="285" y="324"/>
                      <a:pt x="285" y="189"/>
                      <a:pt x="285" y="55"/>
                    </a:cubicBezTo>
                    <a:cubicBezTo>
                      <a:pt x="285" y="39"/>
                      <a:pt x="285" y="28"/>
                      <a:pt x="299" y="24"/>
                    </a:cubicBezTo>
                    <a:cubicBezTo>
                      <a:pt x="307" y="24"/>
                      <a:pt x="327" y="24"/>
                      <a:pt x="343" y="24"/>
                    </a:cubicBezTo>
                    <a:cubicBezTo>
                      <a:pt x="459" y="24"/>
                      <a:pt x="470" y="48"/>
                      <a:pt x="481" y="173"/>
                    </a:cubicBezTo>
                    <a:cubicBezTo>
                      <a:pt x="488" y="173"/>
                      <a:pt x="494" y="173"/>
                      <a:pt x="501" y="173"/>
                    </a:cubicBezTo>
                    <a:cubicBezTo>
                      <a:pt x="496" y="115"/>
                      <a:pt x="491" y="58"/>
                      <a:pt x="486" y="0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" name="CustomShape 8"/>
              <p:cNvSpPr/>
              <p:nvPr/>
            </p:nvSpPr>
            <p:spPr>
              <a:xfrm>
                <a:off x="7665120" y="2548440"/>
                <a:ext cx="64440" cy="275760"/>
              </a:xfrm>
              <a:custGeom>
                <a:avLst/>
                <a:gdLst/>
                <a:ahLst/>
                <a:rect l="l" t="t" r="r" b="b"/>
                <a:pathLst>
                  <a:path w="182" h="769">
                    <a:moveTo>
                      <a:pt x="181" y="384"/>
                    </a:moveTo>
                    <a:cubicBezTo>
                      <a:pt x="181" y="325"/>
                      <a:pt x="172" y="232"/>
                      <a:pt x="128" y="145"/>
                    </a:cubicBezTo>
                    <a:cubicBezTo>
                      <a:pt x="82" y="50"/>
                      <a:pt x="16" y="0"/>
                      <a:pt x="9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11"/>
                      <a:pt x="0" y="11"/>
                      <a:pt x="16" y="26"/>
                    </a:cubicBezTo>
                    <a:cubicBezTo>
                      <a:pt x="91" y="101"/>
                      <a:pt x="135" y="224"/>
                      <a:pt x="135" y="384"/>
                    </a:cubicBezTo>
                    <a:cubicBezTo>
                      <a:pt x="135" y="515"/>
                      <a:pt x="106" y="651"/>
                      <a:pt x="11" y="748"/>
                    </a:cubicBezTo>
                    <a:cubicBezTo>
                      <a:pt x="0" y="757"/>
                      <a:pt x="0" y="759"/>
                      <a:pt x="0" y="761"/>
                    </a:cubicBezTo>
                    <a:cubicBezTo>
                      <a:pt x="0" y="765"/>
                      <a:pt x="5" y="768"/>
                      <a:pt x="9" y="768"/>
                    </a:cubicBezTo>
                    <a:cubicBezTo>
                      <a:pt x="16" y="768"/>
                      <a:pt x="86" y="715"/>
                      <a:pt x="132" y="618"/>
                    </a:cubicBezTo>
                    <a:cubicBezTo>
                      <a:pt x="170" y="535"/>
                      <a:pt x="181" y="450"/>
                      <a:pt x="181" y="384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" name="CustomShape 9"/>
              <p:cNvSpPr/>
              <p:nvPr/>
            </p:nvSpPr>
            <p:spPr>
              <a:xfrm>
                <a:off x="7866360" y="2654280"/>
                <a:ext cx="183600" cy="64080"/>
              </a:xfrm>
              <a:custGeom>
                <a:avLst/>
                <a:gdLst/>
                <a:ahLst/>
                <a:rect l="l" t="t" r="r" b="b"/>
                <a:pathLst>
                  <a:path w="513" h="181">
                    <a:moveTo>
                      <a:pt x="486" y="31"/>
                    </a:moveTo>
                    <a:cubicBezTo>
                      <a:pt x="499" y="31"/>
                      <a:pt x="512" y="31"/>
                      <a:pt x="512" y="15"/>
                    </a:cubicBezTo>
                    <a:cubicBezTo>
                      <a:pt x="512" y="0"/>
                      <a:pt x="499" y="0"/>
                      <a:pt x="488" y="0"/>
                    </a:cubicBezTo>
                    <a:cubicBezTo>
                      <a:pt x="333" y="0"/>
                      <a:pt x="179" y="0"/>
                      <a:pt x="24" y="0"/>
                    </a:cubicBezTo>
                    <a:cubicBezTo>
                      <a:pt x="13" y="0"/>
                      <a:pt x="0" y="0"/>
                      <a:pt x="0" y="15"/>
                    </a:cubicBezTo>
                    <a:cubicBezTo>
                      <a:pt x="0" y="31"/>
                      <a:pt x="13" y="31"/>
                      <a:pt x="26" y="31"/>
                    </a:cubicBezTo>
                    <a:cubicBezTo>
                      <a:pt x="179" y="31"/>
                      <a:pt x="333" y="31"/>
                      <a:pt x="486" y="31"/>
                    </a:cubicBezTo>
                    <a:moveTo>
                      <a:pt x="488" y="180"/>
                    </a:moveTo>
                    <a:cubicBezTo>
                      <a:pt x="499" y="180"/>
                      <a:pt x="512" y="180"/>
                      <a:pt x="512" y="164"/>
                    </a:cubicBezTo>
                    <a:cubicBezTo>
                      <a:pt x="512" y="149"/>
                      <a:pt x="499" y="149"/>
                      <a:pt x="486" y="149"/>
                    </a:cubicBezTo>
                    <a:cubicBezTo>
                      <a:pt x="333" y="149"/>
                      <a:pt x="179" y="149"/>
                      <a:pt x="26" y="149"/>
                    </a:cubicBezTo>
                    <a:cubicBezTo>
                      <a:pt x="13" y="149"/>
                      <a:pt x="0" y="149"/>
                      <a:pt x="0" y="164"/>
                    </a:cubicBezTo>
                    <a:cubicBezTo>
                      <a:pt x="0" y="180"/>
                      <a:pt x="13" y="180"/>
                      <a:pt x="24" y="180"/>
                    </a:cubicBezTo>
                    <a:cubicBezTo>
                      <a:pt x="179" y="180"/>
                      <a:pt x="333" y="180"/>
                      <a:pt x="488" y="180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" name="CustomShape 10"/>
              <p:cNvSpPr/>
              <p:nvPr/>
            </p:nvSpPr>
            <p:spPr>
              <a:xfrm>
                <a:off x="8168760" y="2567520"/>
                <a:ext cx="189000" cy="187920"/>
              </a:xfrm>
              <a:custGeom>
                <a:avLst/>
                <a:gdLst/>
                <a:ahLst/>
                <a:rect l="l" t="t" r="r" b="b"/>
                <a:pathLst>
                  <a:path w="528" h="525">
                    <a:moveTo>
                      <a:pt x="448" y="59"/>
                    </a:moveTo>
                    <a:cubicBezTo>
                      <a:pt x="448" y="30"/>
                      <a:pt x="448" y="21"/>
                      <a:pt x="508" y="21"/>
                    </a:cubicBezTo>
                    <a:cubicBezTo>
                      <a:pt x="514" y="21"/>
                      <a:pt x="521" y="21"/>
                      <a:pt x="527" y="21"/>
                    </a:cubicBezTo>
                    <a:cubicBezTo>
                      <a:pt x="527" y="14"/>
                      <a:pt x="527" y="7"/>
                      <a:pt x="527" y="0"/>
                    </a:cubicBezTo>
                    <a:cubicBezTo>
                      <a:pt x="501" y="2"/>
                      <a:pt x="443" y="2"/>
                      <a:pt x="413" y="2"/>
                    </a:cubicBezTo>
                    <a:cubicBezTo>
                      <a:pt x="383" y="2"/>
                      <a:pt x="325" y="2"/>
                      <a:pt x="299" y="0"/>
                    </a:cubicBezTo>
                    <a:cubicBezTo>
                      <a:pt x="299" y="7"/>
                      <a:pt x="299" y="14"/>
                      <a:pt x="299" y="21"/>
                    </a:cubicBezTo>
                    <a:cubicBezTo>
                      <a:pt x="305" y="21"/>
                      <a:pt x="312" y="21"/>
                      <a:pt x="319" y="21"/>
                    </a:cubicBezTo>
                    <a:cubicBezTo>
                      <a:pt x="378" y="21"/>
                      <a:pt x="378" y="30"/>
                      <a:pt x="378" y="59"/>
                    </a:cubicBezTo>
                    <a:cubicBezTo>
                      <a:pt x="378" y="119"/>
                      <a:pt x="378" y="179"/>
                      <a:pt x="378" y="239"/>
                    </a:cubicBezTo>
                    <a:cubicBezTo>
                      <a:pt x="301" y="239"/>
                      <a:pt x="224" y="239"/>
                      <a:pt x="147" y="239"/>
                    </a:cubicBezTo>
                    <a:cubicBezTo>
                      <a:pt x="147" y="179"/>
                      <a:pt x="147" y="119"/>
                      <a:pt x="147" y="59"/>
                    </a:cubicBezTo>
                    <a:cubicBezTo>
                      <a:pt x="147" y="30"/>
                      <a:pt x="149" y="21"/>
                      <a:pt x="209" y="21"/>
                    </a:cubicBezTo>
                    <a:cubicBezTo>
                      <a:pt x="215" y="21"/>
                      <a:pt x="222" y="21"/>
                      <a:pt x="228" y="21"/>
                    </a:cubicBezTo>
                    <a:cubicBezTo>
                      <a:pt x="228" y="14"/>
                      <a:pt x="228" y="7"/>
                      <a:pt x="228" y="0"/>
                    </a:cubicBezTo>
                    <a:cubicBezTo>
                      <a:pt x="200" y="2"/>
                      <a:pt x="143" y="2"/>
                      <a:pt x="114" y="2"/>
                    </a:cubicBezTo>
                    <a:cubicBezTo>
                      <a:pt x="86" y="2"/>
                      <a:pt x="26" y="2"/>
                      <a:pt x="0" y="0"/>
                    </a:cubicBezTo>
                    <a:cubicBezTo>
                      <a:pt x="0" y="7"/>
                      <a:pt x="0" y="14"/>
                      <a:pt x="0" y="21"/>
                    </a:cubicBezTo>
                    <a:cubicBezTo>
                      <a:pt x="6" y="21"/>
                      <a:pt x="11" y="21"/>
                      <a:pt x="17" y="21"/>
                    </a:cubicBezTo>
                    <a:cubicBezTo>
                      <a:pt x="77" y="21"/>
                      <a:pt x="79" y="30"/>
                      <a:pt x="79" y="59"/>
                    </a:cubicBezTo>
                    <a:cubicBezTo>
                      <a:pt x="79" y="193"/>
                      <a:pt x="79" y="328"/>
                      <a:pt x="79" y="462"/>
                    </a:cubicBezTo>
                    <a:cubicBezTo>
                      <a:pt x="79" y="491"/>
                      <a:pt x="77" y="500"/>
                      <a:pt x="17" y="500"/>
                    </a:cubicBezTo>
                    <a:cubicBezTo>
                      <a:pt x="11" y="500"/>
                      <a:pt x="6" y="500"/>
                      <a:pt x="0" y="500"/>
                    </a:cubicBezTo>
                    <a:cubicBezTo>
                      <a:pt x="0" y="508"/>
                      <a:pt x="0" y="516"/>
                      <a:pt x="0" y="524"/>
                    </a:cubicBezTo>
                    <a:cubicBezTo>
                      <a:pt x="26" y="522"/>
                      <a:pt x="84" y="522"/>
                      <a:pt x="114" y="522"/>
                    </a:cubicBezTo>
                    <a:cubicBezTo>
                      <a:pt x="144" y="522"/>
                      <a:pt x="200" y="522"/>
                      <a:pt x="228" y="524"/>
                    </a:cubicBezTo>
                    <a:cubicBezTo>
                      <a:pt x="228" y="516"/>
                      <a:pt x="228" y="508"/>
                      <a:pt x="228" y="500"/>
                    </a:cubicBezTo>
                    <a:cubicBezTo>
                      <a:pt x="222" y="500"/>
                      <a:pt x="215" y="500"/>
                      <a:pt x="209" y="500"/>
                    </a:cubicBezTo>
                    <a:cubicBezTo>
                      <a:pt x="149" y="500"/>
                      <a:pt x="147" y="491"/>
                      <a:pt x="147" y="462"/>
                    </a:cubicBezTo>
                    <a:cubicBezTo>
                      <a:pt x="147" y="396"/>
                      <a:pt x="147" y="329"/>
                      <a:pt x="147" y="263"/>
                    </a:cubicBezTo>
                    <a:cubicBezTo>
                      <a:pt x="224" y="263"/>
                      <a:pt x="301" y="263"/>
                      <a:pt x="378" y="263"/>
                    </a:cubicBezTo>
                    <a:cubicBezTo>
                      <a:pt x="378" y="329"/>
                      <a:pt x="378" y="396"/>
                      <a:pt x="378" y="462"/>
                    </a:cubicBezTo>
                    <a:cubicBezTo>
                      <a:pt x="378" y="491"/>
                      <a:pt x="378" y="500"/>
                      <a:pt x="319" y="500"/>
                    </a:cubicBezTo>
                    <a:cubicBezTo>
                      <a:pt x="312" y="500"/>
                      <a:pt x="305" y="500"/>
                      <a:pt x="299" y="500"/>
                    </a:cubicBezTo>
                    <a:cubicBezTo>
                      <a:pt x="299" y="508"/>
                      <a:pt x="299" y="516"/>
                      <a:pt x="299" y="524"/>
                    </a:cubicBezTo>
                    <a:cubicBezTo>
                      <a:pt x="325" y="522"/>
                      <a:pt x="383" y="522"/>
                      <a:pt x="413" y="522"/>
                    </a:cubicBezTo>
                    <a:cubicBezTo>
                      <a:pt x="443" y="522"/>
                      <a:pt x="501" y="522"/>
                      <a:pt x="527" y="524"/>
                    </a:cubicBezTo>
                    <a:cubicBezTo>
                      <a:pt x="527" y="516"/>
                      <a:pt x="527" y="508"/>
                      <a:pt x="527" y="500"/>
                    </a:cubicBezTo>
                    <a:cubicBezTo>
                      <a:pt x="521" y="500"/>
                      <a:pt x="514" y="500"/>
                      <a:pt x="508" y="500"/>
                    </a:cubicBezTo>
                    <a:cubicBezTo>
                      <a:pt x="448" y="500"/>
                      <a:pt x="448" y="491"/>
                      <a:pt x="448" y="462"/>
                    </a:cubicBezTo>
                    <a:cubicBezTo>
                      <a:pt x="448" y="328"/>
                      <a:pt x="448" y="193"/>
                      <a:pt x="448" y="59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" name="CustomShape 11"/>
              <p:cNvSpPr/>
              <p:nvPr/>
            </p:nvSpPr>
            <p:spPr>
              <a:xfrm>
                <a:off x="8368200" y="2711880"/>
                <a:ext cx="107640" cy="122400"/>
              </a:xfrm>
              <a:custGeom>
                <a:avLst/>
                <a:gdLst/>
                <a:ahLst/>
                <a:rect l="l" t="t" r="r" b="b"/>
                <a:pathLst>
                  <a:path w="302" h="343">
                    <a:moveTo>
                      <a:pt x="39" y="303"/>
                    </a:moveTo>
                    <a:cubicBezTo>
                      <a:pt x="37" y="318"/>
                      <a:pt x="35" y="322"/>
                      <a:pt x="13" y="322"/>
                    </a:cubicBezTo>
                    <a:cubicBezTo>
                      <a:pt x="6" y="322"/>
                      <a:pt x="0" y="322"/>
                      <a:pt x="0" y="333"/>
                    </a:cubicBezTo>
                    <a:cubicBezTo>
                      <a:pt x="0" y="340"/>
                      <a:pt x="4" y="342"/>
                      <a:pt x="6" y="342"/>
                    </a:cubicBezTo>
                    <a:cubicBezTo>
                      <a:pt x="20" y="342"/>
                      <a:pt x="37" y="340"/>
                      <a:pt x="53" y="340"/>
                    </a:cubicBezTo>
                    <a:cubicBezTo>
                      <a:pt x="70" y="340"/>
                      <a:pt x="92" y="342"/>
                      <a:pt x="110" y="342"/>
                    </a:cubicBezTo>
                    <a:cubicBezTo>
                      <a:pt x="114" y="342"/>
                      <a:pt x="121" y="340"/>
                      <a:pt x="121" y="329"/>
                    </a:cubicBezTo>
                    <a:cubicBezTo>
                      <a:pt x="121" y="322"/>
                      <a:pt x="112" y="322"/>
                      <a:pt x="105" y="322"/>
                    </a:cubicBezTo>
                    <a:cubicBezTo>
                      <a:pt x="94" y="322"/>
                      <a:pt x="79" y="322"/>
                      <a:pt x="79" y="316"/>
                    </a:cubicBezTo>
                    <a:cubicBezTo>
                      <a:pt x="79" y="314"/>
                      <a:pt x="83" y="298"/>
                      <a:pt x="86" y="292"/>
                    </a:cubicBezTo>
                    <a:cubicBezTo>
                      <a:pt x="92" y="263"/>
                      <a:pt x="101" y="235"/>
                      <a:pt x="105" y="210"/>
                    </a:cubicBezTo>
                    <a:cubicBezTo>
                      <a:pt x="112" y="221"/>
                      <a:pt x="130" y="243"/>
                      <a:pt x="163" y="243"/>
                    </a:cubicBezTo>
                    <a:cubicBezTo>
                      <a:pt x="228" y="243"/>
                      <a:pt x="301" y="171"/>
                      <a:pt x="301" y="90"/>
                    </a:cubicBezTo>
                    <a:cubicBezTo>
                      <a:pt x="301" y="26"/>
                      <a:pt x="257" y="0"/>
                      <a:pt x="220" y="0"/>
                    </a:cubicBezTo>
                    <a:cubicBezTo>
                      <a:pt x="187" y="0"/>
                      <a:pt x="158" y="22"/>
                      <a:pt x="143" y="37"/>
                    </a:cubicBezTo>
                    <a:cubicBezTo>
                      <a:pt x="134" y="7"/>
                      <a:pt x="103" y="0"/>
                      <a:pt x="88" y="0"/>
                    </a:cubicBezTo>
                    <a:cubicBezTo>
                      <a:pt x="66" y="0"/>
                      <a:pt x="53" y="15"/>
                      <a:pt x="44" y="28"/>
                    </a:cubicBezTo>
                    <a:cubicBezTo>
                      <a:pt x="33" y="48"/>
                      <a:pt x="24" y="79"/>
                      <a:pt x="24" y="83"/>
                    </a:cubicBezTo>
                    <a:cubicBezTo>
                      <a:pt x="24" y="90"/>
                      <a:pt x="33" y="90"/>
                      <a:pt x="35" y="90"/>
                    </a:cubicBezTo>
                    <a:cubicBezTo>
                      <a:pt x="42" y="90"/>
                      <a:pt x="42" y="88"/>
                      <a:pt x="46" y="75"/>
                    </a:cubicBezTo>
                    <a:cubicBezTo>
                      <a:pt x="55" y="42"/>
                      <a:pt x="64" y="15"/>
                      <a:pt x="86" y="15"/>
                    </a:cubicBezTo>
                    <a:cubicBezTo>
                      <a:pt x="99" y="15"/>
                      <a:pt x="103" y="26"/>
                      <a:pt x="103" y="42"/>
                    </a:cubicBezTo>
                    <a:cubicBezTo>
                      <a:pt x="103" y="48"/>
                      <a:pt x="103" y="55"/>
                      <a:pt x="101" y="57"/>
                    </a:cubicBezTo>
                    <a:cubicBezTo>
                      <a:pt x="80" y="139"/>
                      <a:pt x="60" y="221"/>
                      <a:pt x="39" y="303"/>
                    </a:cubicBezTo>
                    <a:moveTo>
                      <a:pt x="143" y="66"/>
                    </a:moveTo>
                    <a:cubicBezTo>
                      <a:pt x="173" y="24"/>
                      <a:pt x="200" y="15"/>
                      <a:pt x="217" y="15"/>
                    </a:cubicBezTo>
                    <a:cubicBezTo>
                      <a:pt x="239" y="15"/>
                      <a:pt x="257" y="31"/>
                      <a:pt x="257" y="68"/>
                    </a:cubicBezTo>
                    <a:cubicBezTo>
                      <a:pt x="257" y="90"/>
                      <a:pt x="246" y="145"/>
                      <a:pt x="228" y="175"/>
                    </a:cubicBezTo>
                    <a:cubicBezTo>
                      <a:pt x="215" y="202"/>
                      <a:pt x="189" y="228"/>
                      <a:pt x="163" y="228"/>
                    </a:cubicBezTo>
                    <a:cubicBezTo>
                      <a:pt x="123" y="228"/>
                      <a:pt x="114" y="186"/>
                      <a:pt x="114" y="182"/>
                    </a:cubicBezTo>
                    <a:cubicBezTo>
                      <a:pt x="114" y="180"/>
                      <a:pt x="114" y="175"/>
                      <a:pt x="114" y="173"/>
                    </a:cubicBezTo>
                    <a:cubicBezTo>
                      <a:pt x="124" y="137"/>
                      <a:pt x="133" y="102"/>
                      <a:pt x="143" y="66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1" name="Group 12"/>
          <p:cNvGrpSpPr/>
          <p:nvPr/>
        </p:nvGrpSpPr>
        <p:grpSpPr>
          <a:xfrm>
            <a:off x="7331040" y="2055240"/>
            <a:ext cx="1263960" cy="276480"/>
            <a:chOff x="7331040" y="2055240"/>
            <a:chExt cx="1263960" cy="276480"/>
          </a:xfrm>
        </p:grpSpPr>
        <p:grpSp>
          <p:nvGrpSpPr>
            <p:cNvPr id="62" name="Group 13"/>
            <p:cNvGrpSpPr/>
            <p:nvPr/>
          </p:nvGrpSpPr>
          <p:grpSpPr>
            <a:xfrm>
              <a:off x="7331040" y="2055240"/>
              <a:ext cx="1263960" cy="276480"/>
              <a:chOff x="7331040" y="2055240"/>
              <a:chExt cx="1263960" cy="276480"/>
            </a:xfrm>
          </p:grpSpPr>
          <p:sp>
            <p:nvSpPr>
              <p:cNvPr id="63" name="CustomShape 14"/>
              <p:cNvSpPr/>
              <p:nvPr/>
            </p:nvSpPr>
            <p:spPr>
              <a:xfrm>
                <a:off x="7331040" y="2074320"/>
                <a:ext cx="189360" cy="187920"/>
              </a:xfrm>
              <a:custGeom>
                <a:avLst/>
                <a:gdLst/>
                <a:ahLst/>
                <a:rect l="l" t="t" r="r" b="b"/>
                <a:pathLst>
                  <a:path w="529" h="525">
                    <a:moveTo>
                      <a:pt x="446" y="59"/>
                    </a:moveTo>
                    <a:cubicBezTo>
                      <a:pt x="446" y="30"/>
                      <a:pt x="448" y="24"/>
                      <a:pt x="508" y="24"/>
                    </a:cubicBezTo>
                    <a:cubicBezTo>
                      <a:pt x="514" y="24"/>
                      <a:pt x="521" y="24"/>
                      <a:pt x="528" y="24"/>
                    </a:cubicBezTo>
                    <a:cubicBezTo>
                      <a:pt x="528" y="16"/>
                      <a:pt x="528" y="8"/>
                      <a:pt x="528" y="0"/>
                    </a:cubicBezTo>
                    <a:cubicBezTo>
                      <a:pt x="499" y="2"/>
                      <a:pt x="442" y="2"/>
                      <a:pt x="413" y="2"/>
                    </a:cubicBezTo>
                    <a:cubicBezTo>
                      <a:pt x="385" y="2"/>
                      <a:pt x="325" y="2"/>
                      <a:pt x="299" y="0"/>
                    </a:cubicBezTo>
                    <a:cubicBezTo>
                      <a:pt x="299" y="8"/>
                      <a:pt x="299" y="16"/>
                      <a:pt x="299" y="24"/>
                    </a:cubicBezTo>
                    <a:cubicBezTo>
                      <a:pt x="305" y="24"/>
                      <a:pt x="311" y="24"/>
                      <a:pt x="317" y="24"/>
                    </a:cubicBezTo>
                    <a:cubicBezTo>
                      <a:pt x="378" y="24"/>
                      <a:pt x="378" y="30"/>
                      <a:pt x="378" y="59"/>
                    </a:cubicBezTo>
                    <a:cubicBezTo>
                      <a:pt x="378" y="119"/>
                      <a:pt x="378" y="179"/>
                      <a:pt x="378" y="239"/>
                    </a:cubicBezTo>
                    <a:cubicBezTo>
                      <a:pt x="301" y="239"/>
                      <a:pt x="224" y="239"/>
                      <a:pt x="147" y="239"/>
                    </a:cubicBezTo>
                    <a:cubicBezTo>
                      <a:pt x="147" y="179"/>
                      <a:pt x="147" y="119"/>
                      <a:pt x="147" y="59"/>
                    </a:cubicBezTo>
                    <a:cubicBezTo>
                      <a:pt x="147" y="30"/>
                      <a:pt x="149" y="24"/>
                      <a:pt x="209" y="24"/>
                    </a:cubicBezTo>
                    <a:cubicBezTo>
                      <a:pt x="215" y="24"/>
                      <a:pt x="221" y="24"/>
                      <a:pt x="226" y="24"/>
                    </a:cubicBezTo>
                    <a:cubicBezTo>
                      <a:pt x="226" y="16"/>
                      <a:pt x="226" y="8"/>
                      <a:pt x="226" y="0"/>
                    </a:cubicBezTo>
                    <a:cubicBezTo>
                      <a:pt x="200" y="2"/>
                      <a:pt x="144" y="2"/>
                      <a:pt x="114" y="2"/>
                    </a:cubicBezTo>
                    <a:cubicBezTo>
                      <a:pt x="85" y="2"/>
                      <a:pt x="26" y="2"/>
                      <a:pt x="0" y="0"/>
                    </a:cubicBezTo>
                    <a:cubicBezTo>
                      <a:pt x="0" y="8"/>
                      <a:pt x="0" y="16"/>
                      <a:pt x="0" y="24"/>
                    </a:cubicBezTo>
                    <a:cubicBezTo>
                      <a:pt x="6" y="24"/>
                      <a:pt x="12" y="24"/>
                      <a:pt x="18" y="24"/>
                    </a:cubicBezTo>
                    <a:cubicBezTo>
                      <a:pt x="77" y="24"/>
                      <a:pt x="79" y="30"/>
                      <a:pt x="79" y="59"/>
                    </a:cubicBezTo>
                    <a:cubicBezTo>
                      <a:pt x="79" y="194"/>
                      <a:pt x="79" y="329"/>
                      <a:pt x="79" y="465"/>
                    </a:cubicBezTo>
                    <a:cubicBezTo>
                      <a:pt x="79" y="491"/>
                      <a:pt x="77" y="500"/>
                      <a:pt x="18" y="500"/>
                    </a:cubicBezTo>
                    <a:cubicBezTo>
                      <a:pt x="12" y="500"/>
                      <a:pt x="6" y="500"/>
                      <a:pt x="0" y="500"/>
                    </a:cubicBezTo>
                    <a:cubicBezTo>
                      <a:pt x="0" y="508"/>
                      <a:pt x="0" y="516"/>
                      <a:pt x="0" y="524"/>
                    </a:cubicBezTo>
                    <a:cubicBezTo>
                      <a:pt x="26" y="522"/>
                      <a:pt x="82" y="522"/>
                      <a:pt x="112" y="522"/>
                    </a:cubicBezTo>
                    <a:cubicBezTo>
                      <a:pt x="142" y="522"/>
                      <a:pt x="200" y="522"/>
                      <a:pt x="226" y="524"/>
                    </a:cubicBezTo>
                    <a:cubicBezTo>
                      <a:pt x="226" y="516"/>
                      <a:pt x="226" y="508"/>
                      <a:pt x="226" y="500"/>
                    </a:cubicBezTo>
                    <a:cubicBezTo>
                      <a:pt x="221" y="500"/>
                      <a:pt x="215" y="500"/>
                      <a:pt x="209" y="500"/>
                    </a:cubicBezTo>
                    <a:cubicBezTo>
                      <a:pt x="149" y="500"/>
                      <a:pt x="147" y="491"/>
                      <a:pt x="147" y="465"/>
                    </a:cubicBezTo>
                    <a:cubicBezTo>
                      <a:pt x="147" y="397"/>
                      <a:pt x="147" y="330"/>
                      <a:pt x="147" y="263"/>
                    </a:cubicBezTo>
                    <a:cubicBezTo>
                      <a:pt x="224" y="263"/>
                      <a:pt x="301" y="263"/>
                      <a:pt x="378" y="263"/>
                    </a:cubicBezTo>
                    <a:cubicBezTo>
                      <a:pt x="378" y="330"/>
                      <a:pt x="378" y="397"/>
                      <a:pt x="378" y="465"/>
                    </a:cubicBezTo>
                    <a:cubicBezTo>
                      <a:pt x="378" y="491"/>
                      <a:pt x="378" y="500"/>
                      <a:pt x="317" y="500"/>
                    </a:cubicBezTo>
                    <a:cubicBezTo>
                      <a:pt x="311" y="500"/>
                      <a:pt x="305" y="500"/>
                      <a:pt x="299" y="500"/>
                    </a:cubicBezTo>
                    <a:cubicBezTo>
                      <a:pt x="299" y="508"/>
                      <a:pt x="299" y="516"/>
                      <a:pt x="299" y="524"/>
                    </a:cubicBezTo>
                    <a:cubicBezTo>
                      <a:pt x="325" y="522"/>
                      <a:pt x="384" y="522"/>
                      <a:pt x="413" y="522"/>
                    </a:cubicBezTo>
                    <a:cubicBezTo>
                      <a:pt x="443" y="522"/>
                      <a:pt x="499" y="522"/>
                      <a:pt x="528" y="524"/>
                    </a:cubicBezTo>
                    <a:cubicBezTo>
                      <a:pt x="528" y="516"/>
                      <a:pt x="528" y="508"/>
                      <a:pt x="528" y="500"/>
                    </a:cubicBezTo>
                    <a:cubicBezTo>
                      <a:pt x="521" y="500"/>
                      <a:pt x="514" y="500"/>
                      <a:pt x="508" y="500"/>
                    </a:cubicBezTo>
                    <a:cubicBezTo>
                      <a:pt x="448" y="500"/>
                      <a:pt x="446" y="491"/>
                      <a:pt x="446" y="465"/>
                    </a:cubicBezTo>
                    <a:cubicBezTo>
                      <a:pt x="446" y="329"/>
                      <a:pt x="446" y="194"/>
                      <a:pt x="446" y="59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" name="CustomShape 15"/>
              <p:cNvSpPr/>
              <p:nvPr/>
            </p:nvSpPr>
            <p:spPr>
              <a:xfrm>
                <a:off x="7557480" y="2055240"/>
                <a:ext cx="64080" cy="276480"/>
              </a:xfrm>
              <a:custGeom>
                <a:avLst/>
                <a:gdLst/>
                <a:ahLst/>
                <a:rect l="l" t="t" r="r" b="b"/>
                <a:pathLst>
                  <a:path w="181" h="771">
                    <a:moveTo>
                      <a:pt x="180" y="761"/>
                    </a:moveTo>
                    <a:cubicBezTo>
                      <a:pt x="180" y="759"/>
                      <a:pt x="180" y="759"/>
                      <a:pt x="167" y="746"/>
                    </a:cubicBezTo>
                    <a:cubicBezTo>
                      <a:pt x="70" y="647"/>
                      <a:pt x="46" y="502"/>
                      <a:pt x="46" y="386"/>
                    </a:cubicBezTo>
                    <a:cubicBezTo>
                      <a:pt x="46" y="250"/>
                      <a:pt x="74" y="116"/>
                      <a:pt x="169" y="22"/>
                    </a:cubicBezTo>
                    <a:cubicBezTo>
                      <a:pt x="180" y="11"/>
                      <a:pt x="180" y="11"/>
                      <a:pt x="180" y="9"/>
                    </a:cubicBezTo>
                    <a:cubicBezTo>
                      <a:pt x="180" y="2"/>
                      <a:pt x="176" y="0"/>
                      <a:pt x="171" y="0"/>
                    </a:cubicBezTo>
                    <a:cubicBezTo>
                      <a:pt x="165" y="0"/>
                      <a:pt x="94" y="53"/>
                      <a:pt x="48" y="151"/>
                    </a:cubicBezTo>
                    <a:cubicBezTo>
                      <a:pt x="11" y="235"/>
                      <a:pt x="0" y="320"/>
                      <a:pt x="0" y="386"/>
                    </a:cubicBezTo>
                    <a:cubicBezTo>
                      <a:pt x="0" y="445"/>
                      <a:pt x="9" y="537"/>
                      <a:pt x="52" y="625"/>
                    </a:cubicBezTo>
                    <a:cubicBezTo>
                      <a:pt x="99" y="720"/>
                      <a:pt x="165" y="770"/>
                      <a:pt x="171" y="770"/>
                    </a:cubicBezTo>
                    <a:cubicBezTo>
                      <a:pt x="176" y="770"/>
                      <a:pt x="180" y="768"/>
                      <a:pt x="180" y="761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" name="CustomShape 16"/>
              <p:cNvSpPr/>
              <p:nvPr/>
            </p:nvSpPr>
            <p:spPr>
              <a:xfrm>
                <a:off x="7649280" y="2079000"/>
                <a:ext cx="116280" cy="189720"/>
              </a:xfrm>
              <a:custGeom>
                <a:avLst/>
                <a:gdLst/>
                <a:ahLst/>
                <a:rect l="l" t="t" r="r" b="b"/>
                <a:pathLst>
                  <a:path w="326" h="530">
                    <a:moveTo>
                      <a:pt x="325" y="265"/>
                    </a:moveTo>
                    <a:cubicBezTo>
                      <a:pt x="325" y="204"/>
                      <a:pt x="321" y="142"/>
                      <a:pt x="294" y="85"/>
                    </a:cubicBezTo>
                    <a:cubicBezTo>
                      <a:pt x="259" y="11"/>
                      <a:pt x="195" y="0"/>
                      <a:pt x="162" y="0"/>
                    </a:cubicBezTo>
                    <a:cubicBezTo>
                      <a:pt x="116" y="0"/>
                      <a:pt x="59" y="19"/>
                      <a:pt x="28" y="90"/>
                    </a:cubicBezTo>
                    <a:cubicBezTo>
                      <a:pt x="4" y="145"/>
                      <a:pt x="0" y="204"/>
                      <a:pt x="0" y="265"/>
                    </a:cubicBezTo>
                    <a:cubicBezTo>
                      <a:pt x="0" y="322"/>
                      <a:pt x="2" y="393"/>
                      <a:pt x="35" y="450"/>
                    </a:cubicBezTo>
                    <a:cubicBezTo>
                      <a:pt x="68" y="513"/>
                      <a:pt x="123" y="529"/>
                      <a:pt x="162" y="529"/>
                    </a:cubicBezTo>
                    <a:cubicBezTo>
                      <a:pt x="204" y="529"/>
                      <a:pt x="261" y="513"/>
                      <a:pt x="297" y="439"/>
                    </a:cubicBezTo>
                    <a:cubicBezTo>
                      <a:pt x="321" y="386"/>
                      <a:pt x="325" y="327"/>
                      <a:pt x="325" y="265"/>
                    </a:cubicBezTo>
                    <a:moveTo>
                      <a:pt x="162" y="511"/>
                    </a:moveTo>
                    <a:cubicBezTo>
                      <a:pt x="132" y="511"/>
                      <a:pt x="85" y="491"/>
                      <a:pt x="72" y="419"/>
                    </a:cubicBezTo>
                    <a:cubicBezTo>
                      <a:pt x="63" y="373"/>
                      <a:pt x="63" y="300"/>
                      <a:pt x="63" y="256"/>
                    </a:cubicBezTo>
                    <a:cubicBezTo>
                      <a:pt x="63" y="206"/>
                      <a:pt x="63" y="156"/>
                      <a:pt x="70" y="114"/>
                    </a:cubicBezTo>
                    <a:cubicBezTo>
                      <a:pt x="83" y="24"/>
                      <a:pt x="143" y="15"/>
                      <a:pt x="162" y="15"/>
                    </a:cubicBezTo>
                    <a:cubicBezTo>
                      <a:pt x="187" y="15"/>
                      <a:pt x="237" y="30"/>
                      <a:pt x="253" y="105"/>
                    </a:cubicBezTo>
                    <a:cubicBezTo>
                      <a:pt x="261" y="149"/>
                      <a:pt x="261" y="208"/>
                      <a:pt x="261" y="256"/>
                    </a:cubicBezTo>
                    <a:cubicBezTo>
                      <a:pt x="261" y="314"/>
                      <a:pt x="261" y="366"/>
                      <a:pt x="253" y="414"/>
                    </a:cubicBezTo>
                    <a:cubicBezTo>
                      <a:pt x="239" y="489"/>
                      <a:pt x="195" y="511"/>
                      <a:pt x="162" y="511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" name="CustomShape 17"/>
              <p:cNvSpPr/>
              <p:nvPr/>
            </p:nvSpPr>
            <p:spPr>
              <a:xfrm>
                <a:off x="7793280" y="2055240"/>
                <a:ext cx="63360" cy="276480"/>
              </a:xfrm>
              <a:custGeom>
                <a:avLst/>
                <a:gdLst/>
                <a:ahLst/>
                <a:rect l="l" t="t" r="r" b="b"/>
                <a:pathLst>
                  <a:path w="179" h="771">
                    <a:moveTo>
                      <a:pt x="178" y="386"/>
                    </a:moveTo>
                    <a:cubicBezTo>
                      <a:pt x="178" y="325"/>
                      <a:pt x="169" y="233"/>
                      <a:pt x="127" y="145"/>
                    </a:cubicBezTo>
                    <a:cubicBezTo>
                      <a:pt x="81" y="50"/>
                      <a:pt x="15" y="0"/>
                      <a:pt x="6" y="0"/>
                    </a:cubicBezTo>
                    <a:cubicBezTo>
                      <a:pt x="2" y="0"/>
                      <a:pt x="0" y="4"/>
                      <a:pt x="0" y="9"/>
                    </a:cubicBezTo>
                    <a:cubicBezTo>
                      <a:pt x="0" y="11"/>
                      <a:pt x="0" y="11"/>
                      <a:pt x="13" y="26"/>
                    </a:cubicBezTo>
                    <a:cubicBezTo>
                      <a:pt x="90" y="101"/>
                      <a:pt x="134" y="224"/>
                      <a:pt x="134" y="386"/>
                    </a:cubicBezTo>
                    <a:cubicBezTo>
                      <a:pt x="134" y="516"/>
                      <a:pt x="105" y="652"/>
                      <a:pt x="9" y="748"/>
                    </a:cubicBezTo>
                    <a:cubicBezTo>
                      <a:pt x="0" y="759"/>
                      <a:pt x="0" y="759"/>
                      <a:pt x="0" y="761"/>
                    </a:cubicBezTo>
                    <a:cubicBezTo>
                      <a:pt x="0" y="766"/>
                      <a:pt x="2" y="770"/>
                      <a:pt x="6" y="770"/>
                    </a:cubicBezTo>
                    <a:cubicBezTo>
                      <a:pt x="15" y="770"/>
                      <a:pt x="83" y="717"/>
                      <a:pt x="130" y="619"/>
                    </a:cubicBezTo>
                    <a:cubicBezTo>
                      <a:pt x="169" y="535"/>
                      <a:pt x="178" y="450"/>
                      <a:pt x="178" y="386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" name="CustomShape 18"/>
              <p:cNvSpPr/>
              <p:nvPr/>
            </p:nvSpPr>
            <p:spPr>
              <a:xfrm>
                <a:off x="7993440" y="2160720"/>
                <a:ext cx="184320" cy="65520"/>
              </a:xfrm>
              <a:custGeom>
                <a:avLst/>
                <a:gdLst/>
                <a:ahLst/>
                <a:rect l="l" t="t" r="r" b="b"/>
                <a:pathLst>
                  <a:path w="515" h="185">
                    <a:moveTo>
                      <a:pt x="488" y="34"/>
                    </a:moveTo>
                    <a:cubicBezTo>
                      <a:pt x="499" y="34"/>
                      <a:pt x="514" y="33"/>
                      <a:pt x="514" y="16"/>
                    </a:cubicBezTo>
                    <a:cubicBezTo>
                      <a:pt x="514" y="0"/>
                      <a:pt x="499" y="1"/>
                      <a:pt x="488" y="1"/>
                    </a:cubicBezTo>
                    <a:cubicBezTo>
                      <a:pt x="334" y="1"/>
                      <a:pt x="180" y="1"/>
                      <a:pt x="26" y="1"/>
                    </a:cubicBezTo>
                    <a:cubicBezTo>
                      <a:pt x="15" y="1"/>
                      <a:pt x="0" y="0"/>
                      <a:pt x="0" y="16"/>
                    </a:cubicBezTo>
                    <a:cubicBezTo>
                      <a:pt x="0" y="33"/>
                      <a:pt x="15" y="34"/>
                      <a:pt x="26" y="34"/>
                    </a:cubicBezTo>
                    <a:cubicBezTo>
                      <a:pt x="180" y="34"/>
                      <a:pt x="334" y="34"/>
                      <a:pt x="488" y="34"/>
                    </a:cubicBezTo>
                    <a:moveTo>
                      <a:pt x="488" y="183"/>
                    </a:moveTo>
                    <a:cubicBezTo>
                      <a:pt x="499" y="183"/>
                      <a:pt x="514" y="184"/>
                      <a:pt x="514" y="168"/>
                    </a:cubicBezTo>
                    <a:cubicBezTo>
                      <a:pt x="514" y="151"/>
                      <a:pt x="499" y="150"/>
                      <a:pt x="488" y="150"/>
                    </a:cubicBezTo>
                    <a:cubicBezTo>
                      <a:pt x="334" y="150"/>
                      <a:pt x="180" y="150"/>
                      <a:pt x="26" y="150"/>
                    </a:cubicBezTo>
                    <a:cubicBezTo>
                      <a:pt x="15" y="150"/>
                      <a:pt x="0" y="151"/>
                      <a:pt x="0" y="168"/>
                    </a:cubicBezTo>
                    <a:cubicBezTo>
                      <a:pt x="0" y="184"/>
                      <a:pt x="15" y="183"/>
                      <a:pt x="26" y="183"/>
                    </a:cubicBezTo>
                    <a:cubicBezTo>
                      <a:pt x="180" y="183"/>
                      <a:pt x="334" y="183"/>
                      <a:pt x="488" y="183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" name="CustomShape 19"/>
              <p:cNvSpPr/>
              <p:nvPr/>
            </p:nvSpPr>
            <p:spPr>
              <a:xfrm>
                <a:off x="8295840" y="2074320"/>
                <a:ext cx="189000" cy="187920"/>
              </a:xfrm>
              <a:custGeom>
                <a:avLst/>
                <a:gdLst/>
                <a:ahLst/>
                <a:rect l="l" t="t" r="r" b="b"/>
                <a:pathLst>
                  <a:path w="528" h="525">
                    <a:moveTo>
                      <a:pt x="448" y="59"/>
                    </a:moveTo>
                    <a:cubicBezTo>
                      <a:pt x="448" y="30"/>
                      <a:pt x="450" y="24"/>
                      <a:pt x="510" y="24"/>
                    </a:cubicBezTo>
                    <a:cubicBezTo>
                      <a:pt x="516" y="24"/>
                      <a:pt x="522" y="24"/>
                      <a:pt x="527" y="24"/>
                    </a:cubicBezTo>
                    <a:cubicBezTo>
                      <a:pt x="527" y="16"/>
                      <a:pt x="527" y="8"/>
                      <a:pt x="527" y="0"/>
                    </a:cubicBezTo>
                    <a:cubicBezTo>
                      <a:pt x="501" y="2"/>
                      <a:pt x="443" y="2"/>
                      <a:pt x="413" y="2"/>
                    </a:cubicBezTo>
                    <a:cubicBezTo>
                      <a:pt x="383" y="2"/>
                      <a:pt x="327" y="2"/>
                      <a:pt x="299" y="0"/>
                    </a:cubicBezTo>
                    <a:cubicBezTo>
                      <a:pt x="299" y="8"/>
                      <a:pt x="299" y="16"/>
                      <a:pt x="299" y="24"/>
                    </a:cubicBezTo>
                    <a:cubicBezTo>
                      <a:pt x="305" y="24"/>
                      <a:pt x="312" y="24"/>
                      <a:pt x="319" y="24"/>
                    </a:cubicBezTo>
                    <a:cubicBezTo>
                      <a:pt x="378" y="24"/>
                      <a:pt x="380" y="30"/>
                      <a:pt x="380" y="59"/>
                    </a:cubicBezTo>
                    <a:cubicBezTo>
                      <a:pt x="380" y="119"/>
                      <a:pt x="380" y="179"/>
                      <a:pt x="380" y="239"/>
                    </a:cubicBezTo>
                    <a:cubicBezTo>
                      <a:pt x="303" y="239"/>
                      <a:pt x="226" y="239"/>
                      <a:pt x="149" y="239"/>
                    </a:cubicBezTo>
                    <a:cubicBezTo>
                      <a:pt x="149" y="179"/>
                      <a:pt x="149" y="119"/>
                      <a:pt x="149" y="59"/>
                    </a:cubicBezTo>
                    <a:cubicBezTo>
                      <a:pt x="149" y="30"/>
                      <a:pt x="149" y="24"/>
                      <a:pt x="209" y="24"/>
                    </a:cubicBezTo>
                    <a:cubicBezTo>
                      <a:pt x="215" y="24"/>
                      <a:pt x="222" y="24"/>
                      <a:pt x="228" y="24"/>
                    </a:cubicBezTo>
                    <a:cubicBezTo>
                      <a:pt x="228" y="16"/>
                      <a:pt x="228" y="8"/>
                      <a:pt x="228" y="0"/>
                    </a:cubicBezTo>
                    <a:cubicBezTo>
                      <a:pt x="200" y="2"/>
                      <a:pt x="143" y="2"/>
                      <a:pt x="114" y="2"/>
                    </a:cubicBezTo>
                    <a:cubicBezTo>
                      <a:pt x="86" y="2"/>
                      <a:pt x="26" y="2"/>
                      <a:pt x="0" y="0"/>
                    </a:cubicBezTo>
                    <a:cubicBezTo>
                      <a:pt x="0" y="8"/>
                      <a:pt x="0" y="16"/>
                      <a:pt x="0" y="24"/>
                    </a:cubicBezTo>
                    <a:cubicBezTo>
                      <a:pt x="6" y="24"/>
                      <a:pt x="13" y="24"/>
                      <a:pt x="20" y="24"/>
                    </a:cubicBezTo>
                    <a:cubicBezTo>
                      <a:pt x="79" y="24"/>
                      <a:pt x="79" y="30"/>
                      <a:pt x="79" y="59"/>
                    </a:cubicBezTo>
                    <a:cubicBezTo>
                      <a:pt x="79" y="194"/>
                      <a:pt x="79" y="329"/>
                      <a:pt x="79" y="465"/>
                    </a:cubicBezTo>
                    <a:cubicBezTo>
                      <a:pt x="79" y="491"/>
                      <a:pt x="79" y="500"/>
                      <a:pt x="20" y="500"/>
                    </a:cubicBezTo>
                    <a:cubicBezTo>
                      <a:pt x="13" y="500"/>
                      <a:pt x="6" y="500"/>
                      <a:pt x="0" y="500"/>
                    </a:cubicBezTo>
                    <a:cubicBezTo>
                      <a:pt x="0" y="508"/>
                      <a:pt x="0" y="516"/>
                      <a:pt x="0" y="524"/>
                    </a:cubicBezTo>
                    <a:cubicBezTo>
                      <a:pt x="26" y="522"/>
                      <a:pt x="84" y="522"/>
                      <a:pt x="114" y="522"/>
                    </a:cubicBezTo>
                    <a:cubicBezTo>
                      <a:pt x="144" y="522"/>
                      <a:pt x="200" y="522"/>
                      <a:pt x="228" y="524"/>
                    </a:cubicBezTo>
                    <a:cubicBezTo>
                      <a:pt x="228" y="516"/>
                      <a:pt x="228" y="508"/>
                      <a:pt x="228" y="500"/>
                    </a:cubicBezTo>
                    <a:cubicBezTo>
                      <a:pt x="222" y="500"/>
                      <a:pt x="215" y="500"/>
                      <a:pt x="209" y="500"/>
                    </a:cubicBezTo>
                    <a:cubicBezTo>
                      <a:pt x="149" y="500"/>
                      <a:pt x="149" y="491"/>
                      <a:pt x="149" y="465"/>
                    </a:cubicBezTo>
                    <a:cubicBezTo>
                      <a:pt x="149" y="397"/>
                      <a:pt x="149" y="330"/>
                      <a:pt x="149" y="263"/>
                    </a:cubicBezTo>
                    <a:cubicBezTo>
                      <a:pt x="226" y="263"/>
                      <a:pt x="303" y="263"/>
                      <a:pt x="380" y="263"/>
                    </a:cubicBezTo>
                    <a:cubicBezTo>
                      <a:pt x="380" y="330"/>
                      <a:pt x="380" y="397"/>
                      <a:pt x="380" y="465"/>
                    </a:cubicBezTo>
                    <a:cubicBezTo>
                      <a:pt x="380" y="491"/>
                      <a:pt x="378" y="500"/>
                      <a:pt x="319" y="500"/>
                    </a:cubicBezTo>
                    <a:cubicBezTo>
                      <a:pt x="312" y="500"/>
                      <a:pt x="305" y="500"/>
                      <a:pt x="299" y="500"/>
                    </a:cubicBezTo>
                    <a:cubicBezTo>
                      <a:pt x="299" y="508"/>
                      <a:pt x="299" y="516"/>
                      <a:pt x="299" y="524"/>
                    </a:cubicBezTo>
                    <a:cubicBezTo>
                      <a:pt x="327" y="522"/>
                      <a:pt x="385" y="522"/>
                      <a:pt x="413" y="522"/>
                    </a:cubicBezTo>
                    <a:cubicBezTo>
                      <a:pt x="442" y="522"/>
                      <a:pt x="501" y="522"/>
                      <a:pt x="527" y="524"/>
                    </a:cubicBezTo>
                    <a:cubicBezTo>
                      <a:pt x="527" y="516"/>
                      <a:pt x="527" y="508"/>
                      <a:pt x="527" y="500"/>
                    </a:cubicBezTo>
                    <a:cubicBezTo>
                      <a:pt x="522" y="500"/>
                      <a:pt x="516" y="500"/>
                      <a:pt x="510" y="500"/>
                    </a:cubicBezTo>
                    <a:cubicBezTo>
                      <a:pt x="450" y="500"/>
                      <a:pt x="448" y="491"/>
                      <a:pt x="448" y="465"/>
                    </a:cubicBezTo>
                    <a:cubicBezTo>
                      <a:pt x="448" y="329"/>
                      <a:pt x="448" y="194"/>
                      <a:pt x="448" y="59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" name="CustomShape 20"/>
              <p:cNvSpPr/>
              <p:nvPr/>
            </p:nvSpPr>
            <p:spPr>
              <a:xfrm>
                <a:off x="8505360" y="2176200"/>
                <a:ext cx="89640" cy="131760"/>
              </a:xfrm>
              <a:custGeom>
                <a:avLst/>
                <a:gdLst/>
                <a:ahLst/>
                <a:rect l="l" t="t" r="r" b="b"/>
                <a:pathLst>
                  <a:path w="252" h="369">
                    <a:moveTo>
                      <a:pt x="251" y="184"/>
                    </a:moveTo>
                    <a:cubicBezTo>
                      <a:pt x="251" y="125"/>
                      <a:pt x="244" y="83"/>
                      <a:pt x="218" y="46"/>
                    </a:cubicBezTo>
                    <a:cubicBezTo>
                      <a:pt x="203" y="22"/>
                      <a:pt x="167" y="0"/>
                      <a:pt x="126" y="0"/>
                    </a:cubicBezTo>
                    <a:cubicBezTo>
                      <a:pt x="0" y="0"/>
                      <a:pt x="0" y="146"/>
                      <a:pt x="0" y="184"/>
                    </a:cubicBezTo>
                    <a:cubicBezTo>
                      <a:pt x="0" y="222"/>
                      <a:pt x="0" y="368"/>
                      <a:pt x="126" y="368"/>
                    </a:cubicBezTo>
                    <a:cubicBezTo>
                      <a:pt x="251" y="368"/>
                      <a:pt x="251" y="223"/>
                      <a:pt x="251" y="184"/>
                    </a:cubicBezTo>
                    <a:moveTo>
                      <a:pt x="126" y="353"/>
                    </a:moveTo>
                    <a:cubicBezTo>
                      <a:pt x="99" y="353"/>
                      <a:pt x="66" y="338"/>
                      <a:pt x="58" y="294"/>
                    </a:cubicBezTo>
                    <a:cubicBezTo>
                      <a:pt x="49" y="263"/>
                      <a:pt x="49" y="217"/>
                      <a:pt x="49" y="177"/>
                    </a:cubicBezTo>
                    <a:cubicBezTo>
                      <a:pt x="49" y="138"/>
                      <a:pt x="49" y="98"/>
                      <a:pt x="58" y="68"/>
                    </a:cubicBezTo>
                    <a:cubicBezTo>
                      <a:pt x="69" y="26"/>
                      <a:pt x="104" y="15"/>
                      <a:pt x="126" y="15"/>
                    </a:cubicBezTo>
                    <a:cubicBezTo>
                      <a:pt x="154" y="15"/>
                      <a:pt x="183" y="33"/>
                      <a:pt x="192" y="63"/>
                    </a:cubicBezTo>
                    <a:cubicBezTo>
                      <a:pt x="200" y="92"/>
                      <a:pt x="200" y="131"/>
                      <a:pt x="200" y="177"/>
                    </a:cubicBezTo>
                    <a:cubicBezTo>
                      <a:pt x="200" y="217"/>
                      <a:pt x="200" y="259"/>
                      <a:pt x="194" y="291"/>
                    </a:cubicBezTo>
                    <a:cubicBezTo>
                      <a:pt x="183" y="340"/>
                      <a:pt x="148" y="353"/>
                      <a:pt x="126" y="353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2469240" y="3840840"/>
            <a:ext cx="4570560" cy="3290400"/>
          </a:xfrm>
          <a:prstGeom prst="rect">
            <a:avLst/>
          </a:prstGeom>
          <a:ln>
            <a:noFill/>
          </a:ln>
        </p:spPr>
      </p:pic>
      <p:sp>
        <p:nvSpPr>
          <p:cNvPr id="71" name="CustomShape 21"/>
          <p:cNvSpPr/>
          <p:nvPr/>
        </p:nvSpPr>
        <p:spPr>
          <a:xfrm>
            <a:off x="9374760" y="6949800"/>
            <a:ext cx="30276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53217DB-91A9-4B5F-B92E-EE53622DDA20}" type="slidenum">
              <a:rPr b="0" lang="en-US" sz="1800" spc="-1" strike="noStrike">
                <a:latin typeface="Times New Roman"/>
              </a:rPr>
              <a:t>4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60000" y="30132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DejaVu Serif"/>
                <a:ea typeface="DejaVu Sans"/>
              </a:rPr>
              <a:t>Comparison with the gate model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360000" y="1980000"/>
            <a:ext cx="439344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Ubuntu Thin"/>
                <a:ea typeface="DejaVu Sans"/>
              </a:rPr>
              <a:t>AQC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Uses only the ground state of a time-dependent Hamiltonian.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Equivalent to the gate model.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5029200" y="2001240"/>
            <a:ext cx="439344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Ubuntu Thin"/>
                <a:ea typeface="DejaVu Sans"/>
              </a:rPr>
              <a:t>Gate model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Series of quantum gates to manipulate qubits.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Uses full Hilbert space.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457200" y="3841200"/>
            <a:ext cx="3809160" cy="274212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5120640" y="4010760"/>
            <a:ext cx="4026240" cy="1748880"/>
          </a:xfrm>
          <a:prstGeom prst="rect">
            <a:avLst/>
          </a:prstGeom>
          <a:ln>
            <a:noFill/>
          </a:ln>
        </p:spPr>
      </p:pic>
      <p:sp>
        <p:nvSpPr>
          <p:cNvPr id="77" name="CustomShape 4"/>
          <p:cNvSpPr/>
          <p:nvPr/>
        </p:nvSpPr>
        <p:spPr>
          <a:xfrm>
            <a:off x="9360000" y="6949800"/>
            <a:ext cx="3326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530C17F-3D21-4136-BE70-B4719BB61E0D}" type="slidenum">
              <a:rPr b="0" lang="en-US" sz="2400" spc="-1" strike="noStrike">
                <a:latin typeface="Times New Roman"/>
              </a:rPr>
              <a:t>5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000" y="30132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DejaVu Serif"/>
                <a:ea typeface="DejaVu Sans"/>
              </a:rPr>
              <a:t>Adiabatic theorem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60000" y="2011680"/>
            <a:ext cx="5033880" cy="50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Define                                  .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Assumptions: </a:t>
            </a:r>
            <a:endParaRPr b="0" lang="en-US" sz="20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lowest two eigenvalues,                           , do not cross.</a:t>
            </a:r>
            <a:endParaRPr b="0" lang="en-US" sz="20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Zero temperature, isolated system 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2c3e50"/>
                </a:solidFill>
                <a:latin typeface="Ubuntu Thin"/>
                <a:ea typeface="DejaVu Sans"/>
              </a:rPr>
              <a:t> </a:t>
            </a:r>
            <a:endParaRPr b="0" lang="en-US" sz="2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72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System will remain in the instantaneous 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ground state if 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80" name="Group 3"/>
          <p:cNvGrpSpPr/>
          <p:nvPr/>
        </p:nvGrpSpPr>
        <p:grpSpPr>
          <a:xfrm>
            <a:off x="3731040" y="3016440"/>
            <a:ext cx="1438200" cy="275760"/>
            <a:chOff x="3731040" y="3016440"/>
            <a:chExt cx="1438200" cy="275760"/>
          </a:xfrm>
        </p:grpSpPr>
        <p:grpSp>
          <p:nvGrpSpPr>
            <p:cNvPr id="81" name="Group 4"/>
            <p:cNvGrpSpPr/>
            <p:nvPr/>
          </p:nvGrpSpPr>
          <p:grpSpPr>
            <a:xfrm>
              <a:off x="3731040" y="3016440"/>
              <a:ext cx="1438200" cy="275760"/>
              <a:chOff x="3731040" y="3016440"/>
              <a:chExt cx="1438200" cy="275760"/>
            </a:xfrm>
          </p:grpSpPr>
          <p:sp>
            <p:nvSpPr>
              <p:cNvPr id="82" name="CustomShape 5"/>
              <p:cNvSpPr/>
              <p:nvPr/>
            </p:nvSpPr>
            <p:spPr>
              <a:xfrm>
                <a:off x="3731040" y="3035520"/>
                <a:ext cx="201960" cy="187920"/>
              </a:xfrm>
              <a:custGeom>
                <a:avLst/>
                <a:gdLst/>
                <a:ahLst/>
                <a:rect l="l" t="t" r="r" b="b"/>
                <a:pathLst>
                  <a:path w="564" h="525">
                    <a:moveTo>
                      <a:pt x="519" y="344"/>
                    </a:moveTo>
                    <a:cubicBezTo>
                      <a:pt x="519" y="340"/>
                      <a:pt x="523" y="335"/>
                      <a:pt x="523" y="333"/>
                    </a:cubicBezTo>
                    <a:cubicBezTo>
                      <a:pt x="520" y="330"/>
                      <a:pt x="523" y="324"/>
                      <a:pt x="512" y="324"/>
                    </a:cubicBezTo>
                    <a:cubicBezTo>
                      <a:pt x="506" y="324"/>
                      <a:pt x="503" y="329"/>
                      <a:pt x="503" y="333"/>
                    </a:cubicBezTo>
                    <a:cubicBezTo>
                      <a:pt x="453" y="447"/>
                      <a:pt x="424" y="500"/>
                      <a:pt x="292" y="500"/>
                    </a:cubicBezTo>
                    <a:cubicBezTo>
                      <a:pt x="255" y="500"/>
                      <a:pt x="218" y="500"/>
                      <a:pt x="180" y="500"/>
                    </a:cubicBezTo>
                    <a:cubicBezTo>
                      <a:pt x="169" y="500"/>
                      <a:pt x="167" y="500"/>
                      <a:pt x="163" y="498"/>
                    </a:cubicBezTo>
                    <a:cubicBezTo>
                      <a:pt x="154" y="498"/>
                      <a:pt x="152" y="498"/>
                      <a:pt x="152" y="491"/>
                    </a:cubicBezTo>
                    <a:cubicBezTo>
                      <a:pt x="152" y="489"/>
                      <a:pt x="152" y="487"/>
                      <a:pt x="156" y="474"/>
                    </a:cubicBezTo>
                    <a:cubicBezTo>
                      <a:pt x="174" y="403"/>
                      <a:pt x="191" y="333"/>
                      <a:pt x="209" y="263"/>
                    </a:cubicBezTo>
                    <a:cubicBezTo>
                      <a:pt x="234" y="263"/>
                      <a:pt x="260" y="263"/>
                      <a:pt x="286" y="263"/>
                    </a:cubicBezTo>
                    <a:cubicBezTo>
                      <a:pt x="352" y="263"/>
                      <a:pt x="352" y="281"/>
                      <a:pt x="352" y="298"/>
                    </a:cubicBezTo>
                    <a:cubicBezTo>
                      <a:pt x="352" y="305"/>
                      <a:pt x="352" y="313"/>
                      <a:pt x="345" y="335"/>
                    </a:cubicBezTo>
                    <a:cubicBezTo>
                      <a:pt x="343" y="340"/>
                      <a:pt x="343" y="342"/>
                      <a:pt x="343" y="344"/>
                    </a:cubicBezTo>
                    <a:cubicBezTo>
                      <a:pt x="343" y="349"/>
                      <a:pt x="345" y="353"/>
                      <a:pt x="354" y="353"/>
                    </a:cubicBezTo>
                    <a:cubicBezTo>
                      <a:pt x="358" y="353"/>
                      <a:pt x="361" y="349"/>
                      <a:pt x="365" y="338"/>
                    </a:cubicBezTo>
                    <a:cubicBezTo>
                      <a:pt x="380" y="278"/>
                      <a:pt x="394" y="218"/>
                      <a:pt x="409" y="158"/>
                    </a:cubicBezTo>
                    <a:cubicBezTo>
                      <a:pt x="409" y="153"/>
                      <a:pt x="405" y="149"/>
                      <a:pt x="400" y="149"/>
                    </a:cubicBezTo>
                    <a:cubicBezTo>
                      <a:pt x="391" y="149"/>
                      <a:pt x="391" y="153"/>
                      <a:pt x="389" y="164"/>
                    </a:cubicBezTo>
                    <a:cubicBezTo>
                      <a:pt x="372" y="221"/>
                      <a:pt x="358" y="239"/>
                      <a:pt x="288" y="239"/>
                    </a:cubicBezTo>
                    <a:cubicBezTo>
                      <a:pt x="264" y="239"/>
                      <a:pt x="240" y="239"/>
                      <a:pt x="215" y="239"/>
                    </a:cubicBezTo>
                    <a:cubicBezTo>
                      <a:pt x="231" y="177"/>
                      <a:pt x="246" y="116"/>
                      <a:pt x="262" y="55"/>
                    </a:cubicBezTo>
                    <a:cubicBezTo>
                      <a:pt x="268" y="28"/>
                      <a:pt x="268" y="24"/>
                      <a:pt x="303" y="24"/>
                    </a:cubicBezTo>
                    <a:cubicBezTo>
                      <a:pt x="339" y="24"/>
                      <a:pt x="375" y="24"/>
                      <a:pt x="411" y="24"/>
                    </a:cubicBezTo>
                    <a:cubicBezTo>
                      <a:pt x="506" y="24"/>
                      <a:pt x="530" y="46"/>
                      <a:pt x="530" y="109"/>
                    </a:cubicBezTo>
                    <a:cubicBezTo>
                      <a:pt x="530" y="129"/>
                      <a:pt x="530" y="129"/>
                      <a:pt x="525" y="151"/>
                    </a:cubicBezTo>
                    <a:cubicBezTo>
                      <a:pt x="525" y="155"/>
                      <a:pt x="525" y="160"/>
                      <a:pt x="525" y="164"/>
                    </a:cubicBezTo>
                    <a:cubicBezTo>
                      <a:pt x="525" y="169"/>
                      <a:pt x="528" y="173"/>
                      <a:pt x="534" y="173"/>
                    </a:cubicBezTo>
                    <a:cubicBezTo>
                      <a:pt x="543" y="173"/>
                      <a:pt x="543" y="169"/>
                      <a:pt x="545" y="153"/>
                    </a:cubicBezTo>
                    <a:cubicBezTo>
                      <a:pt x="550" y="109"/>
                      <a:pt x="555" y="65"/>
                      <a:pt x="561" y="22"/>
                    </a:cubicBezTo>
                    <a:cubicBezTo>
                      <a:pt x="563" y="0"/>
                      <a:pt x="558" y="0"/>
                      <a:pt x="541" y="0"/>
                    </a:cubicBezTo>
                    <a:cubicBezTo>
                      <a:pt x="410" y="0"/>
                      <a:pt x="280" y="0"/>
                      <a:pt x="149" y="0"/>
                    </a:cubicBezTo>
                    <a:cubicBezTo>
                      <a:pt x="134" y="0"/>
                      <a:pt x="128" y="0"/>
                      <a:pt x="128" y="15"/>
                    </a:cubicBezTo>
                    <a:cubicBezTo>
                      <a:pt x="128" y="24"/>
                      <a:pt x="134" y="24"/>
                      <a:pt x="147" y="24"/>
                    </a:cubicBezTo>
                    <a:cubicBezTo>
                      <a:pt x="176" y="24"/>
                      <a:pt x="198" y="24"/>
                      <a:pt x="198" y="39"/>
                    </a:cubicBezTo>
                    <a:cubicBezTo>
                      <a:pt x="198" y="41"/>
                      <a:pt x="198" y="44"/>
                      <a:pt x="196" y="57"/>
                    </a:cubicBezTo>
                    <a:cubicBezTo>
                      <a:pt x="161" y="192"/>
                      <a:pt x="127" y="327"/>
                      <a:pt x="92" y="463"/>
                    </a:cubicBezTo>
                    <a:cubicBezTo>
                      <a:pt x="86" y="493"/>
                      <a:pt x="84" y="500"/>
                      <a:pt x="22" y="500"/>
                    </a:cubicBezTo>
                    <a:cubicBezTo>
                      <a:pt x="9" y="500"/>
                      <a:pt x="0" y="500"/>
                      <a:pt x="0" y="513"/>
                    </a:cubicBezTo>
                    <a:cubicBezTo>
                      <a:pt x="0" y="522"/>
                      <a:pt x="9" y="524"/>
                      <a:pt x="22" y="524"/>
                    </a:cubicBezTo>
                    <a:cubicBezTo>
                      <a:pt x="156" y="524"/>
                      <a:pt x="290" y="524"/>
                      <a:pt x="424" y="524"/>
                    </a:cubicBezTo>
                    <a:cubicBezTo>
                      <a:pt x="442" y="524"/>
                      <a:pt x="442" y="522"/>
                      <a:pt x="446" y="511"/>
                    </a:cubicBezTo>
                    <a:cubicBezTo>
                      <a:pt x="470" y="455"/>
                      <a:pt x="495" y="400"/>
                      <a:pt x="519" y="34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" name="CustomShape 6"/>
              <p:cNvSpPr/>
              <p:nvPr/>
            </p:nvSpPr>
            <p:spPr>
              <a:xfrm>
                <a:off x="3935880" y="3136680"/>
                <a:ext cx="89640" cy="131760"/>
              </a:xfrm>
              <a:custGeom>
                <a:avLst/>
                <a:gdLst/>
                <a:ahLst/>
                <a:rect l="l" t="t" r="r" b="b"/>
                <a:pathLst>
                  <a:path w="252" h="369">
                    <a:moveTo>
                      <a:pt x="251" y="186"/>
                    </a:moveTo>
                    <a:cubicBezTo>
                      <a:pt x="251" y="127"/>
                      <a:pt x="244" y="85"/>
                      <a:pt x="220" y="46"/>
                    </a:cubicBezTo>
                    <a:cubicBezTo>
                      <a:pt x="203" y="21"/>
                      <a:pt x="170" y="0"/>
                      <a:pt x="126" y="0"/>
                    </a:cubicBezTo>
                    <a:cubicBezTo>
                      <a:pt x="0" y="0"/>
                      <a:pt x="0" y="148"/>
                      <a:pt x="0" y="186"/>
                    </a:cubicBezTo>
                    <a:cubicBezTo>
                      <a:pt x="0" y="224"/>
                      <a:pt x="0" y="368"/>
                      <a:pt x="126" y="368"/>
                    </a:cubicBezTo>
                    <a:cubicBezTo>
                      <a:pt x="251" y="368"/>
                      <a:pt x="251" y="223"/>
                      <a:pt x="251" y="186"/>
                    </a:cubicBezTo>
                    <a:moveTo>
                      <a:pt x="126" y="353"/>
                    </a:moveTo>
                    <a:cubicBezTo>
                      <a:pt x="102" y="353"/>
                      <a:pt x="69" y="337"/>
                      <a:pt x="58" y="294"/>
                    </a:cubicBezTo>
                    <a:cubicBezTo>
                      <a:pt x="51" y="263"/>
                      <a:pt x="51" y="219"/>
                      <a:pt x="51" y="179"/>
                    </a:cubicBezTo>
                    <a:cubicBezTo>
                      <a:pt x="51" y="140"/>
                      <a:pt x="51" y="98"/>
                      <a:pt x="58" y="70"/>
                    </a:cubicBezTo>
                    <a:cubicBezTo>
                      <a:pt x="69" y="26"/>
                      <a:pt x="104" y="15"/>
                      <a:pt x="126" y="15"/>
                    </a:cubicBezTo>
                    <a:cubicBezTo>
                      <a:pt x="157" y="15"/>
                      <a:pt x="183" y="32"/>
                      <a:pt x="194" y="63"/>
                    </a:cubicBezTo>
                    <a:cubicBezTo>
                      <a:pt x="203" y="94"/>
                      <a:pt x="203" y="131"/>
                      <a:pt x="203" y="179"/>
                    </a:cubicBezTo>
                    <a:cubicBezTo>
                      <a:pt x="203" y="219"/>
                      <a:pt x="203" y="258"/>
                      <a:pt x="196" y="291"/>
                    </a:cubicBezTo>
                    <a:cubicBezTo>
                      <a:pt x="185" y="342"/>
                      <a:pt x="148" y="353"/>
                      <a:pt x="126" y="35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" name="CustomShape 7"/>
              <p:cNvSpPr/>
              <p:nvPr/>
            </p:nvSpPr>
            <p:spPr>
              <a:xfrm>
                <a:off x="4078440" y="3016440"/>
                <a:ext cx="63360" cy="275760"/>
              </a:xfrm>
              <a:custGeom>
                <a:avLst/>
                <a:gdLst/>
                <a:ahLst/>
                <a:rect l="l" t="t" r="r" b="b"/>
                <a:pathLst>
                  <a:path w="179" h="769">
                    <a:moveTo>
                      <a:pt x="178" y="759"/>
                    </a:moveTo>
                    <a:cubicBezTo>
                      <a:pt x="178" y="757"/>
                      <a:pt x="178" y="757"/>
                      <a:pt x="165" y="744"/>
                    </a:cubicBezTo>
                    <a:cubicBezTo>
                      <a:pt x="68" y="647"/>
                      <a:pt x="44" y="502"/>
                      <a:pt x="44" y="384"/>
                    </a:cubicBezTo>
                    <a:cubicBezTo>
                      <a:pt x="44" y="250"/>
                      <a:pt x="75" y="116"/>
                      <a:pt x="169" y="20"/>
                    </a:cubicBezTo>
                    <a:cubicBezTo>
                      <a:pt x="178" y="11"/>
                      <a:pt x="178" y="11"/>
                      <a:pt x="178" y="7"/>
                    </a:cubicBezTo>
                    <a:cubicBezTo>
                      <a:pt x="178" y="2"/>
                      <a:pt x="176" y="0"/>
                      <a:pt x="172" y="0"/>
                    </a:cubicBezTo>
                    <a:cubicBezTo>
                      <a:pt x="163" y="0"/>
                      <a:pt x="95" y="53"/>
                      <a:pt x="49" y="149"/>
                    </a:cubicBezTo>
                    <a:cubicBezTo>
                      <a:pt x="9" y="235"/>
                      <a:pt x="0" y="320"/>
                      <a:pt x="0" y="384"/>
                    </a:cubicBezTo>
                    <a:cubicBezTo>
                      <a:pt x="0" y="443"/>
                      <a:pt x="9" y="538"/>
                      <a:pt x="51" y="623"/>
                    </a:cubicBezTo>
                    <a:cubicBezTo>
                      <a:pt x="97" y="718"/>
                      <a:pt x="163" y="768"/>
                      <a:pt x="172" y="768"/>
                    </a:cubicBezTo>
                    <a:cubicBezTo>
                      <a:pt x="176" y="768"/>
                      <a:pt x="178" y="766"/>
                      <a:pt x="178" y="75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" name="CustomShape 8"/>
              <p:cNvSpPr/>
              <p:nvPr/>
            </p:nvSpPr>
            <p:spPr>
              <a:xfrm>
                <a:off x="4173480" y="3101760"/>
                <a:ext cx="101520" cy="124200"/>
              </a:xfrm>
              <a:custGeom>
                <a:avLst/>
                <a:gdLst/>
                <a:ahLst/>
                <a:rect l="l" t="t" r="r" b="b"/>
                <a:pathLst>
                  <a:path w="285" h="348">
                    <a:moveTo>
                      <a:pt x="262" y="53"/>
                    </a:moveTo>
                    <a:cubicBezTo>
                      <a:pt x="240" y="53"/>
                      <a:pt x="224" y="70"/>
                      <a:pt x="224" y="86"/>
                    </a:cubicBezTo>
                    <a:cubicBezTo>
                      <a:pt x="224" y="97"/>
                      <a:pt x="231" y="108"/>
                      <a:pt x="248" y="108"/>
                    </a:cubicBezTo>
                    <a:cubicBezTo>
                      <a:pt x="266" y="108"/>
                      <a:pt x="284" y="97"/>
                      <a:pt x="284" y="66"/>
                    </a:cubicBezTo>
                    <a:cubicBezTo>
                      <a:pt x="284" y="31"/>
                      <a:pt x="251" y="0"/>
                      <a:pt x="191" y="0"/>
                    </a:cubicBezTo>
                    <a:cubicBezTo>
                      <a:pt x="90" y="0"/>
                      <a:pt x="62" y="77"/>
                      <a:pt x="62" y="112"/>
                    </a:cubicBezTo>
                    <a:cubicBezTo>
                      <a:pt x="62" y="171"/>
                      <a:pt x="119" y="182"/>
                      <a:pt x="141" y="189"/>
                    </a:cubicBezTo>
                    <a:cubicBezTo>
                      <a:pt x="180" y="195"/>
                      <a:pt x="222" y="204"/>
                      <a:pt x="222" y="246"/>
                    </a:cubicBezTo>
                    <a:cubicBezTo>
                      <a:pt x="222" y="265"/>
                      <a:pt x="204" y="331"/>
                      <a:pt x="110" y="331"/>
                    </a:cubicBezTo>
                    <a:cubicBezTo>
                      <a:pt x="101" y="331"/>
                      <a:pt x="42" y="331"/>
                      <a:pt x="22" y="290"/>
                    </a:cubicBezTo>
                    <a:cubicBezTo>
                      <a:pt x="53" y="294"/>
                      <a:pt x="73" y="270"/>
                      <a:pt x="73" y="250"/>
                    </a:cubicBezTo>
                    <a:cubicBezTo>
                      <a:pt x="73" y="230"/>
                      <a:pt x="59" y="222"/>
                      <a:pt x="44" y="222"/>
                    </a:cubicBezTo>
                    <a:cubicBezTo>
                      <a:pt x="22" y="222"/>
                      <a:pt x="0" y="239"/>
                      <a:pt x="0" y="272"/>
                    </a:cubicBezTo>
                    <a:cubicBezTo>
                      <a:pt x="0" y="316"/>
                      <a:pt x="44" y="347"/>
                      <a:pt x="110" y="347"/>
                    </a:cubicBezTo>
                    <a:cubicBezTo>
                      <a:pt x="235" y="347"/>
                      <a:pt x="266" y="255"/>
                      <a:pt x="266" y="219"/>
                    </a:cubicBezTo>
                    <a:cubicBezTo>
                      <a:pt x="266" y="193"/>
                      <a:pt x="251" y="173"/>
                      <a:pt x="242" y="165"/>
                    </a:cubicBezTo>
                    <a:cubicBezTo>
                      <a:pt x="220" y="143"/>
                      <a:pt x="198" y="138"/>
                      <a:pt x="165" y="132"/>
                    </a:cubicBezTo>
                    <a:cubicBezTo>
                      <a:pt x="136" y="125"/>
                      <a:pt x="106" y="121"/>
                      <a:pt x="106" y="86"/>
                    </a:cubicBezTo>
                    <a:cubicBezTo>
                      <a:pt x="106" y="64"/>
                      <a:pt x="123" y="15"/>
                      <a:pt x="191" y="15"/>
                    </a:cubicBezTo>
                    <a:cubicBezTo>
                      <a:pt x="211" y="15"/>
                      <a:pt x="251" y="22"/>
                      <a:pt x="262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" name="CustomShape 9"/>
              <p:cNvSpPr/>
              <p:nvPr/>
            </p:nvSpPr>
            <p:spPr>
              <a:xfrm>
                <a:off x="4304880" y="3016440"/>
                <a:ext cx="64080" cy="275760"/>
              </a:xfrm>
              <a:custGeom>
                <a:avLst/>
                <a:gdLst/>
                <a:ahLst/>
                <a:rect l="l" t="t" r="r" b="b"/>
                <a:pathLst>
                  <a:path w="181" h="769">
                    <a:moveTo>
                      <a:pt x="180" y="384"/>
                    </a:moveTo>
                    <a:cubicBezTo>
                      <a:pt x="180" y="325"/>
                      <a:pt x="171" y="230"/>
                      <a:pt x="130" y="145"/>
                    </a:cubicBezTo>
                    <a:cubicBezTo>
                      <a:pt x="84" y="50"/>
                      <a:pt x="15" y="0"/>
                      <a:pt x="9" y="0"/>
                    </a:cubicBezTo>
                    <a:cubicBezTo>
                      <a:pt x="4" y="0"/>
                      <a:pt x="0" y="2"/>
                      <a:pt x="0" y="7"/>
                    </a:cubicBezTo>
                    <a:cubicBezTo>
                      <a:pt x="0" y="11"/>
                      <a:pt x="0" y="11"/>
                      <a:pt x="15" y="26"/>
                    </a:cubicBezTo>
                    <a:cubicBezTo>
                      <a:pt x="90" y="101"/>
                      <a:pt x="134" y="224"/>
                      <a:pt x="134" y="384"/>
                    </a:cubicBezTo>
                    <a:cubicBezTo>
                      <a:pt x="134" y="516"/>
                      <a:pt x="105" y="650"/>
                      <a:pt x="11" y="748"/>
                    </a:cubicBezTo>
                    <a:cubicBezTo>
                      <a:pt x="0" y="757"/>
                      <a:pt x="0" y="757"/>
                      <a:pt x="0" y="759"/>
                    </a:cubicBezTo>
                    <a:cubicBezTo>
                      <a:pt x="0" y="766"/>
                      <a:pt x="4" y="768"/>
                      <a:pt x="9" y="768"/>
                    </a:cubicBezTo>
                    <a:cubicBezTo>
                      <a:pt x="15" y="768"/>
                      <a:pt x="86" y="715"/>
                      <a:pt x="132" y="619"/>
                    </a:cubicBezTo>
                    <a:cubicBezTo>
                      <a:pt x="171" y="533"/>
                      <a:pt x="180" y="448"/>
                      <a:pt x="180" y="38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" name="CustomShape 10"/>
              <p:cNvSpPr/>
              <p:nvPr/>
            </p:nvSpPr>
            <p:spPr>
              <a:xfrm>
                <a:off x="4421160" y="3194280"/>
                <a:ext cx="31680" cy="82080"/>
              </a:xfrm>
              <a:custGeom>
                <a:avLst/>
                <a:gdLst/>
                <a:ahLst/>
                <a:rect l="l" t="t" r="r" b="b"/>
                <a:pathLst>
                  <a:path w="91" h="231">
                    <a:moveTo>
                      <a:pt x="90" y="81"/>
                    </a:moveTo>
                    <a:cubicBezTo>
                      <a:pt x="90" y="30"/>
                      <a:pt x="73" y="0"/>
                      <a:pt x="42" y="0"/>
                    </a:cubicBezTo>
                    <a:cubicBezTo>
                      <a:pt x="16" y="0"/>
                      <a:pt x="0" y="19"/>
                      <a:pt x="0" y="41"/>
                    </a:cubicBezTo>
                    <a:cubicBezTo>
                      <a:pt x="0" y="61"/>
                      <a:pt x="16" y="83"/>
                      <a:pt x="42" y="83"/>
                    </a:cubicBezTo>
                    <a:cubicBezTo>
                      <a:pt x="51" y="83"/>
                      <a:pt x="62" y="79"/>
                      <a:pt x="68" y="72"/>
                    </a:cubicBezTo>
                    <a:cubicBezTo>
                      <a:pt x="70" y="70"/>
                      <a:pt x="71" y="71"/>
                      <a:pt x="73" y="70"/>
                    </a:cubicBezTo>
                    <a:cubicBezTo>
                      <a:pt x="73" y="74"/>
                      <a:pt x="75" y="70"/>
                      <a:pt x="75" y="81"/>
                    </a:cubicBezTo>
                    <a:cubicBezTo>
                      <a:pt x="75" y="138"/>
                      <a:pt x="47" y="185"/>
                      <a:pt x="22" y="210"/>
                    </a:cubicBezTo>
                    <a:cubicBezTo>
                      <a:pt x="14" y="218"/>
                      <a:pt x="13" y="219"/>
                      <a:pt x="13" y="221"/>
                    </a:cubicBezTo>
                    <a:cubicBezTo>
                      <a:pt x="13" y="228"/>
                      <a:pt x="18" y="230"/>
                      <a:pt x="20" y="230"/>
                    </a:cubicBezTo>
                    <a:cubicBezTo>
                      <a:pt x="29" y="230"/>
                      <a:pt x="90" y="171"/>
                      <a:pt x="90" y="8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" name="CustomShape 11"/>
              <p:cNvSpPr/>
              <p:nvPr/>
            </p:nvSpPr>
            <p:spPr>
              <a:xfrm>
                <a:off x="4531320" y="3035520"/>
                <a:ext cx="201960" cy="187920"/>
              </a:xfrm>
              <a:custGeom>
                <a:avLst/>
                <a:gdLst/>
                <a:ahLst/>
                <a:rect l="l" t="t" r="r" b="b"/>
                <a:pathLst>
                  <a:path w="564" h="525">
                    <a:moveTo>
                      <a:pt x="519" y="344"/>
                    </a:moveTo>
                    <a:cubicBezTo>
                      <a:pt x="521" y="340"/>
                      <a:pt x="523" y="335"/>
                      <a:pt x="523" y="333"/>
                    </a:cubicBezTo>
                    <a:cubicBezTo>
                      <a:pt x="519" y="330"/>
                      <a:pt x="523" y="324"/>
                      <a:pt x="512" y="324"/>
                    </a:cubicBezTo>
                    <a:cubicBezTo>
                      <a:pt x="505" y="324"/>
                      <a:pt x="505" y="329"/>
                      <a:pt x="503" y="333"/>
                    </a:cubicBezTo>
                    <a:cubicBezTo>
                      <a:pt x="453" y="447"/>
                      <a:pt x="424" y="500"/>
                      <a:pt x="292" y="500"/>
                    </a:cubicBezTo>
                    <a:cubicBezTo>
                      <a:pt x="255" y="500"/>
                      <a:pt x="217" y="500"/>
                      <a:pt x="180" y="500"/>
                    </a:cubicBezTo>
                    <a:cubicBezTo>
                      <a:pt x="169" y="500"/>
                      <a:pt x="167" y="500"/>
                      <a:pt x="162" y="498"/>
                    </a:cubicBezTo>
                    <a:cubicBezTo>
                      <a:pt x="154" y="498"/>
                      <a:pt x="151" y="498"/>
                      <a:pt x="151" y="491"/>
                    </a:cubicBezTo>
                    <a:cubicBezTo>
                      <a:pt x="151" y="489"/>
                      <a:pt x="151" y="487"/>
                      <a:pt x="156" y="474"/>
                    </a:cubicBezTo>
                    <a:cubicBezTo>
                      <a:pt x="173" y="403"/>
                      <a:pt x="191" y="333"/>
                      <a:pt x="209" y="263"/>
                    </a:cubicBezTo>
                    <a:cubicBezTo>
                      <a:pt x="234" y="263"/>
                      <a:pt x="260" y="263"/>
                      <a:pt x="286" y="263"/>
                    </a:cubicBezTo>
                    <a:cubicBezTo>
                      <a:pt x="352" y="263"/>
                      <a:pt x="352" y="281"/>
                      <a:pt x="352" y="298"/>
                    </a:cubicBezTo>
                    <a:cubicBezTo>
                      <a:pt x="352" y="305"/>
                      <a:pt x="352" y="313"/>
                      <a:pt x="345" y="335"/>
                    </a:cubicBezTo>
                    <a:cubicBezTo>
                      <a:pt x="343" y="340"/>
                      <a:pt x="343" y="342"/>
                      <a:pt x="343" y="344"/>
                    </a:cubicBezTo>
                    <a:cubicBezTo>
                      <a:pt x="343" y="349"/>
                      <a:pt x="347" y="353"/>
                      <a:pt x="354" y="353"/>
                    </a:cubicBezTo>
                    <a:cubicBezTo>
                      <a:pt x="360" y="353"/>
                      <a:pt x="363" y="349"/>
                      <a:pt x="365" y="338"/>
                    </a:cubicBezTo>
                    <a:cubicBezTo>
                      <a:pt x="379" y="278"/>
                      <a:pt x="394" y="218"/>
                      <a:pt x="409" y="158"/>
                    </a:cubicBezTo>
                    <a:cubicBezTo>
                      <a:pt x="409" y="153"/>
                      <a:pt x="404" y="149"/>
                      <a:pt x="400" y="149"/>
                    </a:cubicBezTo>
                    <a:cubicBezTo>
                      <a:pt x="393" y="149"/>
                      <a:pt x="391" y="153"/>
                      <a:pt x="389" y="164"/>
                    </a:cubicBezTo>
                    <a:cubicBezTo>
                      <a:pt x="371" y="221"/>
                      <a:pt x="358" y="239"/>
                      <a:pt x="288" y="239"/>
                    </a:cubicBezTo>
                    <a:cubicBezTo>
                      <a:pt x="264" y="239"/>
                      <a:pt x="239" y="239"/>
                      <a:pt x="215" y="239"/>
                    </a:cubicBezTo>
                    <a:cubicBezTo>
                      <a:pt x="231" y="177"/>
                      <a:pt x="246" y="116"/>
                      <a:pt x="261" y="55"/>
                    </a:cubicBezTo>
                    <a:cubicBezTo>
                      <a:pt x="268" y="28"/>
                      <a:pt x="268" y="24"/>
                      <a:pt x="303" y="24"/>
                    </a:cubicBezTo>
                    <a:cubicBezTo>
                      <a:pt x="339" y="24"/>
                      <a:pt x="375" y="24"/>
                      <a:pt x="411" y="24"/>
                    </a:cubicBezTo>
                    <a:cubicBezTo>
                      <a:pt x="505" y="24"/>
                      <a:pt x="530" y="46"/>
                      <a:pt x="530" y="109"/>
                    </a:cubicBezTo>
                    <a:cubicBezTo>
                      <a:pt x="530" y="129"/>
                      <a:pt x="530" y="129"/>
                      <a:pt x="525" y="151"/>
                    </a:cubicBezTo>
                    <a:cubicBezTo>
                      <a:pt x="525" y="155"/>
                      <a:pt x="525" y="160"/>
                      <a:pt x="525" y="164"/>
                    </a:cubicBezTo>
                    <a:cubicBezTo>
                      <a:pt x="525" y="169"/>
                      <a:pt x="527" y="173"/>
                      <a:pt x="534" y="173"/>
                    </a:cubicBezTo>
                    <a:cubicBezTo>
                      <a:pt x="543" y="173"/>
                      <a:pt x="543" y="169"/>
                      <a:pt x="545" y="153"/>
                    </a:cubicBezTo>
                    <a:cubicBezTo>
                      <a:pt x="550" y="109"/>
                      <a:pt x="555" y="65"/>
                      <a:pt x="560" y="22"/>
                    </a:cubicBezTo>
                    <a:cubicBezTo>
                      <a:pt x="563" y="0"/>
                      <a:pt x="560" y="0"/>
                      <a:pt x="541" y="0"/>
                    </a:cubicBezTo>
                    <a:cubicBezTo>
                      <a:pt x="410" y="0"/>
                      <a:pt x="280" y="0"/>
                      <a:pt x="149" y="0"/>
                    </a:cubicBezTo>
                    <a:cubicBezTo>
                      <a:pt x="134" y="0"/>
                      <a:pt x="127" y="0"/>
                      <a:pt x="127" y="15"/>
                    </a:cubicBezTo>
                    <a:cubicBezTo>
                      <a:pt x="127" y="24"/>
                      <a:pt x="134" y="24"/>
                      <a:pt x="149" y="24"/>
                    </a:cubicBezTo>
                    <a:cubicBezTo>
                      <a:pt x="178" y="24"/>
                      <a:pt x="198" y="24"/>
                      <a:pt x="198" y="39"/>
                    </a:cubicBezTo>
                    <a:cubicBezTo>
                      <a:pt x="198" y="41"/>
                      <a:pt x="198" y="44"/>
                      <a:pt x="195" y="57"/>
                    </a:cubicBezTo>
                    <a:cubicBezTo>
                      <a:pt x="161" y="192"/>
                      <a:pt x="127" y="327"/>
                      <a:pt x="92" y="463"/>
                    </a:cubicBezTo>
                    <a:cubicBezTo>
                      <a:pt x="85" y="493"/>
                      <a:pt x="83" y="500"/>
                      <a:pt x="22" y="500"/>
                    </a:cubicBezTo>
                    <a:cubicBezTo>
                      <a:pt x="9" y="500"/>
                      <a:pt x="0" y="500"/>
                      <a:pt x="0" y="513"/>
                    </a:cubicBezTo>
                    <a:cubicBezTo>
                      <a:pt x="0" y="522"/>
                      <a:pt x="9" y="524"/>
                      <a:pt x="22" y="524"/>
                    </a:cubicBezTo>
                    <a:cubicBezTo>
                      <a:pt x="156" y="524"/>
                      <a:pt x="290" y="524"/>
                      <a:pt x="424" y="524"/>
                    </a:cubicBezTo>
                    <a:cubicBezTo>
                      <a:pt x="442" y="524"/>
                      <a:pt x="442" y="522"/>
                      <a:pt x="448" y="511"/>
                    </a:cubicBezTo>
                    <a:cubicBezTo>
                      <a:pt x="472" y="455"/>
                      <a:pt x="495" y="400"/>
                      <a:pt x="519" y="34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" name="CustomShape 12"/>
              <p:cNvSpPr/>
              <p:nvPr/>
            </p:nvSpPr>
            <p:spPr>
              <a:xfrm>
                <a:off x="4747320" y="3136680"/>
                <a:ext cx="70560" cy="127800"/>
              </a:xfrm>
              <a:custGeom>
                <a:avLst/>
                <a:gdLst/>
                <a:ahLst/>
                <a:rect l="l" t="t" r="r" b="b"/>
                <a:pathLst>
                  <a:path w="199" h="358">
                    <a:moveTo>
                      <a:pt x="123" y="15"/>
                    </a:moveTo>
                    <a:cubicBezTo>
                      <a:pt x="123" y="2"/>
                      <a:pt x="121" y="0"/>
                      <a:pt x="108" y="0"/>
                    </a:cubicBezTo>
                    <a:cubicBezTo>
                      <a:pt x="73" y="35"/>
                      <a:pt x="22" y="35"/>
                      <a:pt x="0" y="35"/>
                    </a:cubicBezTo>
                    <a:cubicBezTo>
                      <a:pt x="0" y="41"/>
                      <a:pt x="0" y="48"/>
                      <a:pt x="0" y="54"/>
                    </a:cubicBezTo>
                    <a:cubicBezTo>
                      <a:pt x="13" y="54"/>
                      <a:pt x="48" y="54"/>
                      <a:pt x="79" y="39"/>
                    </a:cubicBezTo>
                    <a:cubicBezTo>
                      <a:pt x="79" y="130"/>
                      <a:pt x="79" y="222"/>
                      <a:pt x="79" y="313"/>
                    </a:cubicBezTo>
                    <a:cubicBezTo>
                      <a:pt x="79" y="331"/>
                      <a:pt x="79" y="337"/>
                      <a:pt x="24" y="337"/>
                    </a:cubicBezTo>
                    <a:cubicBezTo>
                      <a:pt x="18" y="337"/>
                      <a:pt x="11" y="337"/>
                      <a:pt x="4" y="337"/>
                    </a:cubicBezTo>
                    <a:cubicBezTo>
                      <a:pt x="4" y="344"/>
                      <a:pt x="4" y="351"/>
                      <a:pt x="4" y="357"/>
                    </a:cubicBezTo>
                    <a:cubicBezTo>
                      <a:pt x="13" y="357"/>
                      <a:pt x="81" y="355"/>
                      <a:pt x="101" y="355"/>
                    </a:cubicBezTo>
                    <a:cubicBezTo>
                      <a:pt x="116" y="355"/>
                      <a:pt x="185" y="357"/>
                      <a:pt x="198" y="357"/>
                    </a:cubicBezTo>
                    <a:cubicBezTo>
                      <a:pt x="198" y="351"/>
                      <a:pt x="198" y="344"/>
                      <a:pt x="198" y="337"/>
                    </a:cubicBezTo>
                    <a:cubicBezTo>
                      <a:pt x="191" y="337"/>
                      <a:pt x="183" y="337"/>
                      <a:pt x="176" y="337"/>
                    </a:cubicBezTo>
                    <a:cubicBezTo>
                      <a:pt x="123" y="337"/>
                      <a:pt x="123" y="331"/>
                      <a:pt x="123" y="313"/>
                    </a:cubicBezTo>
                    <a:cubicBezTo>
                      <a:pt x="123" y="214"/>
                      <a:pt x="123" y="114"/>
                      <a:pt x="123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" name="CustomShape 13"/>
              <p:cNvSpPr/>
              <p:nvPr/>
            </p:nvSpPr>
            <p:spPr>
              <a:xfrm>
                <a:off x="4878720" y="3016440"/>
                <a:ext cx="63360" cy="275760"/>
              </a:xfrm>
              <a:custGeom>
                <a:avLst/>
                <a:gdLst/>
                <a:ahLst/>
                <a:rect l="l" t="t" r="r" b="b"/>
                <a:pathLst>
                  <a:path w="179" h="769">
                    <a:moveTo>
                      <a:pt x="178" y="759"/>
                    </a:moveTo>
                    <a:cubicBezTo>
                      <a:pt x="178" y="757"/>
                      <a:pt x="178" y="757"/>
                      <a:pt x="165" y="744"/>
                    </a:cubicBezTo>
                    <a:cubicBezTo>
                      <a:pt x="70" y="647"/>
                      <a:pt x="44" y="502"/>
                      <a:pt x="44" y="384"/>
                    </a:cubicBezTo>
                    <a:cubicBezTo>
                      <a:pt x="44" y="250"/>
                      <a:pt x="75" y="116"/>
                      <a:pt x="169" y="20"/>
                    </a:cubicBezTo>
                    <a:cubicBezTo>
                      <a:pt x="178" y="11"/>
                      <a:pt x="178" y="11"/>
                      <a:pt x="178" y="7"/>
                    </a:cubicBezTo>
                    <a:cubicBezTo>
                      <a:pt x="178" y="2"/>
                      <a:pt x="176" y="0"/>
                      <a:pt x="171" y="0"/>
                    </a:cubicBezTo>
                    <a:cubicBezTo>
                      <a:pt x="163" y="0"/>
                      <a:pt x="94" y="53"/>
                      <a:pt x="48" y="149"/>
                    </a:cubicBezTo>
                    <a:cubicBezTo>
                      <a:pt x="9" y="235"/>
                      <a:pt x="0" y="320"/>
                      <a:pt x="0" y="384"/>
                    </a:cubicBezTo>
                    <a:cubicBezTo>
                      <a:pt x="0" y="443"/>
                      <a:pt x="9" y="538"/>
                      <a:pt x="50" y="623"/>
                    </a:cubicBezTo>
                    <a:cubicBezTo>
                      <a:pt x="97" y="718"/>
                      <a:pt x="163" y="768"/>
                      <a:pt x="171" y="768"/>
                    </a:cubicBezTo>
                    <a:cubicBezTo>
                      <a:pt x="176" y="768"/>
                      <a:pt x="178" y="766"/>
                      <a:pt x="178" y="75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" name="CustomShape 14"/>
              <p:cNvSpPr/>
              <p:nvPr/>
            </p:nvSpPr>
            <p:spPr>
              <a:xfrm>
                <a:off x="4973760" y="3101760"/>
                <a:ext cx="101160" cy="124200"/>
              </a:xfrm>
              <a:custGeom>
                <a:avLst/>
                <a:gdLst/>
                <a:ahLst/>
                <a:rect l="l" t="t" r="r" b="b"/>
                <a:pathLst>
                  <a:path w="284" h="348">
                    <a:moveTo>
                      <a:pt x="261" y="53"/>
                    </a:moveTo>
                    <a:cubicBezTo>
                      <a:pt x="239" y="53"/>
                      <a:pt x="224" y="70"/>
                      <a:pt x="224" y="86"/>
                    </a:cubicBezTo>
                    <a:cubicBezTo>
                      <a:pt x="224" y="97"/>
                      <a:pt x="231" y="108"/>
                      <a:pt x="248" y="108"/>
                    </a:cubicBezTo>
                    <a:cubicBezTo>
                      <a:pt x="266" y="108"/>
                      <a:pt x="283" y="97"/>
                      <a:pt x="283" y="66"/>
                    </a:cubicBezTo>
                    <a:cubicBezTo>
                      <a:pt x="283" y="31"/>
                      <a:pt x="250" y="0"/>
                      <a:pt x="193" y="0"/>
                    </a:cubicBezTo>
                    <a:cubicBezTo>
                      <a:pt x="90" y="0"/>
                      <a:pt x="61" y="77"/>
                      <a:pt x="61" y="112"/>
                    </a:cubicBezTo>
                    <a:cubicBezTo>
                      <a:pt x="61" y="171"/>
                      <a:pt x="118" y="182"/>
                      <a:pt x="140" y="189"/>
                    </a:cubicBezTo>
                    <a:cubicBezTo>
                      <a:pt x="182" y="195"/>
                      <a:pt x="222" y="204"/>
                      <a:pt x="222" y="246"/>
                    </a:cubicBezTo>
                    <a:cubicBezTo>
                      <a:pt x="222" y="265"/>
                      <a:pt x="204" y="331"/>
                      <a:pt x="112" y="331"/>
                    </a:cubicBezTo>
                    <a:cubicBezTo>
                      <a:pt x="101" y="331"/>
                      <a:pt x="42" y="331"/>
                      <a:pt x="24" y="290"/>
                    </a:cubicBezTo>
                    <a:cubicBezTo>
                      <a:pt x="53" y="294"/>
                      <a:pt x="72" y="270"/>
                      <a:pt x="72" y="250"/>
                    </a:cubicBezTo>
                    <a:cubicBezTo>
                      <a:pt x="72" y="230"/>
                      <a:pt x="59" y="222"/>
                      <a:pt x="44" y="222"/>
                    </a:cubicBezTo>
                    <a:cubicBezTo>
                      <a:pt x="24" y="222"/>
                      <a:pt x="0" y="239"/>
                      <a:pt x="0" y="272"/>
                    </a:cubicBezTo>
                    <a:cubicBezTo>
                      <a:pt x="0" y="316"/>
                      <a:pt x="44" y="347"/>
                      <a:pt x="110" y="347"/>
                    </a:cubicBezTo>
                    <a:cubicBezTo>
                      <a:pt x="235" y="347"/>
                      <a:pt x="266" y="255"/>
                      <a:pt x="266" y="219"/>
                    </a:cubicBezTo>
                    <a:cubicBezTo>
                      <a:pt x="266" y="193"/>
                      <a:pt x="250" y="173"/>
                      <a:pt x="242" y="165"/>
                    </a:cubicBezTo>
                    <a:cubicBezTo>
                      <a:pt x="222" y="143"/>
                      <a:pt x="198" y="138"/>
                      <a:pt x="165" y="132"/>
                    </a:cubicBezTo>
                    <a:cubicBezTo>
                      <a:pt x="136" y="125"/>
                      <a:pt x="105" y="121"/>
                      <a:pt x="105" y="86"/>
                    </a:cubicBezTo>
                    <a:cubicBezTo>
                      <a:pt x="105" y="64"/>
                      <a:pt x="125" y="15"/>
                      <a:pt x="193" y="15"/>
                    </a:cubicBezTo>
                    <a:cubicBezTo>
                      <a:pt x="211" y="15"/>
                      <a:pt x="250" y="22"/>
                      <a:pt x="261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CustomShape 15"/>
              <p:cNvSpPr/>
              <p:nvPr/>
            </p:nvSpPr>
            <p:spPr>
              <a:xfrm>
                <a:off x="5105160" y="3016440"/>
                <a:ext cx="64080" cy="275760"/>
              </a:xfrm>
              <a:custGeom>
                <a:avLst/>
                <a:gdLst/>
                <a:ahLst/>
                <a:rect l="l" t="t" r="r" b="b"/>
                <a:pathLst>
                  <a:path w="181" h="769">
                    <a:moveTo>
                      <a:pt x="180" y="384"/>
                    </a:moveTo>
                    <a:cubicBezTo>
                      <a:pt x="180" y="325"/>
                      <a:pt x="171" y="230"/>
                      <a:pt x="129" y="145"/>
                    </a:cubicBezTo>
                    <a:cubicBezTo>
                      <a:pt x="83" y="50"/>
                      <a:pt x="17" y="0"/>
                      <a:pt x="9" y="0"/>
                    </a:cubicBezTo>
                    <a:cubicBezTo>
                      <a:pt x="4" y="0"/>
                      <a:pt x="0" y="2"/>
                      <a:pt x="0" y="7"/>
                    </a:cubicBezTo>
                    <a:cubicBezTo>
                      <a:pt x="0" y="11"/>
                      <a:pt x="0" y="11"/>
                      <a:pt x="15" y="26"/>
                    </a:cubicBezTo>
                    <a:cubicBezTo>
                      <a:pt x="92" y="101"/>
                      <a:pt x="136" y="224"/>
                      <a:pt x="136" y="384"/>
                    </a:cubicBezTo>
                    <a:cubicBezTo>
                      <a:pt x="136" y="516"/>
                      <a:pt x="107" y="650"/>
                      <a:pt x="11" y="748"/>
                    </a:cubicBezTo>
                    <a:cubicBezTo>
                      <a:pt x="0" y="757"/>
                      <a:pt x="0" y="757"/>
                      <a:pt x="0" y="759"/>
                    </a:cubicBezTo>
                    <a:cubicBezTo>
                      <a:pt x="0" y="766"/>
                      <a:pt x="4" y="768"/>
                      <a:pt x="9" y="768"/>
                    </a:cubicBezTo>
                    <a:cubicBezTo>
                      <a:pt x="17" y="768"/>
                      <a:pt x="85" y="715"/>
                      <a:pt x="132" y="619"/>
                    </a:cubicBezTo>
                    <a:cubicBezTo>
                      <a:pt x="171" y="533"/>
                      <a:pt x="180" y="448"/>
                      <a:pt x="180" y="38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93" name="Group 16"/>
          <p:cNvGrpSpPr/>
          <p:nvPr/>
        </p:nvGrpSpPr>
        <p:grpSpPr>
          <a:xfrm>
            <a:off x="1627920" y="2066760"/>
            <a:ext cx="1789920" cy="275760"/>
            <a:chOff x="1627920" y="2066760"/>
            <a:chExt cx="1789920" cy="275760"/>
          </a:xfrm>
        </p:grpSpPr>
        <p:grpSp>
          <p:nvGrpSpPr>
            <p:cNvPr id="94" name="Group 17"/>
            <p:cNvGrpSpPr/>
            <p:nvPr/>
          </p:nvGrpSpPr>
          <p:grpSpPr>
            <a:xfrm>
              <a:off x="1627920" y="2066760"/>
              <a:ext cx="1789920" cy="275760"/>
              <a:chOff x="1627920" y="2066760"/>
              <a:chExt cx="1789920" cy="275760"/>
            </a:xfrm>
          </p:grpSpPr>
          <p:sp>
            <p:nvSpPr>
              <p:cNvPr id="95" name="CustomShape 18"/>
              <p:cNvSpPr/>
              <p:nvPr/>
            </p:nvSpPr>
            <p:spPr>
              <a:xfrm>
                <a:off x="1627920" y="2152080"/>
                <a:ext cx="102240" cy="124200"/>
              </a:xfrm>
              <a:custGeom>
                <a:avLst/>
                <a:gdLst/>
                <a:ahLst/>
                <a:rect l="l" t="t" r="r" b="b"/>
                <a:pathLst>
                  <a:path w="287" h="348">
                    <a:moveTo>
                      <a:pt x="262" y="53"/>
                    </a:moveTo>
                    <a:cubicBezTo>
                      <a:pt x="242" y="53"/>
                      <a:pt x="226" y="70"/>
                      <a:pt x="226" y="86"/>
                    </a:cubicBezTo>
                    <a:cubicBezTo>
                      <a:pt x="226" y="97"/>
                      <a:pt x="232" y="110"/>
                      <a:pt x="248" y="110"/>
                    </a:cubicBezTo>
                    <a:cubicBezTo>
                      <a:pt x="265" y="110"/>
                      <a:pt x="286" y="97"/>
                      <a:pt x="286" y="66"/>
                    </a:cubicBezTo>
                    <a:cubicBezTo>
                      <a:pt x="286" y="31"/>
                      <a:pt x="251" y="0"/>
                      <a:pt x="193" y="0"/>
                    </a:cubicBezTo>
                    <a:cubicBezTo>
                      <a:pt x="90" y="0"/>
                      <a:pt x="62" y="77"/>
                      <a:pt x="62" y="112"/>
                    </a:cubicBezTo>
                    <a:cubicBezTo>
                      <a:pt x="62" y="171"/>
                      <a:pt x="119" y="182"/>
                      <a:pt x="143" y="189"/>
                    </a:cubicBezTo>
                    <a:cubicBezTo>
                      <a:pt x="182" y="195"/>
                      <a:pt x="222" y="204"/>
                      <a:pt x="222" y="246"/>
                    </a:cubicBezTo>
                    <a:cubicBezTo>
                      <a:pt x="222" y="265"/>
                      <a:pt x="204" y="331"/>
                      <a:pt x="112" y="331"/>
                    </a:cubicBezTo>
                    <a:cubicBezTo>
                      <a:pt x="101" y="331"/>
                      <a:pt x="42" y="331"/>
                      <a:pt x="24" y="290"/>
                    </a:cubicBezTo>
                    <a:cubicBezTo>
                      <a:pt x="53" y="294"/>
                      <a:pt x="73" y="270"/>
                      <a:pt x="73" y="250"/>
                    </a:cubicBezTo>
                    <a:cubicBezTo>
                      <a:pt x="73" y="230"/>
                      <a:pt x="59" y="222"/>
                      <a:pt x="44" y="222"/>
                    </a:cubicBezTo>
                    <a:cubicBezTo>
                      <a:pt x="24" y="222"/>
                      <a:pt x="0" y="239"/>
                      <a:pt x="0" y="272"/>
                    </a:cubicBezTo>
                    <a:cubicBezTo>
                      <a:pt x="0" y="316"/>
                      <a:pt x="44" y="347"/>
                      <a:pt x="112" y="347"/>
                    </a:cubicBezTo>
                    <a:cubicBezTo>
                      <a:pt x="235" y="347"/>
                      <a:pt x="266" y="255"/>
                      <a:pt x="266" y="219"/>
                    </a:cubicBezTo>
                    <a:cubicBezTo>
                      <a:pt x="266" y="193"/>
                      <a:pt x="251" y="173"/>
                      <a:pt x="242" y="165"/>
                    </a:cubicBezTo>
                    <a:cubicBezTo>
                      <a:pt x="222" y="143"/>
                      <a:pt x="200" y="138"/>
                      <a:pt x="165" y="132"/>
                    </a:cubicBezTo>
                    <a:cubicBezTo>
                      <a:pt x="136" y="125"/>
                      <a:pt x="106" y="121"/>
                      <a:pt x="106" y="86"/>
                    </a:cubicBezTo>
                    <a:cubicBezTo>
                      <a:pt x="106" y="64"/>
                      <a:pt x="125" y="15"/>
                      <a:pt x="193" y="15"/>
                    </a:cubicBezTo>
                    <a:cubicBezTo>
                      <a:pt x="213" y="15"/>
                      <a:pt x="251" y="22"/>
                      <a:pt x="262" y="53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" name="CustomShape 19"/>
              <p:cNvSpPr/>
              <p:nvPr/>
            </p:nvSpPr>
            <p:spPr>
              <a:xfrm>
                <a:off x="1837080" y="2172600"/>
                <a:ext cx="184320" cy="64080"/>
              </a:xfrm>
              <a:custGeom>
                <a:avLst/>
                <a:gdLst/>
                <a:ahLst/>
                <a:rect l="l" t="t" r="r" b="b"/>
                <a:pathLst>
                  <a:path w="515" h="181">
                    <a:moveTo>
                      <a:pt x="488" y="31"/>
                    </a:moveTo>
                    <a:cubicBezTo>
                      <a:pt x="499" y="31"/>
                      <a:pt x="514" y="31"/>
                      <a:pt x="514" y="15"/>
                    </a:cubicBezTo>
                    <a:cubicBezTo>
                      <a:pt x="514" y="0"/>
                      <a:pt x="499" y="0"/>
                      <a:pt x="488" y="0"/>
                    </a:cubicBezTo>
                    <a:cubicBezTo>
                      <a:pt x="334" y="0"/>
                      <a:pt x="180" y="0"/>
                      <a:pt x="26" y="0"/>
                    </a:cubicBezTo>
                    <a:cubicBezTo>
                      <a:pt x="15" y="0"/>
                      <a:pt x="0" y="0"/>
                      <a:pt x="0" y="15"/>
                    </a:cubicBezTo>
                    <a:cubicBezTo>
                      <a:pt x="0" y="31"/>
                      <a:pt x="15" y="31"/>
                      <a:pt x="26" y="31"/>
                    </a:cubicBezTo>
                    <a:cubicBezTo>
                      <a:pt x="180" y="31"/>
                      <a:pt x="334" y="31"/>
                      <a:pt x="488" y="31"/>
                    </a:cubicBezTo>
                    <a:moveTo>
                      <a:pt x="488" y="180"/>
                    </a:moveTo>
                    <a:cubicBezTo>
                      <a:pt x="499" y="180"/>
                      <a:pt x="514" y="180"/>
                      <a:pt x="514" y="165"/>
                    </a:cubicBezTo>
                    <a:cubicBezTo>
                      <a:pt x="514" y="149"/>
                      <a:pt x="499" y="149"/>
                      <a:pt x="488" y="149"/>
                    </a:cubicBezTo>
                    <a:cubicBezTo>
                      <a:pt x="334" y="149"/>
                      <a:pt x="180" y="149"/>
                      <a:pt x="26" y="149"/>
                    </a:cubicBezTo>
                    <a:cubicBezTo>
                      <a:pt x="15" y="149"/>
                      <a:pt x="0" y="149"/>
                      <a:pt x="0" y="165"/>
                    </a:cubicBezTo>
                    <a:cubicBezTo>
                      <a:pt x="0" y="180"/>
                      <a:pt x="15" y="180"/>
                      <a:pt x="26" y="180"/>
                    </a:cubicBezTo>
                    <a:cubicBezTo>
                      <a:pt x="180" y="180"/>
                      <a:pt x="334" y="180"/>
                      <a:pt x="488" y="180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" name="CustomShape 20"/>
              <p:cNvSpPr/>
              <p:nvPr/>
            </p:nvSpPr>
            <p:spPr>
              <a:xfrm>
                <a:off x="2121120" y="2100600"/>
                <a:ext cx="84600" cy="175680"/>
              </a:xfrm>
              <a:custGeom>
                <a:avLst/>
                <a:gdLst/>
                <a:ahLst/>
                <a:rect l="l" t="t" r="r" b="b"/>
                <a:pathLst>
                  <a:path w="238" h="491">
                    <a:moveTo>
                      <a:pt x="141" y="176"/>
                    </a:moveTo>
                    <a:cubicBezTo>
                      <a:pt x="165" y="176"/>
                      <a:pt x="189" y="176"/>
                      <a:pt x="213" y="176"/>
                    </a:cubicBezTo>
                    <a:cubicBezTo>
                      <a:pt x="231" y="176"/>
                      <a:pt x="237" y="176"/>
                      <a:pt x="237" y="158"/>
                    </a:cubicBezTo>
                    <a:cubicBezTo>
                      <a:pt x="237" y="152"/>
                      <a:pt x="231" y="152"/>
                      <a:pt x="215" y="152"/>
                    </a:cubicBezTo>
                    <a:cubicBezTo>
                      <a:pt x="193" y="152"/>
                      <a:pt x="170" y="152"/>
                      <a:pt x="147" y="152"/>
                    </a:cubicBezTo>
                    <a:cubicBezTo>
                      <a:pt x="176" y="42"/>
                      <a:pt x="180" y="27"/>
                      <a:pt x="180" y="22"/>
                    </a:cubicBezTo>
                    <a:cubicBezTo>
                      <a:pt x="180" y="9"/>
                      <a:pt x="169" y="0"/>
                      <a:pt x="156" y="0"/>
                    </a:cubicBezTo>
                    <a:cubicBezTo>
                      <a:pt x="154" y="0"/>
                      <a:pt x="134" y="3"/>
                      <a:pt x="125" y="29"/>
                    </a:cubicBezTo>
                    <a:cubicBezTo>
                      <a:pt x="116" y="70"/>
                      <a:pt x="106" y="111"/>
                      <a:pt x="97" y="152"/>
                    </a:cubicBezTo>
                    <a:cubicBezTo>
                      <a:pt x="72" y="152"/>
                      <a:pt x="48" y="152"/>
                      <a:pt x="24" y="152"/>
                    </a:cubicBezTo>
                    <a:cubicBezTo>
                      <a:pt x="9" y="152"/>
                      <a:pt x="0" y="152"/>
                      <a:pt x="0" y="165"/>
                    </a:cubicBezTo>
                    <a:cubicBezTo>
                      <a:pt x="0" y="176"/>
                      <a:pt x="7" y="176"/>
                      <a:pt x="22" y="176"/>
                    </a:cubicBezTo>
                    <a:cubicBezTo>
                      <a:pt x="45" y="176"/>
                      <a:pt x="67" y="176"/>
                      <a:pt x="90" y="176"/>
                    </a:cubicBezTo>
                    <a:cubicBezTo>
                      <a:pt x="35" y="393"/>
                      <a:pt x="31" y="406"/>
                      <a:pt x="31" y="419"/>
                    </a:cubicBezTo>
                    <a:cubicBezTo>
                      <a:pt x="31" y="461"/>
                      <a:pt x="61" y="490"/>
                      <a:pt x="103" y="490"/>
                    </a:cubicBezTo>
                    <a:cubicBezTo>
                      <a:pt x="180" y="490"/>
                      <a:pt x="224" y="378"/>
                      <a:pt x="224" y="371"/>
                    </a:cubicBezTo>
                    <a:cubicBezTo>
                      <a:pt x="224" y="365"/>
                      <a:pt x="220" y="365"/>
                      <a:pt x="215" y="365"/>
                    </a:cubicBezTo>
                    <a:cubicBezTo>
                      <a:pt x="209" y="365"/>
                      <a:pt x="209" y="367"/>
                      <a:pt x="204" y="376"/>
                    </a:cubicBezTo>
                    <a:cubicBezTo>
                      <a:pt x="171" y="455"/>
                      <a:pt x="130" y="474"/>
                      <a:pt x="103" y="474"/>
                    </a:cubicBezTo>
                    <a:cubicBezTo>
                      <a:pt x="88" y="474"/>
                      <a:pt x="79" y="463"/>
                      <a:pt x="79" y="439"/>
                    </a:cubicBezTo>
                    <a:cubicBezTo>
                      <a:pt x="79" y="419"/>
                      <a:pt x="81" y="415"/>
                      <a:pt x="83" y="402"/>
                    </a:cubicBezTo>
                    <a:cubicBezTo>
                      <a:pt x="103" y="327"/>
                      <a:pt x="122" y="251"/>
                      <a:pt x="141" y="176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" name="CustomShape 21"/>
              <p:cNvSpPr/>
              <p:nvPr/>
            </p:nvSpPr>
            <p:spPr>
              <a:xfrm>
                <a:off x="2230200" y="2066760"/>
                <a:ext cx="108000" cy="275760"/>
              </a:xfrm>
              <a:custGeom>
                <a:avLst/>
                <a:gdLst/>
                <a:ahLst/>
                <a:rect l="l" t="t" r="r" b="b"/>
                <a:pathLst>
                  <a:path w="303" h="769">
                    <a:moveTo>
                      <a:pt x="297" y="29"/>
                    </a:moveTo>
                    <a:cubicBezTo>
                      <a:pt x="302" y="20"/>
                      <a:pt x="300" y="20"/>
                      <a:pt x="302" y="15"/>
                    </a:cubicBezTo>
                    <a:cubicBezTo>
                      <a:pt x="302" y="7"/>
                      <a:pt x="295" y="0"/>
                      <a:pt x="286" y="0"/>
                    </a:cubicBezTo>
                    <a:cubicBezTo>
                      <a:pt x="280" y="0"/>
                      <a:pt x="275" y="2"/>
                      <a:pt x="273" y="7"/>
                    </a:cubicBezTo>
                    <a:cubicBezTo>
                      <a:pt x="184" y="251"/>
                      <a:pt x="94" y="495"/>
                      <a:pt x="5" y="739"/>
                    </a:cubicBezTo>
                    <a:cubicBezTo>
                      <a:pt x="0" y="748"/>
                      <a:pt x="2" y="748"/>
                      <a:pt x="0" y="753"/>
                    </a:cubicBezTo>
                    <a:cubicBezTo>
                      <a:pt x="0" y="761"/>
                      <a:pt x="7" y="768"/>
                      <a:pt x="16" y="768"/>
                    </a:cubicBezTo>
                    <a:cubicBezTo>
                      <a:pt x="27" y="768"/>
                      <a:pt x="29" y="764"/>
                      <a:pt x="33" y="750"/>
                    </a:cubicBezTo>
                    <a:cubicBezTo>
                      <a:pt x="121" y="510"/>
                      <a:pt x="209" y="269"/>
                      <a:pt x="297" y="29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" name="CustomShape 22"/>
              <p:cNvSpPr/>
              <p:nvPr/>
            </p:nvSpPr>
            <p:spPr>
              <a:xfrm>
                <a:off x="2360880" y="2087280"/>
                <a:ext cx="188640" cy="186480"/>
              </a:xfrm>
              <a:custGeom>
                <a:avLst/>
                <a:gdLst/>
                <a:ahLst/>
                <a:rect l="l" t="t" r="r" b="b"/>
                <a:pathLst>
                  <a:path w="527" h="521">
                    <a:moveTo>
                      <a:pt x="312" y="53"/>
                    </a:moveTo>
                    <a:cubicBezTo>
                      <a:pt x="317" y="31"/>
                      <a:pt x="319" y="26"/>
                      <a:pt x="330" y="24"/>
                    </a:cubicBezTo>
                    <a:cubicBezTo>
                      <a:pt x="337" y="22"/>
                      <a:pt x="361" y="22"/>
                      <a:pt x="378" y="22"/>
                    </a:cubicBezTo>
                    <a:cubicBezTo>
                      <a:pt x="455" y="22"/>
                      <a:pt x="491" y="26"/>
                      <a:pt x="491" y="86"/>
                    </a:cubicBezTo>
                    <a:cubicBezTo>
                      <a:pt x="491" y="97"/>
                      <a:pt x="488" y="127"/>
                      <a:pt x="484" y="147"/>
                    </a:cubicBezTo>
                    <a:cubicBezTo>
                      <a:pt x="484" y="149"/>
                      <a:pt x="482" y="160"/>
                      <a:pt x="482" y="162"/>
                    </a:cubicBezTo>
                    <a:cubicBezTo>
                      <a:pt x="482" y="167"/>
                      <a:pt x="484" y="171"/>
                      <a:pt x="491" y="171"/>
                    </a:cubicBezTo>
                    <a:cubicBezTo>
                      <a:pt x="499" y="171"/>
                      <a:pt x="502" y="165"/>
                      <a:pt x="504" y="154"/>
                    </a:cubicBezTo>
                    <a:cubicBezTo>
                      <a:pt x="510" y="109"/>
                      <a:pt x="517" y="64"/>
                      <a:pt x="524" y="20"/>
                    </a:cubicBezTo>
                    <a:cubicBezTo>
                      <a:pt x="526" y="18"/>
                      <a:pt x="526" y="9"/>
                      <a:pt x="526" y="7"/>
                    </a:cubicBezTo>
                    <a:cubicBezTo>
                      <a:pt x="526" y="0"/>
                      <a:pt x="517" y="0"/>
                      <a:pt x="504" y="0"/>
                    </a:cubicBezTo>
                    <a:cubicBezTo>
                      <a:pt x="361" y="0"/>
                      <a:pt x="218" y="0"/>
                      <a:pt x="75" y="0"/>
                    </a:cubicBezTo>
                    <a:cubicBezTo>
                      <a:pt x="57" y="0"/>
                      <a:pt x="57" y="0"/>
                      <a:pt x="51" y="15"/>
                    </a:cubicBezTo>
                    <a:cubicBezTo>
                      <a:pt x="35" y="60"/>
                      <a:pt x="20" y="105"/>
                      <a:pt x="5" y="149"/>
                    </a:cubicBezTo>
                    <a:cubicBezTo>
                      <a:pt x="5" y="151"/>
                      <a:pt x="2" y="158"/>
                      <a:pt x="0" y="162"/>
                    </a:cubicBezTo>
                    <a:cubicBezTo>
                      <a:pt x="0" y="169"/>
                      <a:pt x="5" y="171"/>
                      <a:pt x="9" y="171"/>
                    </a:cubicBezTo>
                    <a:cubicBezTo>
                      <a:pt x="18" y="171"/>
                      <a:pt x="18" y="169"/>
                      <a:pt x="22" y="156"/>
                    </a:cubicBezTo>
                    <a:cubicBezTo>
                      <a:pt x="64" y="37"/>
                      <a:pt x="84" y="22"/>
                      <a:pt x="198" y="22"/>
                    </a:cubicBezTo>
                    <a:cubicBezTo>
                      <a:pt x="208" y="22"/>
                      <a:pt x="219" y="22"/>
                      <a:pt x="229" y="22"/>
                    </a:cubicBezTo>
                    <a:cubicBezTo>
                      <a:pt x="251" y="22"/>
                      <a:pt x="251" y="26"/>
                      <a:pt x="251" y="33"/>
                    </a:cubicBezTo>
                    <a:cubicBezTo>
                      <a:pt x="251" y="37"/>
                      <a:pt x="249" y="46"/>
                      <a:pt x="246" y="48"/>
                    </a:cubicBezTo>
                    <a:cubicBezTo>
                      <a:pt x="212" y="185"/>
                      <a:pt x="178" y="322"/>
                      <a:pt x="143" y="459"/>
                    </a:cubicBezTo>
                    <a:cubicBezTo>
                      <a:pt x="137" y="487"/>
                      <a:pt x="134" y="496"/>
                      <a:pt x="53" y="496"/>
                    </a:cubicBezTo>
                    <a:cubicBezTo>
                      <a:pt x="24" y="496"/>
                      <a:pt x="20" y="496"/>
                      <a:pt x="20" y="509"/>
                    </a:cubicBezTo>
                    <a:cubicBezTo>
                      <a:pt x="20" y="520"/>
                      <a:pt x="29" y="520"/>
                      <a:pt x="33" y="520"/>
                    </a:cubicBezTo>
                    <a:cubicBezTo>
                      <a:pt x="53" y="520"/>
                      <a:pt x="75" y="518"/>
                      <a:pt x="97" y="518"/>
                    </a:cubicBezTo>
                    <a:cubicBezTo>
                      <a:pt x="117" y="518"/>
                      <a:pt x="140" y="516"/>
                      <a:pt x="161" y="516"/>
                    </a:cubicBezTo>
                    <a:cubicBezTo>
                      <a:pt x="182" y="516"/>
                      <a:pt x="205" y="518"/>
                      <a:pt x="227" y="518"/>
                    </a:cubicBezTo>
                    <a:cubicBezTo>
                      <a:pt x="249" y="518"/>
                      <a:pt x="271" y="520"/>
                      <a:pt x="293" y="520"/>
                    </a:cubicBezTo>
                    <a:cubicBezTo>
                      <a:pt x="301" y="520"/>
                      <a:pt x="310" y="520"/>
                      <a:pt x="310" y="503"/>
                    </a:cubicBezTo>
                    <a:cubicBezTo>
                      <a:pt x="310" y="496"/>
                      <a:pt x="304" y="496"/>
                      <a:pt x="284" y="496"/>
                    </a:cubicBezTo>
                    <a:cubicBezTo>
                      <a:pt x="264" y="496"/>
                      <a:pt x="255" y="496"/>
                      <a:pt x="233" y="494"/>
                    </a:cubicBezTo>
                    <a:cubicBezTo>
                      <a:pt x="211" y="492"/>
                      <a:pt x="207" y="489"/>
                      <a:pt x="207" y="476"/>
                    </a:cubicBezTo>
                    <a:cubicBezTo>
                      <a:pt x="208" y="471"/>
                      <a:pt x="207" y="472"/>
                      <a:pt x="209" y="461"/>
                    </a:cubicBezTo>
                    <a:cubicBezTo>
                      <a:pt x="244" y="325"/>
                      <a:pt x="278" y="189"/>
                      <a:pt x="312" y="53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" name="CustomShape 23"/>
              <p:cNvSpPr/>
              <p:nvPr/>
            </p:nvSpPr>
            <p:spPr>
              <a:xfrm>
                <a:off x="2655360" y="2124000"/>
                <a:ext cx="138600" cy="160200"/>
              </a:xfrm>
              <a:custGeom>
                <a:avLst/>
                <a:gdLst/>
                <a:ahLst/>
                <a:rect l="l" t="t" r="r" b="b"/>
                <a:pathLst>
                  <a:path w="388" h="448">
                    <a:moveTo>
                      <a:pt x="361" y="240"/>
                    </a:moveTo>
                    <a:cubicBezTo>
                      <a:pt x="374" y="240"/>
                      <a:pt x="387" y="240"/>
                      <a:pt x="387" y="225"/>
                    </a:cubicBezTo>
                    <a:cubicBezTo>
                      <a:pt x="387" y="210"/>
                      <a:pt x="374" y="210"/>
                      <a:pt x="361" y="210"/>
                    </a:cubicBezTo>
                    <a:cubicBezTo>
                      <a:pt x="252" y="210"/>
                      <a:pt x="142" y="210"/>
                      <a:pt x="33" y="210"/>
                    </a:cubicBezTo>
                    <a:cubicBezTo>
                      <a:pt x="42" y="107"/>
                      <a:pt x="130" y="34"/>
                      <a:pt x="240" y="34"/>
                    </a:cubicBezTo>
                    <a:cubicBezTo>
                      <a:pt x="280" y="34"/>
                      <a:pt x="321" y="34"/>
                      <a:pt x="361" y="34"/>
                    </a:cubicBezTo>
                    <a:cubicBezTo>
                      <a:pt x="374" y="34"/>
                      <a:pt x="387" y="33"/>
                      <a:pt x="387" y="17"/>
                    </a:cubicBezTo>
                    <a:cubicBezTo>
                      <a:pt x="387" y="0"/>
                      <a:pt x="374" y="1"/>
                      <a:pt x="361" y="1"/>
                    </a:cubicBezTo>
                    <a:cubicBezTo>
                      <a:pt x="320" y="1"/>
                      <a:pt x="279" y="1"/>
                      <a:pt x="238" y="1"/>
                    </a:cubicBezTo>
                    <a:cubicBezTo>
                      <a:pt x="106" y="1"/>
                      <a:pt x="0" y="102"/>
                      <a:pt x="0" y="225"/>
                    </a:cubicBezTo>
                    <a:cubicBezTo>
                      <a:pt x="0" y="348"/>
                      <a:pt x="106" y="447"/>
                      <a:pt x="238" y="447"/>
                    </a:cubicBezTo>
                    <a:cubicBezTo>
                      <a:pt x="279" y="447"/>
                      <a:pt x="320" y="447"/>
                      <a:pt x="361" y="447"/>
                    </a:cubicBezTo>
                    <a:cubicBezTo>
                      <a:pt x="374" y="447"/>
                      <a:pt x="387" y="447"/>
                      <a:pt x="387" y="431"/>
                    </a:cubicBezTo>
                    <a:cubicBezTo>
                      <a:pt x="387" y="416"/>
                      <a:pt x="374" y="418"/>
                      <a:pt x="361" y="418"/>
                    </a:cubicBezTo>
                    <a:cubicBezTo>
                      <a:pt x="321" y="418"/>
                      <a:pt x="280" y="418"/>
                      <a:pt x="240" y="418"/>
                    </a:cubicBezTo>
                    <a:cubicBezTo>
                      <a:pt x="130" y="418"/>
                      <a:pt x="42" y="343"/>
                      <a:pt x="33" y="240"/>
                    </a:cubicBezTo>
                    <a:cubicBezTo>
                      <a:pt x="142" y="240"/>
                      <a:pt x="252" y="240"/>
                      <a:pt x="361" y="240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CustomShape 24"/>
              <p:cNvSpPr/>
              <p:nvPr/>
            </p:nvSpPr>
            <p:spPr>
              <a:xfrm>
                <a:off x="2928600" y="2066760"/>
                <a:ext cx="37080" cy="275760"/>
              </a:xfrm>
              <a:custGeom>
                <a:avLst/>
                <a:gdLst/>
                <a:ahLst/>
                <a:rect l="l" t="t" r="r" b="b"/>
                <a:pathLst>
                  <a:path w="106" h="769">
                    <a:moveTo>
                      <a:pt x="105" y="768"/>
                    </a:moveTo>
                    <a:cubicBezTo>
                      <a:pt x="105" y="758"/>
                      <a:pt x="105" y="748"/>
                      <a:pt x="105" y="737"/>
                    </a:cubicBezTo>
                    <a:cubicBezTo>
                      <a:pt x="80" y="737"/>
                      <a:pt x="56" y="737"/>
                      <a:pt x="31" y="737"/>
                    </a:cubicBezTo>
                    <a:cubicBezTo>
                      <a:pt x="31" y="502"/>
                      <a:pt x="31" y="266"/>
                      <a:pt x="31" y="31"/>
                    </a:cubicBezTo>
                    <a:cubicBezTo>
                      <a:pt x="56" y="31"/>
                      <a:pt x="80" y="31"/>
                      <a:pt x="105" y="31"/>
                    </a:cubicBezTo>
                    <a:cubicBezTo>
                      <a:pt x="105" y="20"/>
                      <a:pt x="105" y="10"/>
                      <a:pt x="105" y="0"/>
                    </a:cubicBezTo>
                    <a:cubicBezTo>
                      <a:pt x="70" y="0"/>
                      <a:pt x="35" y="0"/>
                      <a:pt x="0" y="0"/>
                    </a:cubicBezTo>
                    <a:cubicBezTo>
                      <a:pt x="0" y="256"/>
                      <a:pt x="0" y="512"/>
                      <a:pt x="0" y="768"/>
                    </a:cubicBezTo>
                    <a:cubicBezTo>
                      <a:pt x="35" y="768"/>
                      <a:pt x="70" y="768"/>
                      <a:pt x="105" y="768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" name="CustomShape 25"/>
              <p:cNvSpPr/>
              <p:nvPr/>
            </p:nvSpPr>
            <p:spPr>
              <a:xfrm>
                <a:off x="2983320" y="2089800"/>
                <a:ext cx="116280" cy="189360"/>
              </a:xfrm>
              <a:custGeom>
                <a:avLst/>
                <a:gdLst/>
                <a:ahLst/>
                <a:rect l="l" t="t" r="r" b="b"/>
                <a:pathLst>
                  <a:path w="326" h="529">
                    <a:moveTo>
                      <a:pt x="325" y="265"/>
                    </a:moveTo>
                    <a:cubicBezTo>
                      <a:pt x="325" y="206"/>
                      <a:pt x="323" y="142"/>
                      <a:pt x="294" y="87"/>
                    </a:cubicBezTo>
                    <a:cubicBezTo>
                      <a:pt x="259" y="13"/>
                      <a:pt x="195" y="0"/>
                      <a:pt x="165" y="0"/>
                    </a:cubicBezTo>
                    <a:cubicBezTo>
                      <a:pt x="116" y="0"/>
                      <a:pt x="61" y="19"/>
                      <a:pt x="28" y="92"/>
                    </a:cubicBezTo>
                    <a:cubicBezTo>
                      <a:pt x="4" y="144"/>
                      <a:pt x="0" y="206"/>
                      <a:pt x="0" y="265"/>
                    </a:cubicBezTo>
                    <a:cubicBezTo>
                      <a:pt x="0" y="324"/>
                      <a:pt x="4" y="392"/>
                      <a:pt x="35" y="452"/>
                    </a:cubicBezTo>
                    <a:cubicBezTo>
                      <a:pt x="68" y="513"/>
                      <a:pt x="125" y="528"/>
                      <a:pt x="162" y="528"/>
                    </a:cubicBezTo>
                    <a:cubicBezTo>
                      <a:pt x="204" y="528"/>
                      <a:pt x="263" y="513"/>
                      <a:pt x="296" y="441"/>
                    </a:cubicBezTo>
                    <a:cubicBezTo>
                      <a:pt x="323" y="386"/>
                      <a:pt x="325" y="327"/>
                      <a:pt x="325" y="265"/>
                    </a:cubicBezTo>
                    <a:moveTo>
                      <a:pt x="162" y="513"/>
                    </a:moveTo>
                    <a:cubicBezTo>
                      <a:pt x="132" y="513"/>
                      <a:pt x="88" y="493"/>
                      <a:pt x="72" y="419"/>
                    </a:cubicBezTo>
                    <a:cubicBezTo>
                      <a:pt x="66" y="373"/>
                      <a:pt x="66" y="302"/>
                      <a:pt x="66" y="256"/>
                    </a:cubicBezTo>
                    <a:cubicBezTo>
                      <a:pt x="66" y="208"/>
                      <a:pt x="66" y="158"/>
                      <a:pt x="70" y="116"/>
                    </a:cubicBezTo>
                    <a:cubicBezTo>
                      <a:pt x="85" y="24"/>
                      <a:pt x="143" y="17"/>
                      <a:pt x="162" y="17"/>
                    </a:cubicBezTo>
                    <a:cubicBezTo>
                      <a:pt x="189" y="17"/>
                      <a:pt x="239" y="30"/>
                      <a:pt x="255" y="107"/>
                    </a:cubicBezTo>
                    <a:cubicBezTo>
                      <a:pt x="261" y="151"/>
                      <a:pt x="261" y="208"/>
                      <a:pt x="261" y="256"/>
                    </a:cubicBezTo>
                    <a:cubicBezTo>
                      <a:pt x="261" y="316"/>
                      <a:pt x="261" y="366"/>
                      <a:pt x="252" y="417"/>
                    </a:cubicBezTo>
                    <a:cubicBezTo>
                      <a:pt x="241" y="489"/>
                      <a:pt x="197" y="513"/>
                      <a:pt x="162" y="513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" name="CustomShape 26"/>
              <p:cNvSpPr/>
              <p:nvPr/>
            </p:nvSpPr>
            <p:spPr>
              <a:xfrm>
                <a:off x="3135960" y="2244600"/>
                <a:ext cx="31680" cy="82080"/>
              </a:xfrm>
              <a:custGeom>
                <a:avLst/>
                <a:gdLst/>
                <a:ahLst/>
                <a:rect l="l" t="t" r="r" b="b"/>
                <a:pathLst>
                  <a:path w="91" h="231">
                    <a:moveTo>
                      <a:pt x="90" y="81"/>
                    </a:moveTo>
                    <a:cubicBezTo>
                      <a:pt x="90" y="30"/>
                      <a:pt x="70" y="0"/>
                      <a:pt x="40" y="0"/>
                    </a:cubicBezTo>
                    <a:cubicBezTo>
                      <a:pt x="15" y="0"/>
                      <a:pt x="0" y="19"/>
                      <a:pt x="0" y="41"/>
                    </a:cubicBezTo>
                    <a:cubicBezTo>
                      <a:pt x="0" y="61"/>
                      <a:pt x="15" y="83"/>
                      <a:pt x="40" y="83"/>
                    </a:cubicBezTo>
                    <a:cubicBezTo>
                      <a:pt x="48" y="83"/>
                      <a:pt x="59" y="79"/>
                      <a:pt x="66" y="72"/>
                    </a:cubicBezTo>
                    <a:cubicBezTo>
                      <a:pt x="70" y="70"/>
                      <a:pt x="69" y="71"/>
                      <a:pt x="70" y="70"/>
                    </a:cubicBezTo>
                    <a:cubicBezTo>
                      <a:pt x="73" y="70"/>
                      <a:pt x="73" y="70"/>
                      <a:pt x="73" y="81"/>
                    </a:cubicBezTo>
                    <a:cubicBezTo>
                      <a:pt x="73" y="138"/>
                      <a:pt x="47" y="185"/>
                      <a:pt x="20" y="210"/>
                    </a:cubicBezTo>
                    <a:cubicBezTo>
                      <a:pt x="12" y="218"/>
                      <a:pt x="11" y="219"/>
                      <a:pt x="11" y="221"/>
                    </a:cubicBezTo>
                    <a:cubicBezTo>
                      <a:pt x="11" y="228"/>
                      <a:pt x="15" y="230"/>
                      <a:pt x="20" y="230"/>
                    </a:cubicBezTo>
                    <a:cubicBezTo>
                      <a:pt x="29" y="230"/>
                      <a:pt x="90" y="171"/>
                      <a:pt x="90" y="81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" name="CustomShape 27"/>
              <p:cNvSpPr/>
              <p:nvPr/>
            </p:nvSpPr>
            <p:spPr>
              <a:xfrm>
                <a:off x="3260160" y="2089800"/>
                <a:ext cx="91080" cy="183960"/>
              </a:xfrm>
              <a:custGeom>
                <a:avLst/>
                <a:gdLst/>
                <a:ahLst/>
                <a:rect l="l" t="t" r="r" b="b"/>
                <a:pathLst>
                  <a:path w="256" h="514">
                    <a:moveTo>
                      <a:pt x="159" y="19"/>
                    </a:moveTo>
                    <a:cubicBezTo>
                      <a:pt x="159" y="2"/>
                      <a:pt x="159" y="0"/>
                      <a:pt x="141" y="0"/>
                    </a:cubicBezTo>
                    <a:cubicBezTo>
                      <a:pt x="93" y="50"/>
                      <a:pt x="24" y="50"/>
                      <a:pt x="0" y="50"/>
                    </a:cubicBezTo>
                    <a:cubicBezTo>
                      <a:pt x="0" y="58"/>
                      <a:pt x="0" y="66"/>
                      <a:pt x="0" y="74"/>
                    </a:cubicBezTo>
                    <a:cubicBezTo>
                      <a:pt x="16" y="74"/>
                      <a:pt x="62" y="74"/>
                      <a:pt x="101" y="54"/>
                    </a:cubicBezTo>
                    <a:cubicBezTo>
                      <a:pt x="101" y="187"/>
                      <a:pt x="101" y="319"/>
                      <a:pt x="101" y="452"/>
                    </a:cubicBezTo>
                    <a:cubicBezTo>
                      <a:pt x="101" y="478"/>
                      <a:pt x="99" y="489"/>
                      <a:pt x="29" y="489"/>
                    </a:cubicBezTo>
                    <a:cubicBezTo>
                      <a:pt x="21" y="489"/>
                      <a:pt x="13" y="489"/>
                      <a:pt x="5" y="489"/>
                    </a:cubicBezTo>
                    <a:cubicBezTo>
                      <a:pt x="5" y="497"/>
                      <a:pt x="5" y="505"/>
                      <a:pt x="5" y="513"/>
                    </a:cubicBezTo>
                    <a:cubicBezTo>
                      <a:pt x="31" y="509"/>
                      <a:pt x="99" y="509"/>
                      <a:pt x="130" y="509"/>
                    </a:cubicBezTo>
                    <a:cubicBezTo>
                      <a:pt x="161" y="509"/>
                      <a:pt x="227" y="509"/>
                      <a:pt x="255" y="513"/>
                    </a:cubicBezTo>
                    <a:cubicBezTo>
                      <a:pt x="255" y="505"/>
                      <a:pt x="255" y="497"/>
                      <a:pt x="255" y="489"/>
                    </a:cubicBezTo>
                    <a:cubicBezTo>
                      <a:pt x="246" y="489"/>
                      <a:pt x="238" y="489"/>
                      <a:pt x="229" y="489"/>
                    </a:cubicBezTo>
                    <a:cubicBezTo>
                      <a:pt x="161" y="489"/>
                      <a:pt x="159" y="480"/>
                      <a:pt x="159" y="452"/>
                    </a:cubicBezTo>
                    <a:cubicBezTo>
                      <a:pt x="159" y="308"/>
                      <a:pt x="159" y="163"/>
                      <a:pt x="159" y="19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" name="CustomShape 28"/>
              <p:cNvSpPr/>
              <p:nvPr/>
            </p:nvSpPr>
            <p:spPr>
              <a:xfrm>
                <a:off x="3380400" y="2066760"/>
                <a:ext cx="37440" cy="275760"/>
              </a:xfrm>
              <a:custGeom>
                <a:avLst/>
                <a:gdLst/>
                <a:ahLst/>
                <a:rect l="l" t="t" r="r" b="b"/>
                <a:pathLst>
                  <a:path w="107" h="769">
                    <a:moveTo>
                      <a:pt x="106" y="0"/>
                    </a:moveTo>
                    <a:cubicBezTo>
                      <a:pt x="71" y="0"/>
                      <a:pt x="36" y="0"/>
                      <a:pt x="0" y="0"/>
                    </a:cubicBezTo>
                    <a:cubicBezTo>
                      <a:pt x="0" y="10"/>
                      <a:pt x="0" y="20"/>
                      <a:pt x="0" y="31"/>
                    </a:cubicBezTo>
                    <a:cubicBezTo>
                      <a:pt x="25" y="31"/>
                      <a:pt x="50" y="31"/>
                      <a:pt x="75" y="31"/>
                    </a:cubicBezTo>
                    <a:cubicBezTo>
                      <a:pt x="75" y="266"/>
                      <a:pt x="75" y="502"/>
                      <a:pt x="75" y="737"/>
                    </a:cubicBezTo>
                    <a:cubicBezTo>
                      <a:pt x="50" y="737"/>
                      <a:pt x="25" y="737"/>
                      <a:pt x="0" y="737"/>
                    </a:cubicBezTo>
                    <a:cubicBezTo>
                      <a:pt x="0" y="748"/>
                      <a:pt x="0" y="758"/>
                      <a:pt x="0" y="768"/>
                    </a:cubicBezTo>
                    <a:cubicBezTo>
                      <a:pt x="36" y="768"/>
                      <a:pt x="71" y="768"/>
                      <a:pt x="106" y="768"/>
                    </a:cubicBezTo>
                    <a:cubicBezTo>
                      <a:pt x="106" y="512"/>
                      <a:pt x="106" y="256"/>
                      <a:pt x="106" y="0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06" name="Group 29"/>
          <p:cNvGrpSpPr/>
          <p:nvPr/>
        </p:nvGrpSpPr>
        <p:grpSpPr>
          <a:xfrm>
            <a:off x="758160" y="4267800"/>
            <a:ext cx="3944160" cy="285120"/>
            <a:chOff x="758160" y="4267800"/>
            <a:chExt cx="3944160" cy="285120"/>
          </a:xfrm>
        </p:grpSpPr>
        <p:grpSp>
          <p:nvGrpSpPr>
            <p:cNvPr id="107" name="Group 30"/>
            <p:cNvGrpSpPr/>
            <p:nvPr/>
          </p:nvGrpSpPr>
          <p:grpSpPr>
            <a:xfrm>
              <a:off x="758160" y="4267800"/>
              <a:ext cx="3944160" cy="285120"/>
              <a:chOff x="758160" y="4267800"/>
              <a:chExt cx="3944160" cy="285120"/>
            </a:xfrm>
          </p:grpSpPr>
          <p:sp>
            <p:nvSpPr>
              <p:cNvPr id="108" name="CustomShape 31"/>
              <p:cNvSpPr/>
              <p:nvPr/>
            </p:nvSpPr>
            <p:spPr>
              <a:xfrm>
                <a:off x="758160" y="4353120"/>
                <a:ext cx="127440" cy="178560"/>
              </a:xfrm>
              <a:custGeom>
                <a:avLst/>
                <a:gdLst/>
                <a:ahLst/>
                <a:rect l="l" t="t" r="r" b="b"/>
                <a:pathLst>
                  <a:path w="357" h="499">
                    <a:moveTo>
                      <a:pt x="354" y="50"/>
                    </a:moveTo>
                    <a:cubicBezTo>
                      <a:pt x="354" y="46"/>
                      <a:pt x="356" y="42"/>
                      <a:pt x="356" y="37"/>
                    </a:cubicBezTo>
                    <a:cubicBezTo>
                      <a:pt x="356" y="24"/>
                      <a:pt x="348" y="15"/>
                      <a:pt x="334" y="15"/>
                    </a:cubicBezTo>
                    <a:cubicBezTo>
                      <a:pt x="326" y="15"/>
                      <a:pt x="306" y="22"/>
                      <a:pt x="301" y="48"/>
                    </a:cubicBezTo>
                    <a:cubicBezTo>
                      <a:pt x="288" y="20"/>
                      <a:pt x="262" y="0"/>
                      <a:pt x="231" y="0"/>
                    </a:cubicBezTo>
                    <a:cubicBezTo>
                      <a:pt x="141" y="0"/>
                      <a:pt x="46" y="107"/>
                      <a:pt x="46" y="219"/>
                    </a:cubicBezTo>
                    <a:cubicBezTo>
                      <a:pt x="46" y="296"/>
                      <a:pt x="92" y="340"/>
                      <a:pt x="150" y="340"/>
                    </a:cubicBezTo>
                    <a:cubicBezTo>
                      <a:pt x="194" y="340"/>
                      <a:pt x="231" y="305"/>
                      <a:pt x="238" y="296"/>
                    </a:cubicBezTo>
                    <a:cubicBezTo>
                      <a:pt x="238" y="296"/>
                      <a:pt x="239" y="296"/>
                      <a:pt x="240" y="296"/>
                    </a:cubicBezTo>
                    <a:cubicBezTo>
                      <a:pt x="222" y="364"/>
                      <a:pt x="213" y="397"/>
                      <a:pt x="213" y="399"/>
                    </a:cubicBezTo>
                    <a:cubicBezTo>
                      <a:pt x="211" y="406"/>
                      <a:pt x="185" y="480"/>
                      <a:pt x="103" y="480"/>
                    </a:cubicBezTo>
                    <a:cubicBezTo>
                      <a:pt x="88" y="480"/>
                      <a:pt x="62" y="480"/>
                      <a:pt x="40" y="474"/>
                    </a:cubicBezTo>
                    <a:cubicBezTo>
                      <a:pt x="64" y="467"/>
                      <a:pt x="73" y="447"/>
                      <a:pt x="73" y="434"/>
                    </a:cubicBezTo>
                    <a:cubicBezTo>
                      <a:pt x="73" y="421"/>
                      <a:pt x="64" y="406"/>
                      <a:pt x="42" y="406"/>
                    </a:cubicBezTo>
                    <a:cubicBezTo>
                      <a:pt x="26" y="406"/>
                      <a:pt x="0" y="421"/>
                      <a:pt x="0" y="452"/>
                    </a:cubicBezTo>
                    <a:cubicBezTo>
                      <a:pt x="0" y="482"/>
                      <a:pt x="29" y="498"/>
                      <a:pt x="103" y="498"/>
                    </a:cubicBezTo>
                    <a:cubicBezTo>
                      <a:pt x="200" y="498"/>
                      <a:pt x="255" y="439"/>
                      <a:pt x="268" y="393"/>
                    </a:cubicBezTo>
                    <a:cubicBezTo>
                      <a:pt x="297" y="278"/>
                      <a:pt x="326" y="164"/>
                      <a:pt x="354" y="50"/>
                    </a:cubicBezTo>
                    <a:moveTo>
                      <a:pt x="253" y="241"/>
                    </a:moveTo>
                    <a:cubicBezTo>
                      <a:pt x="249" y="261"/>
                      <a:pt x="231" y="281"/>
                      <a:pt x="213" y="296"/>
                    </a:cubicBezTo>
                    <a:cubicBezTo>
                      <a:pt x="198" y="309"/>
                      <a:pt x="174" y="325"/>
                      <a:pt x="152" y="325"/>
                    </a:cubicBezTo>
                    <a:cubicBezTo>
                      <a:pt x="112" y="325"/>
                      <a:pt x="101" y="283"/>
                      <a:pt x="101" y="252"/>
                    </a:cubicBezTo>
                    <a:cubicBezTo>
                      <a:pt x="101" y="215"/>
                      <a:pt x="123" y="125"/>
                      <a:pt x="145" y="85"/>
                    </a:cubicBezTo>
                    <a:cubicBezTo>
                      <a:pt x="165" y="48"/>
                      <a:pt x="198" y="17"/>
                      <a:pt x="231" y="17"/>
                    </a:cubicBezTo>
                    <a:cubicBezTo>
                      <a:pt x="282" y="17"/>
                      <a:pt x="293" y="79"/>
                      <a:pt x="293" y="83"/>
                    </a:cubicBezTo>
                    <a:cubicBezTo>
                      <a:pt x="293" y="88"/>
                      <a:pt x="290" y="92"/>
                      <a:pt x="290" y="94"/>
                    </a:cubicBezTo>
                    <a:cubicBezTo>
                      <a:pt x="278" y="143"/>
                      <a:pt x="265" y="192"/>
                      <a:pt x="253" y="241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" name="CustomShape 32"/>
              <p:cNvSpPr/>
              <p:nvPr/>
            </p:nvSpPr>
            <p:spPr>
              <a:xfrm>
                <a:off x="896040" y="4431960"/>
                <a:ext cx="178200" cy="86400"/>
              </a:xfrm>
              <a:custGeom>
                <a:avLst/>
                <a:gdLst/>
                <a:ahLst/>
                <a:rect l="l" t="t" r="r" b="b"/>
                <a:pathLst>
                  <a:path w="498" h="243">
                    <a:moveTo>
                      <a:pt x="211" y="193"/>
                    </a:moveTo>
                    <a:cubicBezTo>
                      <a:pt x="206" y="204"/>
                      <a:pt x="202" y="222"/>
                      <a:pt x="202" y="224"/>
                    </a:cubicBezTo>
                    <a:cubicBezTo>
                      <a:pt x="202" y="237"/>
                      <a:pt x="213" y="242"/>
                      <a:pt x="222" y="242"/>
                    </a:cubicBezTo>
                    <a:cubicBezTo>
                      <a:pt x="231" y="242"/>
                      <a:pt x="239" y="235"/>
                      <a:pt x="242" y="231"/>
                    </a:cubicBezTo>
                    <a:cubicBezTo>
                      <a:pt x="244" y="226"/>
                      <a:pt x="248" y="209"/>
                      <a:pt x="253" y="198"/>
                    </a:cubicBezTo>
                    <a:cubicBezTo>
                      <a:pt x="255" y="187"/>
                      <a:pt x="259" y="163"/>
                      <a:pt x="264" y="149"/>
                    </a:cubicBezTo>
                    <a:cubicBezTo>
                      <a:pt x="266" y="136"/>
                      <a:pt x="270" y="125"/>
                      <a:pt x="272" y="112"/>
                    </a:cubicBezTo>
                    <a:cubicBezTo>
                      <a:pt x="279" y="90"/>
                      <a:pt x="279" y="88"/>
                      <a:pt x="290" y="73"/>
                    </a:cubicBezTo>
                    <a:cubicBezTo>
                      <a:pt x="308" y="44"/>
                      <a:pt x="334" y="13"/>
                      <a:pt x="376" y="13"/>
                    </a:cubicBezTo>
                    <a:cubicBezTo>
                      <a:pt x="407" y="13"/>
                      <a:pt x="409" y="40"/>
                      <a:pt x="409" y="53"/>
                    </a:cubicBezTo>
                    <a:cubicBezTo>
                      <a:pt x="409" y="84"/>
                      <a:pt x="385" y="145"/>
                      <a:pt x="376" y="167"/>
                    </a:cubicBezTo>
                    <a:cubicBezTo>
                      <a:pt x="369" y="182"/>
                      <a:pt x="367" y="187"/>
                      <a:pt x="367" y="195"/>
                    </a:cubicBezTo>
                    <a:cubicBezTo>
                      <a:pt x="367" y="224"/>
                      <a:pt x="391" y="242"/>
                      <a:pt x="420" y="242"/>
                    </a:cubicBezTo>
                    <a:cubicBezTo>
                      <a:pt x="473" y="242"/>
                      <a:pt x="497" y="167"/>
                      <a:pt x="497" y="160"/>
                    </a:cubicBezTo>
                    <a:cubicBezTo>
                      <a:pt x="497" y="154"/>
                      <a:pt x="490" y="154"/>
                      <a:pt x="488" y="154"/>
                    </a:cubicBezTo>
                    <a:cubicBezTo>
                      <a:pt x="481" y="154"/>
                      <a:pt x="481" y="156"/>
                      <a:pt x="479" y="163"/>
                    </a:cubicBezTo>
                    <a:cubicBezTo>
                      <a:pt x="466" y="204"/>
                      <a:pt x="442" y="226"/>
                      <a:pt x="422" y="226"/>
                    </a:cubicBezTo>
                    <a:cubicBezTo>
                      <a:pt x="409" y="226"/>
                      <a:pt x="407" y="220"/>
                      <a:pt x="407" y="209"/>
                    </a:cubicBezTo>
                    <a:cubicBezTo>
                      <a:pt x="407" y="195"/>
                      <a:pt x="411" y="189"/>
                      <a:pt x="420" y="165"/>
                    </a:cubicBezTo>
                    <a:cubicBezTo>
                      <a:pt x="426" y="147"/>
                      <a:pt x="448" y="90"/>
                      <a:pt x="448" y="62"/>
                    </a:cubicBezTo>
                    <a:cubicBezTo>
                      <a:pt x="448" y="53"/>
                      <a:pt x="448" y="29"/>
                      <a:pt x="429" y="13"/>
                    </a:cubicBezTo>
                    <a:cubicBezTo>
                      <a:pt x="420" y="7"/>
                      <a:pt x="404" y="0"/>
                      <a:pt x="378" y="0"/>
                    </a:cubicBezTo>
                    <a:cubicBezTo>
                      <a:pt x="330" y="0"/>
                      <a:pt x="299" y="31"/>
                      <a:pt x="283" y="53"/>
                    </a:cubicBezTo>
                    <a:cubicBezTo>
                      <a:pt x="279" y="9"/>
                      <a:pt x="239" y="0"/>
                      <a:pt x="213" y="0"/>
                    </a:cubicBezTo>
                    <a:cubicBezTo>
                      <a:pt x="167" y="0"/>
                      <a:pt x="136" y="27"/>
                      <a:pt x="121" y="48"/>
                    </a:cubicBezTo>
                    <a:cubicBezTo>
                      <a:pt x="116" y="11"/>
                      <a:pt x="85" y="0"/>
                      <a:pt x="63" y="0"/>
                    </a:cubicBezTo>
                    <a:cubicBezTo>
                      <a:pt x="39" y="0"/>
                      <a:pt x="26" y="16"/>
                      <a:pt x="20" y="29"/>
                    </a:cubicBezTo>
                    <a:cubicBezTo>
                      <a:pt x="9" y="48"/>
                      <a:pt x="0" y="79"/>
                      <a:pt x="0" y="81"/>
                    </a:cubicBezTo>
                    <a:cubicBezTo>
                      <a:pt x="0" y="88"/>
                      <a:pt x="9" y="88"/>
                      <a:pt x="11" y="88"/>
                    </a:cubicBezTo>
                    <a:cubicBezTo>
                      <a:pt x="17" y="88"/>
                      <a:pt x="17" y="88"/>
                      <a:pt x="22" y="73"/>
                    </a:cubicBezTo>
                    <a:cubicBezTo>
                      <a:pt x="31" y="42"/>
                      <a:pt x="39" y="13"/>
                      <a:pt x="61" y="13"/>
                    </a:cubicBezTo>
                    <a:cubicBezTo>
                      <a:pt x="74" y="13"/>
                      <a:pt x="79" y="27"/>
                      <a:pt x="79" y="42"/>
                    </a:cubicBezTo>
                    <a:cubicBezTo>
                      <a:pt x="79" y="51"/>
                      <a:pt x="74" y="70"/>
                      <a:pt x="70" y="86"/>
                    </a:cubicBezTo>
                    <a:cubicBezTo>
                      <a:pt x="66" y="101"/>
                      <a:pt x="61" y="123"/>
                      <a:pt x="59" y="134"/>
                    </a:cubicBezTo>
                    <a:cubicBezTo>
                      <a:pt x="53" y="157"/>
                      <a:pt x="47" y="179"/>
                      <a:pt x="41" y="202"/>
                    </a:cubicBezTo>
                    <a:cubicBezTo>
                      <a:pt x="39" y="211"/>
                      <a:pt x="37" y="217"/>
                      <a:pt x="35" y="224"/>
                    </a:cubicBezTo>
                    <a:cubicBezTo>
                      <a:pt x="35" y="237"/>
                      <a:pt x="46" y="242"/>
                      <a:pt x="55" y="242"/>
                    </a:cubicBezTo>
                    <a:cubicBezTo>
                      <a:pt x="63" y="242"/>
                      <a:pt x="71" y="235"/>
                      <a:pt x="74" y="231"/>
                    </a:cubicBezTo>
                    <a:cubicBezTo>
                      <a:pt x="78" y="226"/>
                      <a:pt x="83" y="209"/>
                      <a:pt x="85" y="198"/>
                    </a:cubicBezTo>
                    <a:cubicBezTo>
                      <a:pt x="88" y="187"/>
                      <a:pt x="94" y="163"/>
                      <a:pt x="96" y="149"/>
                    </a:cubicBezTo>
                    <a:cubicBezTo>
                      <a:pt x="101" y="136"/>
                      <a:pt x="103" y="125"/>
                      <a:pt x="105" y="112"/>
                    </a:cubicBezTo>
                    <a:cubicBezTo>
                      <a:pt x="112" y="90"/>
                      <a:pt x="114" y="86"/>
                      <a:pt x="129" y="64"/>
                    </a:cubicBezTo>
                    <a:cubicBezTo>
                      <a:pt x="145" y="42"/>
                      <a:pt x="169" y="13"/>
                      <a:pt x="211" y="13"/>
                    </a:cubicBezTo>
                    <a:cubicBezTo>
                      <a:pt x="242" y="13"/>
                      <a:pt x="242" y="42"/>
                      <a:pt x="242" y="53"/>
                    </a:cubicBezTo>
                    <a:cubicBezTo>
                      <a:pt x="242" y="66"/>
                      <a:pt x="239" y="73"/>
                      <a:pt x="233" y="103"/>
                    </a:cubicBezTo>
                    <a:cubicBezTo>
                      <a:pt x="226" y="133"/>
                      <a:pt x="218" y="163"/>
                      <a:pt x="211" y="193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" name="CustomShape 33"/>
              <p:cNvSpPr/>
              <p:nvPr/>
            </p:nvSpPr>
            <p:spPr>
              <a:xfrm>
                <a:off x="1094040" y="4388760"/>
                <a:ext cx="57600" cy="129600"/>
              </a:xfrm>
              <a:custGeom>
                <a:avLst/>
                <a:gdLst/>
                <a:ahLst/>
                <a:rect l="l" t="t" r="r" b="b"/>
                <a:pathLst>
                  <a:path w="163" h="363">
                    <a:moveTo>
                      <a:pt x="149" y="19"/>
                    </a:moveTo>
                    <a:cubicBezTo>
                      <a:pt x="149" y="11"/>
                      <a:pt x="143" y="0"/>
                      <a:pt x="127" y="0"/>
                    </a:cubicBezTo>
                    <a:cubicBezTo>
                      <a:pt x="112" y="0"/>
                      <a:pt x="96" y="13"/>
                      <a:pt x="96" y="30"/>
                    </a:cubicBezTo>
                    <a:cubicBezTo>
                      <a:pt x="96" y="39"/>
                      <a:pt x="103" y="50"/>
                      <a:pt x="118" y="50"/>
                    </a:cubicBezTo>
                    <a:cubicBezTo>
                      <a:pt x="134" y="50"/>
                      <a:pt x="149" y="35"/>
                      <a:pt x="149" y="19"/>
                    </a:cubicBezTo>
                    <a:moveTo>
                      <a:pt x="39" y="294"/>
                    </a:moveTo>
                    <a:cubicBezTo>
                      <a:pt x="37" y="300"/>
                      <a:pt x="33" y="307"/>
                      <a:pt x="33" y="315"/>
                    </a:cubicBezTo>
                    <a:cubicBezTo>
                      <a:pt x="33" y="342"/>
                      <a:pt x="55" y="362"/>
                      <a:pt x="85" y="362"/>
                    </a:cubicBezTo>
                    <a:cubicBezTo>
                      <a:pt x="138" y="362"/>
                      <a:pt x="162" y="287"/>
                      <a:pt x="162" y="280"/>
                    </a:cubicBezTo>
                    <a:cubicBezTo>
                      <a:pt x="162" y="274"/>
                      <a:pt x="156" y="274"/>
                      <a:pt x="154" y="274"/>
                    </a:cubicBezTo>
                    <a:cubicBezTo>
                      <a:pt x="147" y="274"/>
                      <a:pt x="147" y="276"/>
                      <a:pt x="145" y="283"/>
                    </a:cubicBezTo>
                    <a:cubicBezTo>
                      <a:pt x="132" y="324"/>
                      <a:pt x="107" y="346"/>
                      <a:pt x="88" y="346"/>
                    </a:cubicBezTo>
                    <a:cubicBezTo>
                      <a:pt x="77" y="346"/>
                      <a:pt x="72" y="340"/>
                      <a:pt x="72" y="329"/>
                    </a:cubicBezTo>
                    <a:cubicBezTo>
                      <a:pt x="72" y="315"/>
                      <a:pt x="77" y="307"/>
                      <a:pt x="81" y="294"/>
                    </a:cubicBezTo>
                    <a:cubicBezTo>
                      <a:pt x="88" y="280"/>
                      <a:pt x="94" y="265"/>
                      <a:pt x="99" y="252"/>
                    </a:cubicBezTo>
                    <a:cubicBezTo>
                      <a:pt x="103" y="239"/>
                      <a:pt x="123" y="188"/>
                      <a:pt x="125" y="182"/>
                    </a:cubicBezTo>
                    <a:cubicBezTo>
                      <a:pt x="127" y="177"/>
                      <a:pt x="129" y="171"/>
                      <a:pt x="129" y="164"/>
                    </a:cubicBezTo>
                    <a:cubicBezTo>
                      <a:pt x="129" y="140"/>
                      <a:pt x="107" y="120"/>
                      <a:pt x="77" y="120"/>
                    </a:cubicBezTo>
                    <a:cubicBezTo>
                      <a:pt x="24" y="120"/>
                      <a:pt x="0" y="193"/>
                      <a:pt x="0" y="201"/>
                    </a:cubicBezTo>
                    <a:cubicBezTo>
                      <a:pt x="0" y="208"/>
                      <a:pt x="6" y="208"/>
                      <a:pt x="8" y="208"/>
                    </a:cubicBezTo>
                    <a:cubicBezTo>
                      <a:pt x="15" y="208"/>
                      <a:pt x="17" y="206"/>
                      <a:pt x="17" y="199"/>
                    </a:cubicBezTo>
                    <a:cubicBezTo>
                      <a:pt x="33" y="153"/>
                      <a:pt x="57" y="133"/>
                      <a:pt x="77" y="133"/>
                    </a:cubicBezTo>
                    <a:cubicBezTo>
                      <a:pt x="85" y="133"/>
                      <a:pt x="90" y="138"/>
                      <a:pt x="90" y="153"/>
                    </a:cubicBezTo>
                    <a:cubicBezTo>
                      <a:pt x="90" y="166"/>
                      <a:pt x="85" y="173"/>
                      <a:pt x="72" y="208"/>
                    </a:cubicBezTo>
                    <a:cubicBezTo>
                      <a:pt x="61" y="237"/>
                      <a:pt x="50" y="265"/>
                      <a:pt x="39" y="294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" name="CustomShape 34"/>
              <p:cNvSpPr/>
              <p:nvPr/>
            </p:nvSpPr>
            <p:spPr>
              <a:xfrm>
                <a:off x="1172160" y="4431960"/>
                <a:ext cx="118080" cy="86400"/>
              </a:xfrm>
              <a:custGeom>
                <a:avLst/>
                <a:gdLst/>
                <a:ahLst/>
                <a:rect l="l" t="t" r="r" b="b"/>
                <a:pathLst>
                  <a:path w="331" h="243">
                    <a:moveTo>
                      <a:pt x="42" y="202"/>
                    </a:moveTo>
                    <a:cubicBezTo>
                      <a:pt x="40" y="211"/>
                      <a:pt x="38" y="217"/>
                      <a:pt x="36" y="224"/>
                    </a:cubicBezTo>
                    <a:cubicBezTo>
                      <a:pt x="36" y="237"/>
                      <a:pt x="47" y="242"/>
                      <a:pt x="55" y="242"/>
                    </a:cubicBezTo>
                    <a:cubicBezTo>
                      <a:pt x="64" y="242"/>
                      <a:pt x="73" y="235"/>
                      <a:pt x="75" y="231"/>
                    </a:cubicBezTo>
                    <a:cubicBezTo>
                      <a:pt x="77" y="226"/>
                      <a:pt x="82" y="209"/>
                      <a:pt x="86" y="198"/>
                    </a:cubicBezTo>
                    <a:cubicBezTo>
                      <a:pt x="88" y="187"/>
                      <a:pt x="93" y="163"/>
                      <a:pt x="97" y="149"/>
                    </a:cubicBezTo>
                    <a:cubicBezTo>
                      <a:pt x="99" y="136"/>
                      <a:pt x="104" y="125"/>
                      <a:pt x="106" y="112"/>
                    </a:cubicBezTo>
                    <a:cubicBezTo>
                      <a:pt x="113" y="90"/>
                      <a:pt x="113" y="86"/>
                      <a:pt x="128" y="64"/>
                    </a:cubicBezTo>
                    <a:cubicBezTo>
                      <a:pt x="143" y="42"/>
                      <a:pt x="170" y="13"/>
                      <a:pt x="209" y="13"/>
                    </a:cubicBezTo>
                    <a:cubicBezTo>
                      <a:pt x="242" y="13"/>
                      <a:pt x="242" y="42"/>
                      <a:pt x="242" y="53"/>
                    </a:cubicBezTo>
                    <a:cubicBezTo>
                      <a:pt x="242" y="84"/>
                      <a:pt x="218" y="145"/>
                      <a:pt x="209" y="167"/>
                    </a:cubicBezTo>
                    <a:cubicBezTo>
                      <a:pt x="205" y="182"/>
                      <a:pt x="203" y="187"/>
                      <a:pt x="203" y="195"/>
                    </a:cubicBezTo>
                    <a:cubicBezTo>
                      <a:pt x="203" y="224"/>
                      <a:pt x="227" y="242"/>
                      <a:pt x="253" y="242"/>
                    </a:cubicBezTo>
                    <a:cubicBezTo>
                      <a:pt x="308" y="242"/>
                      <a:pt x="330" y="167"/>
                      <a:pt x="330" y="160"/>
                    </a:cubicBezTo>
                    <a:cubicBezTo>
                      <a:pt x="330" y="154"/>
                      <a:pt x="326" y="156"/>
                      <a:pt x="324" y="154"/>
                    </a:cubicBezTo>
                    <a:cubicBezTo>
                      <a:pt x="315" y="154"/>
                      <a:pt x="315" y="156"/>
                      <a:pt x="313" y="163"/>
                    </a:cubicBezTo>
                    <a:cubicBezTo>
                      <a:pt x="299" y="204"/>
                      <a:pt x="277" y="226"/>
                      <a:pt x="255" y="226"/>
                    </a:cubicBezTo>
                    <a:cubicBezTo>
                      <a:pt x="244" y="226"/>
                      <a:pt x="242" y="220"/>
                      <a:pt x="242" y="209"/>
                    </a:cubicBezTo>
                    <a:cubicBezTo>
                      <a:pt x="242" y="195"/>
                      <a:pt x="244" y="189"/>
                      <a:pt x="253" y="165"/>
                    </a:cubicBezTo>
                    <a:cubicBezTo>
                      <a:pt x="260" y="147"/>
                      <a:pt x="282" y="90"/>
                      <a:pt x="282" y="62"/>
                    </a:cubicBezTo>
                    <a:cubicBezTo>
                      <a:pt x="282" y="9"/>
                      <a:pt x="240" y="0"/>
                      <a:pt x="211" y="0"/>
                    </a:cubicBezTo>
                    <a:cubicBezTo>
                      <a:pt x="168" y="0"/>
                      <a:pt x="137" y="27"/>
                      <a:pt x="121" y="48"/>
                    </a:cubicBezTo>
                    <a:cubicBezTo>
                      <a:pt x="117" y="11"/>
                      <a:pt x="86" y="0"/>
                      <a:pt x="62" y="0"/>
                    </a:cubicBezTo>
                    <a:cubicBezTo>
                      <a:pt x="40" y="0"/>
                      <a:pt x="27" y="16"/>
                      <a:pt x="20" y="29"/>
                    </a:cubicBezTo>
                    <a:cubicBezTo>
                      <a:pt x="9" y="48"/>
                      <a:pt x="0" y="79"/>
                      <a:pt x="0" y="81"/>
                    </a:cubicBezTo>
                    <a:cubicBezTo>
                      <a:pt x="0" y="88"/>
                      <a:pt x="6" y="86"/>
                      <a:pt x="9" y="88"/>
                    </a:cubicBezTo>
                    <a:cubicBezTo>
                      <a:pt x="18" y="88"/>
                      <a:pt x="18" y="88"/>
                      <a:pt x="22" y="73"/>
                    </a:cubicBezTo>
                    <a:cubicBezTo>
                      <a:pt x="29" y="42"/>
                      <a:pt x="40" y="13"/>
                      <a:pt x="62" y="13"/>
                    </a:cubicBezTo>
                    <a:cubicBezTo>
                      <a:pt x="75" y="13"/>
                      <a:pt x="80" y="27"/>
                      <a:pt x="80" y="42"/>
                    </a:cubicBezTo>
                    <a:cubicBezTo>
                      <a:pt x="80" y="51"/>
                      <a:pt x="75" y="70"/>
                      <a:pt x="71" y="86"/>
                    </a:cubicBezTo>
                    <a:cubicBezTo>
                      <a:pt x="66" y="101"/>
                      <a:pt x="62" y="123"/>
                      <a:pt x="58" y="134"/>
                    </a:cubicBezTo>
                    <a:cubicBezTo>
                      <a:pt x="52" y="157"/>
                      <a:pt x="47" y="179"/>
                      <a:pt x="42" y="202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" name="CustomShape 35"/>
              <p:cNvSpPr/>
              <p:nvPr/>
            </p:nvSpPr>
            <p:spPr>
              <a:xfrm>
                <a:off x="1407600" y="4374360"/>
                <a:ext cx="184320" cy="64080"/>
              </a:xfrm>
              <a:custGeom>
                <a:avLst/>
                <a:gdLst/>
                <a:ahLst/>
                <a:rect l="l" t="t" r="r" b="b"/>
                <a:pathLst>
                  <a:path w="515" h="181">
                    <a:moveTo>
                      <a:pt x="488" y="31"/>
                    </a:moveTo>
                    <a:cubicBezTo>
                      <a:pt x="499" y="31"/>
                      <a:pt x="514" y="31"/>
                      <a:pt x="514" y="15"/>
                    </a:cubicBezTo>
                    <a:cubicBezTo>
                      <a:pt x="514" y="0"/>
                      <a:pt x="499" y="0"/>
                      <a:pt x="488" y="0"/>
                    </a:cubicBezTo>
                    <a:cubicBezTo>
                      <a:pt x="334" y="0"/>
                      <a:pt x="180" y="0"/>
                      <a:pt x="26" y="0"/>
                    </a:cubicBezTo>
                    <a:cubicBezTo>
                      <a:pt x="15" y="0"/>
                      <a:pt x="0" y="0"/>
                      <a:pt x="0" y="15"/>
                    </a:cubicBezTo>
                    <a:cubicBezTo>
                      <a:pt x="0" y="31"/>
                      <a:pt x="15" y="31"/>
                      <a:pt x="26" y="31"/>
                    </a:cubicBezTo>
                    <a:cubicBezTo>
                      <a:pt x="180" y="31"/>
                      <a:pt x="334" y="31"/>
                      <a:pt x="488" y="31"/>
                    </a:cubicBezTo>
                    <a:moveTo>
                      <a:pt x="488" y="180"/>
                    </a:moveTo>
                    <a:cubicBezTo>
                      <a:pt x="499" y="180"/>
                      <a:pt x="514" y="180"/>
                      <a:pt x="514" y="165"/>
                    </a:cubicBezTo>
                    <a:cubicBezTo>
                      <a:pt x="514" y="149"/>
                      <a:pt x="499" y="149"/>
                      <a:pt x="488" y="149"/>
                    </a:cubicBezTo>
                    <a:cubicBezTo>
                      <a:pt x="334" y="149"/>
                      <a:pt x="180" y="149"/>
                      <a:pt x="26" y="149"/>
                    </a:cubicBezTo>
                    <a:cubicBezTo>
                      <a:pt x="15" y="149"/>
                      <a:pt x="0" y="149"/>
                      <a:pt x="0" y="165"/>
                    </a:cubicBezTo>
                    <a:cubicBezTo>
                      <a:pt x="0" y="180"/>
                      <a:pt x="15" y="180"/>
                      <a:pt x="26" y="180"/>
                    </a:cubicBezTo>
                    <a:cubicBezTo>
                      <a:pt x="180" y="180"/>
                      <a:pt x="334" y="180"/>
                      <a:pt x="488" y="180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CustomShape 36"/>
              <p:cNvSpPr/>
              <p:nvPr/>
            </p:nvSpPr>
            <p:spPr>
              <a:xfrm>
                <a:off x="1694880" y="4353120"/>
                <a:ext cx="216360" cy="121680"/>
              </a:xfrm>
              <a:custGeom>
                <a:avLst/>
                <a:gdLst/>
                <a:ahLst/>
                <a:rect l="l" t="t" r="r" b="b"/>
                <a:pathLst>
                  <a:path w="604" h="341">
                    <a:moveTo>
                      <a:pt x="59" y="77"/>
                    </a:moveTo>
                    <a:cubicBezTo>
                      <a:pt x="59" y="145"/>
                      <a:pt x="59" y="214"/>
                      <a:pt x="59" y="283"/>
                    </a:cubicBezTo>
                    <a:cubicBezTo>
                      <a:pt x="59" y="316"/>
                      <a:pt x="51" y="316"/>
                      <a:pt x="0" y="316"/>
                    </a:cubicBezTo>
                    <a:cubicBezTo>
                      <a:pt x="0" y="324"/>
                      <a:pt x="0" y="332"/>
                      <a:pt x="0" y="340"/>
                    </a:cubicBezTo>
                    <a:cubicBezTo>
                      <a:pt x="26" y="340"/>
                      <a:pt x="66" y="338"/>
                      <a:pt x="86" y="338"/>
                    </a:cubicBezTo>
                    <a:cubicBezTo>
                      <a:pt x="108" y="338"/>
                      <a:pt x="147" y="340"/>
                      <a:pt x="174" y="340"/>
                    </a:cubicBezTo>
                    <a:cubicBezTo>
                      <a:pt x="174" y="332"/>
                      <a:pt x="174" y="324"/>
                      <a:pt x="174" y="316"/>
                    </a:cubicBezTo>
                    <a:cubicBezTo>
                      <a:pt x="121" y="316"/>
                      <a:pt x="112" y="316"/>
                      <a:pt x="112" y="283"/>
                    </a:cubicBezTo>
                    <a:cubicBezTo>
                      <a:pt x="112" y="235"/>
                      <a:pt x="112" y="188"/>
                      <a:pt x="112" y="140"/>
                    </a:cubicBezTo>
                    <a:cubicBezTo>
                      <a:pt x="112" y="61"/>
                      <a:pt x="167" y="17"/>
                      <a:pt x="218" y="17"/>
                    </a:cubicBezTo>
                    <a:cubicBezTo>
                      <a:pt x="266" y="17"/>
                      <a:pt x="275" y="59"/>
                      <a:pt x="275" y="103"/>
                    </a:cubicBezTo>
                    <a:cubicBezTo>
                      <a:pt x="275" y="163"/>
                      <a:pt x="275" y="223"/>
                      <a:pt x="275" y="283"/>
                    </a:cubicBezTo>
                    <a:cubicBezTo>
                      <a:pt x="275" y="316"/>
                      <a:pt x="266" y="316"/>
                      <a:pt x="213" y="316"/>
                    </a:cubicBezTo>
                    <a:cubicBezTo>
                      <a:pt x="213" y="324"/>
                      <a:pt x="213" y="332"/>
                      <a:pt x="213" y="340"/>
                    </a:cubicBezTo>
                    <a:cubicBezTo>
                      <a:pt x="242" y="340"/>
                      <a:pt x="282" y="338"/>
                      <a:pt x="301" y="338"/>
                    </a:cubicBezTo>
                    <a:cubicBezTo>
                      <a:pt x="321" y="338"/>
                      <a:pt x="361" y="340"/>
                      <a:pt x="387" y="340"/>
                    </a:cubicBezTo>
                    <a:cubicBezTo>
                      <a:pt x="387" y="332"/>
                      <a:pt x="387" y="324"/>
                      <a:pt x="387" y="316"/>
                    </a:cubicBezTo>
                    <a:cubicBezTo>
                      <a:pt x="337" y="316"/>
                      <a:pt x="328" y="316"/>
                      <a:pt x="328" y="283"/>
                    </a:cubicBezTo>
                    <a:cubicBezTo>
                      <a:pt x="328" y="235"/>
                      <a:pt x="328" y="188"/>
                      <a:pt x="328" y="140"/>
                    </a:cubicBezTo>
                    <a:cubicBezTo>
                      <a:pt x="328" y="61"/>
                      <a:pt x="383" y="17"/>
                      <a:pt x="431" y="17"/>
                    </a:cubicBezTo>
                    <a:cubicBezTo>
                      <a:pt x="482" y="17"/>
                      <a:pt x="488" y="59"/>
                      <a:pt x="488" y="103"/>
                    </a:cubicBezTo>
                    <a:cubicBezTo>
                      <a:pt x="488" y="163"/>
                      <a:pt x="488" y="223"/>
                      <a:pt x="488" y="283"/>
                    </a:cubicBezTo>
                    <a:cubicBezTo>
                      <a:pt x="488" y="316"/>
                      <a:pt x="482" y="316"/>
                      <a:pt x="429" y="316"/>
                    </a:cubicBezTo>
                    <a:cubicBezTo>
                      <a:pt x="429" y="324"/>
                      <a:pt x="429" y="332"/>
                      <a:pt x="429" y="340"/>
                    </a:cubicBezTo>
                    <a:cubicBezTo>
                      <a:pt x="455" y="340"/>
                      <a:pt x="495" y="338"/>
                      <a:pt x="517" y="338"/>
                    </a:cubicBezTo>
                    <a:cubicBezTo>
                      <a:pt x="537" y="338"/>
                      <a:pt x="576" y="340"/>
                      <a:pt x="603" y="340"/>
                    </a:cubicBezTo>
                    <a:cubicBezTo>
                      <a:pt x="603" y="332"/>
                      <a:pt x="603" y="324"/>
                      <a:pt x="603" y="316"/>
                    </a:cubicBezTo>
                    <a:cubicBezTo>
                      <a:pt x="563" y="316"/>
                      <a:pt x="543" y="316"/>
                      <a:pt x="543" y="294"/>
                    </a:cubicBezTo>
                    <a:cubicBezTo>
                      <a:pt x="543" y="245"/>
                      <a:pt x="543" y="196"/>
                      <a:pt x="543" y="147"/>
                    </a:cubicBezTo>
                    <a:cubicBezTo>
                      <a:pt x="543" y="81"/>
                      <a:pt x="543" y="57"/>
                      <a:pt x="519" y="28"/>
                    </a:cubicBezTo>
                    <a:cubicBezTo>
                      <a:pt x="508" y="15"/>
                      <a:pt x="482" y="0"/>
                      <a:pt x="438" y="0"/>
                    </a:cubicBezTo>
                    <a:cubicBezTo>
                      <a:pt x="372" y="0"/>
                      <a:pt x="339" y="46"/>
                      <a:pt x="326" y="77"/>
                    </a:cubicBezTo>
                    <a:cubicBezTo>
                      <a:pt x="315" y="9"/>
                      <a:pt x="257" y="0"/>
                      <a:pt x="222" y="0"/>
                    </a:cubicBezTo>
                    <a:cubicBezTo>
                      <a:pt x="167" y="0"/>
                      <a:pt x="130" y="33"/>
                      <a:pt x="108" y="81"/>
                    </a:cubicBezTo>
                    <a:cubicBezTo>
                      <a:pt x="108" y="54"/>
                      <a:pt x="108" y="27"/>
                      <a:pt x="108" y="0"/>
                    </a:cubicBezTo>
                    <a:cubicBezTo>
                      <a:pt x="72" y="3"/>
                      <a:pt x="36" y="6"/>
                      <a:pt x="0" y="9"/>
                    </a:cubicBezTo>
                    <a:cubicBezTo>
                      <a:pt x="0" y="17"/>
                      <a:pt x="0" y="25"/>
                      <a:pt x="0" y="33"/>
                    </a:cubicBezTo>
                    <a:cubicBezTo>
                      <a:pt x="53" y="33"/>
                      <a:pt x="59" y="37"/>
                      <a:pt x="59" y="77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CustomShape 37"/>
              <p:cNvSpPr/>
              <p:nvPr/>
            </p:nvSpPr>
            <p:spPr>
              <a:xfrm>
                <a:off x="1926720" y="4290840"/>
                <a:ext cx="58680" cy="183960"/>
              </a:xfrm>
              <a:custGeom>
                <a:avLst/>
                <a:gdLst/>
                <a:ahLst/>
                <a:rect l="l" t="t" r="r" b="b"/>
                <a:pathLst>
                  <a:path w="166" h="514">
                    <a:moveTo>
                      <a:pt x="110" y="173"/>
                    </a:moveTo>
                    <a:cubicBezTo>
                      <a:pt x="75" y="176"/>
                      <a:pt x="39" y="179"/>
                      <a:pt x="3" y="182"/>
                    </a:cubicBezTo>
                    <a:cubicBezTo>
                      <a:pt x="3" y="190"/>
                      <a:pt x="3" y="198"/>
                      <a:pt x="3" y="206"/>
                    </a:cubicBezTo>
                    <a:cubicBezTo>
                      <a:pt x="53" y="206"/>
                      <a:pt x="60" y="210"/>
                      <a:pt x="60" y="247"/>
                    </a:cubicBezTo>
                    <a:cubicBezTo>
                      <a:pt x="60" y="317"/>
                      <a:pt x="60" y="386"/>
                      <a:pt x="60" y="456"/>
                    </a:cubicBezTo>
                    <a:cubicBezTo>
                      <a:pt x="60" y="489"/>
                      <a:pt x="51" y="489"/>
                      <a:pt x="0" y="489"/>
                    </a:cubicBezTo>
                    <a:cubicBezTo>
                      <a:pt x="0" y="497"/>
                      <a:pt x="0" y="505"/>
                      <a:pt x="0" y="513"/>
                    </a:cubicBezTo>
                    <a:cubicBezTo>
                      <a:pt x="25" y="513"/>
                      <a:pt x="66" y="511"/>
                      <a:pt x="86" y="511"/>
                    </a:cubicBezTo>
                    <a:cubicBezTo>
                      <a:pt x="113" y="511"/>
                      <a:pt x="139" y="513"/>
                      <a:pt x="165" y="513"/>
                    </a:cubicBezTo>
                    <a:cubicBezTo>
                      <a:pt x="165" y="505"/>
                      <a:pt x="165" y="497"/>
                      <a:pt x="165" y="489"/>
                    </a:cubicBezTo>
                    <a:cubicBezTo>
                      <a:pt x="115" y="489"/>
                      <a:pt x="110" y="487"/>
                      <a:pt x="110" y="456"/>
                    </a:cubicBezTo>
                    <a:cubicBezTo>
                      <a:pt x="110" y="362"/>
                      <a:pt x="110" y="267"/>
                      <a:pt x="110" y="173"/>
                    </a:cubicBezTo>
                    <a:moveTo>
                      <a:pt x="115" y="39"/>
                    </a:moveTo>
                    <a:cubicBezTo>
                      <a:pt x="115" y="15"/>
                      <a:pt x="95" y="0"/>
                      <a:pt x="73" y="0"/>
                    </a:cubicBezTo>
                    <a:cubicBezTo>
                      <a:pt x="49" y="0"/>
                      <a:pt x="33" y="19"/>
                      <a:pt x="33" y="39"/>
                    </a:cubicBezTo>
                    <a:cubicBezTo>
                      <a:pt x="33" y="61"/>
                      <a:pt x="49" y="81"/>
                      <a:pt x="73" y="81"/>
                    </a:cubicBezTo>
                    <a:cubicBezTo>
                      <a:pt x="95" y="81"/>
                      <a:pt x="115" y="63"/>
                      <a:pt x="115" y="39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CustomShape 38"/>
              <p:cNvSpPr/>
              <p:nvPr/>
            </p:nvSpPr>
            <p:spPr>
              <a:xfrm>
                <a:off x="2003760" y="4353120"/>
                <a:ext cx="139320" cy="121680"/>
              </a:xfrm>
              <a:custGeom>
                <a:avLst/>
                <a:gdLst/>
                <a:ahLst/>
                <a:rect l="l" t="t" r="r" b="b"/>
                <a:pathLst>
                  <a:path w="390" h="341">
                    <a:moveTo>
                      <a:pt x="61" y="77"/>
                    </a:moveTo>
                    <a:cubicBezTo>
                      <a:pt x="61" y="145"/>
                      <a:pt x="61" y="214"/>
                      <a:pt x="61" y="283"/>
                    </a:cubicBezTo>
                    <a:cubicBezTo>
                      <a:pt x="61" y="316"/>
                      <a:pt x="53" y="316"/>
                      <a:pt x="0" y="316"/>
                    </a:cubicBezTo>
                    <a:cubicBezTo>
                      <a:pt x="0" y="324"/>
                      <a:pt x="0" y="332"/>
                      <a:pt x="0" y="340"/>
                    </a:cubicBezTo>
                    <a:cubicBezTo>
                      <a:pt x="26" y="340"/>
                      <a:pt x="66" y="338"/>
                      <a:pt x="88" y="338"/>
                    </a:cubicBezTo>
                    <a:cubicBezTo>
                      <a:pt x="108" y="338"/>
                      <a:pt x="147" y="340"/>
                      <a:pt x="174" y="340"/>
                    </a:cubicBezTo>
                    <a:cubicBezTo>
                      <a:pt x="174" y="332"/>
                      <a:pt x="174" y="324"/>
                      <a:pt x="174" y="316"/>
                    </a:cubicBezTo>
                    <a:cubicBezTo>
                      <a:pt x="123" y="316"/>
                      <a:pt x="114" y="316"/>
                      <a:pt x="114" y="283"/>
                    </a:cubicBezTo>
                    <a:cubicBezTo>
                      <a:pt x="114" y="235"/>
                      <a:pt x="114" y="188"/>
                      <a:pt x="114" y="140"/>
                    </a:cubicBezTo>
                    <a:cubicBezTo>
                      <a:pt x="114" y="61"/>
                      <a:pt x="169" y="17"/>
                      <a:pt x="218" y="17"/>
                    </a:cubicBezTo>
                    <a:cubicBezTo>
                      <a:pt x="266" y="17"/>
                      <a:pt x="275" y="59"/>
                      <a:pt x="275" y="103"/>
                    </a:cubicBezTo>
                    <a:cubicBezTo>
                      <a:pt x="275" y="163"/>
                      <a:pt x="275" y="223"/>
                      <a:pt x="275" y="283"/>
                    </a:cubicBezTo>
                    <a:cubicBezTo>
                      <a:pt x="275" y="316"/>
                      <a:pt x="266" y="316"/>
                      <a:pt x="215" y="316"/>
                    </a:cubicBezTo>
                    <a:cubicBezTo>
                      <a:pt x="215" y="324"/>
                      <a:pt x="215" y="332"/>
                      <a:pt x="215" y="340"/>
                    </a:cubicBezTo>
                    <a:cubicBezTo>
                      <a:pt x="242" y="340"/>
                      <a:pt x="281" y="338"/>
                      <a:pt x="303" y="338"/>
                    </a:cubicBezTo>
                    <a:cubicBezTo>
                      <a:pt x="323" y="338"/>
                      <a:pt x="363" y="340"/>
                      <a:pt x="389" y="340"/>
                    </a:cubicBezTo>
                    <a:cubicBezTo>
                      <a:pt x="389" y="332"/>
                      <a:pt x="389" y="324"/>
                      <a:pt x="389" y="316"/>
                    </a:cubicBezTo>
                    <a:cubicBezTo>
                      <a:pt x="350" y="316"/>
                      <a:pt x="330" y="316"/>
                      <a:pt x="328" y="294"/>
                    </a:cubicBezTo>
                    <a:cubicBezTo>
                      <a:pt x="328" y="245"/>
                      <a:pt x="328" y="196"/>
                      <a:pt x="328" y="147"/>
                    </a:cubicBezTo>
                    <a:cubicBezTo>
                      <a:pt x="328" y="81"/>
                      <a:pt x="328" y="57"/>
                      <a:pt x="306" y="28"/>
                    </a:cubicBezTo>
                    <a:cubicBezTo>
                      <a:pt x="295" y="15"/>
                      <a:pt x="268" y="0"/>
                      <a:pt x="224" y="0"/>
                    </a:cubicBezTo>
                    <a:cubicBezTo>
                      <a:pt x="167" y="0"/>
                      <a:pt x="132" y="33"/>
                      <a:pt x="110" y="81"/>
                    </a:cubicBezTo>
                    <a:cubicBezTo>
                      <a:pt x="110" y="54"/>
                      <a:pt x="110" y="27"/>
                      <a:pt x="110" y="0"/>
                    </a:cubicBezTo>
                    <a:cubicBezTo>
                      <a:pt x="73" y="3"/>
                      <a:pt x="36" y="6"/>
                      <a:pt x="0" y="9"/>
                    </a:cubicBezTo>
                    <a:cubicBezTo>
                      <a:pt x="0" y="17"/>
                      <a:pt x="0" y="25"/>
                      <a:pt x="0" y="33"/>
                    </a:cubicBezTo>
                    <a:cubicBezTo>
                      <a:pt x="55" y="33"/>
                      <a:pt x="61" y="37"/>
                      <a:pt x="61" y="77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CustomShape 39"/>
              <p:cNvSpPr/>
              <p:nvPr/>
            </p:nvSpPr>
            <p:spPr>
              <a:xfrm>
                <a:off x="2159640" y="4388760"/>
                <a:ext cx="89640" cy="131760"/>
              </a:xfrm>
              <a:custGeom>
                <a:avLst/>
                <a:gdLst/>
                <a:ahLst/>
                <a:rect l="l" t="t" r="r" b="b"/>
                <a:pathLst>
                  <a:path w="252" h="369">
                    <a:moveTo>
                      <a:pt x="251" y="186"/>
                    </a:moveTo>
                    <a:cubicBezTo>
                      <a:pt x="251" y="127"/>
                      <a:pt x="244" y="83"/>
                      <a:pt x="220" y="46"/>
                    </a:cubicBezTo>
                    <a:cubicBezTo>
                      <a:pt x="203" y="22"/>
                      <a:pt x="170" y="0"/>
                      <a:pt x="126" y="0"/>
                    </a:cubicBezTo>
                    <a:cubicBezTo>
                      <a:pt x="0" y="0"/>
                      <a:pt x="0" y="148"/>
                      <a:pt x="0" y="186"/>
                    </a:cubicBezTo>
                    <a:cubicBezTo>
                      <a:pt x="0" y="224"/>
                      <a:pt x="0" y="368"/>
                      <a:pt x="126" y="368"/>
                    </a:cubicBezTo>
                    <a:cubicBezTo>
                      <a:pt x="251" y="368"/>
                      <a:pt x="251" y="223"/>
                      <a:pt x="251" y="186"/>
                    </a:cubicBezTo>
                    <a:moveTo>
                      <a:pt x="126" y="353"/>
                    </a:moveTo>
                    <a:cubicBezTo>
                      <a:pt x="101" y="353"/>
                      <a:pt x="68" y="337"/>
                      <a:pt x="57" y="294"/>
                    </a:cubicBezTo>
                    <a:cubicBezTo>
                      <a:pt x="49" y="263"/>
                      <a:pt x="49" y="219"/>
                      <a:pt x="49" y="177"/>
                    </a:cubicBezTo>
                    <a:cubicBezTo>
                      <a:pt x="49" y="138"/>
                      <a:pt x="49" y="98"/>
                      <a:pt x="57" y="68"/>
                    </a:cubicBezTo>
                    <a:cubicBezTo>
                      <a:pt x="68" y="26"/>
                      <a:pt x="104" y="15"/>
                      <a:pt x="126" y="15"/>
                    </a:cubicBezTo>
                    <a:cubicBezTo>
                      <a:pt x="154" y="15"/>
                      <a:pt x="183" y="32"/>
                      <a:pt x="192" y="63"/>
                    </a:cubicBezTo>
                    <a:cubicBezTo>
                      <a:pt x="200" y="92"/>
                      <a:pt x="203" y="131"/>
                      <a:pt x="203" y="177"/>
                    </a:cubicBezTo>
                    <a:cubicBezTo>
                      <a:pt x="203" y="219"/>
                      <a:pt x="203" y="258"/>
                      <a:pt x="194" y="291"/>
                    </a:cubicBezTo>
                    <a:cubicBezTo>
                      <a:pt x="185" y="342"/>
                      <a:pt x="148" y="353"/>
                      <a:pt x="126" y="353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" name="CustomShape 40"/>
              <p:cNvSpPr/>
              <p:nvPr/>
            </p:nvSpPr>
            <p:spPr>
              <a:xfrm>
                <a:off x="2319480" y="4384800"/>
                <a:ext cx="131040" cy="168120"/>
              </a:xfrm>
              <a:custGeom>
                <a:avLst/>
                <a:gdLst/>
                <a:ahLst/>
                <a:rect l="l" t="t" r="r" b="b"/>
                <a:pathLst>
                  <a:path w="367" h="470">
                    <a:moveTo>
                      <a:pt x="355" y="26"/>
                    </a:moveTo>
                    <a:cubicBezTo>
                      <a:pt x="361" y="24"/>
                      <a:pt x="366" y="19"/>
                      <a:pt x="366" y="13"/>
                    </a:cubicBezTo>
                    <a:cubicBezTo>
                      <a:pt x="366" y="4"/>
                      <a:pt x="359" y="0"/>
                      <a:pt x="352" y="0"/>
                    </a:cubicBezTo>
                    <a:cubicBezTo>
                      <a:pt x="349" y="0"/>
                      <a:pt x="348" y="0"/>
                      <a:pt x="341" y="2"/>
                    </a:cubicBezTo>
                    <a:cubicBezTo>
                      <a:pt x="231" y="54"/>
                      <a:pt x="121" y="107"/>
                      <a:pt x="11" y="160"/>
                    </a:cubicBezTo>
                    <a:cubicBezTo>
                      <a:pt x="3" y="164"/>
                      <a:pt x="0" y="170"/>
                      <a:pt x="0" y="175"/>
                    </a:cubicBezTo>
                    <a:cubicBezTo>
                      <a:pt x="0" y="181"/>
                      <a:pt x="3" y="184"/>
                      <a:pt x="11" y="188"/>
                    </a:cubicBezTo>
                    <a:cubicBezTo>
                      <a:pt x="121" y="241"/>
                      <a:pt x="231" y="294"/>
                      <a:pt x="341" y="346"/>
                    </a:cubicBezTo>
                    <a:cubicBezTo>
                      <a:pt x="348" y="351"/>
                      <a:pt x="350" y="351"/>
                      <a:pt x="352" y="351"/>
                    </a:cubicBezTo>
                    <a:cubicBezTo>
                      <a:pt x="361" y="351"/>
                      <a:pt x="366" y="344"/>
                      <a:pt x="366" y="337"/>
                    </a:cubicBezTo>
                    <a:cubicBezTo>
                      <a:pt x="366" y="329"/>
                      <a:pt x="359" y="324"/>
                      <a:pt x="355" y="324"/>
                    </a:cubicBezTo>
                    <a:cubicBezTo>
                      <a:pt x="251" y="275"/>
                      <a:pt x="148" y="225"/>
                      <a:pt x="44" y="175"/>
                    </a:cubicBezTo>
                    <a:cubicBezTo>
                      <a:pt x="148" y="125"/>
                      <a:pt x="251" y="76"/>
                      <a:pt x="355" y="26"/>
                    </a:cubicBezTo>
                    <a:moveTo>
                      <a:pt x="344" y="469"/>
                    </a:moveTo>
                    <a:cubicBezTo>
                      <a:pt x="352" y="469"/>
                      <a:pt x="366" y="469"/>
                      <a:pt x="366" y="456"/>
                    </a:cubicBezTo>
                    <a:cubicBezTo>
                      <a:pt x="366" y="443"/>
                      <a:pt x="352" y="443"/>
                      <a:pt x="344" y="443"/>
                    </a:cubicBezTo>
                    <a:cubicBezTo>
                      <a:pt x="237" y="443"/>
                      <a:pt x="129" y="443"/>
                      <a:pt x="22" y="443"/>
                    </a:cubicBezTo>
                    <a:cubicBezTo>
                      <a:pt x="11" y="443"/>
                      <a:pt x="0" y="443"/>
                      <a:pt x="0" y="456"/>
                    </a:cubicBezTo>
                    <a:cubicBezTo>
                      <a:pt x="0" y="469"/>
                      <a:pt x="14" y="469"/>
                      <a:pt x="22" y="469"/>
                    </a:cubicBezTo>
                    <a:cubicBezTo>
                      <a:pt x="129" y="469"/>
                      <a:pt x="237" y="469"/>
                      <a:pt x="344" y="469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" name="CustomShape 41"/>
              <p:cNvSpPr/>
              <p:nvPr/>
            </p:nvSpPr>
            <p:spPr>
              <a:xfrm>
                <a:off x="2523960" y="4431960"/>
                <a:ext cx="76680" cy="86400"/>
              </a:xfrm>
              <a:custGeom>
                <a:avLst/>
                <a:gdLst/>
                <a:ahLst/>
                <a:rect l="l" t="t" r="r" b="b"/>
                <a:pathLst>
                  <a:path w="216" h="243">
                    <a:moveTo>
                      <a:pt x="196" y="35"/>
                    </a:moveTo>
                    <a:cubicBezTo>
                      <a:pt x="180" y="38"/>
                      <a:pt x="171" y="48"/>
                      <a:pt x="171" y="59"/>
                    </a:cubicBezTo>
                    <a:cubicBezTo>
                      <a:pt x="171" y="73"/>
                      <a:pt x="182" y="77"/>
                      <a:pt x="191" y="77"/>
                    </a:cubicBezTo>
                    <a:cubicBezTo>
                      <a:pt x="196" y="77"/>
                      <a:pt x="215" y="73"/>
                      <a:pt x="215" y="46"/>
                    </a:cubicBezTo>
                    <a:cubicBezTo>
                      <a:pt x="215" y="11"/>
                      <a:pt x="178" y="0"/>
                      <a:pt x="145" y="0"/>
                    </a:cubicBezTo>
                    <a:cubicBezTo>
                      <a:pt x="59" y="0"/>
                      <a:pt x="44" y="62"/>
                      <a:pt x="44" y="77"/>
                    </a:cubicBezTo>
                    <a:cubicBezTo>
                      <a:pt x="44" y="99"/>
                      <a:pt x="57" y="110"/>
                      <a:pt x="64" y="117"/>
                    </a:cubicBezTo>
                    <a:cubicBezTo>
                      <a:pt x="77" y="127"/>
                      <a:pt x="88" y="130"/>
                      <a:pt x="125" y="136"/>
                    </a:cubicBezTo>
                    <a:cubicBezTo>
                      <a:pt x="136" y="138"/>
                      <a:pt x="171" y="145"/>
                      <a:pt x="171" y="171"/>
                    </a:cubicBezTo>
                    <a:cubicBezTo>
                      <a:pt x="171" y="182"/>
                      <a:pt x="165" y="202"/>
                      <a:pt x="143" y="215"/>
                    </a:cubicBezTo>
                    <a:cubicBezTo>
                      <a:pt x="121" y="226"/>
                      <a:pt x="95" y="226"/>
                      <a:pt x="88" y="226"/>
                    </a:cubicBezTo>
                    <a:cubicBezTo>
                      <a:pt x="66" y="226"/>
                      <a:pt x="35" y="222"/>
                      <a:pt x="24" y="204"/>
                    </a:cubicBezTo>
                    <a:cubicBezTo>
                      <a:pt x="42" y="202"/>
                      <a:pt x="53" y="189"/>
                      <a:pt x="53" y="174"/>
                    </a:cubicBezTo>
                    <a:cubicBezTo>
                      <a:pt x="53" y="160"/>
                      <a:pt x="44" y="154"/>
                      <a:pt x="33" y="154"/>
                    </a:cubicBezTo>
                    <a:cubicBezTo>
                      <a:pt x="15" y="154"/>
                      <a:pt x="0" y="167"/>
                      <a:pt x="0" y="191"/>
                    </a:cubicBezTo>
                    <a:cubicBezTo>
                      <a:pt x="0" y="222"/>
                      <a:pt x="35" y="242"/>
                      <a:pt x="88" y="242"/>
                    </a:cubicBezTo>
                    <a:cubicBezTo>
                      <a:pt x="187" y="242"/>
                      <a:pt x="204" y="174"/>
                      <a:pt x="204" y="154"/>
                    </a:cubicBezTo>
                    <a:cubicBezTo>
                      <a:pt x="204" y="103"/>
                      <a:pt x="152" y="95"/>
                      <a:pt x="132" y="90"/>
                    </a:cubicBezTo>
                    <a:cubicBezTo>
                      <a:pt x="125" y="90"/>
                      <a:pt x="112" y="88"/>
                      <a:pt x="110" y="86"/>
                    </a:cubicBezTo>
                    <a:cubicBezTo>
                      <a:pt x="90" y="81"/>
                      <a:pt x="79" y="70"/>
                      <a:pt x="79" y="59"/>
                    </a:cubicBezTo>
                    <a:cubicBezTo>
                      <a:pt x="79" y="46"/>
                      <a:pt x="90" y="33"/>
                      <a:pt x="101" y="24"/>
                    </a:cubicBezTo>
                    <a:cubicBezTo>
                      <a:pt x="116" y="16"/>
                      <a:pt x="134" y="13"/>
                      <a:pt x="143" y="13"/>
                    </a:cubicBezTo>
                    <a:cubicBezTo>
                      <a:pt x="156" y="13"/>
                      <a:pt x="182" y="16"/>
                      <a:pt x="196" y="35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" name="CustomShape 42"/>
              <p:cNvSpPr/>
              <p:nvPr/>
            </p:nvSpPr>
            <p:spPr>
              <a:xfrm>
                <a:off x="2674440" y="4384800"/>
                <a:ext cx="130680" cy="168120"/>
              </a:xfrm>
              <a:custGeom>
                <a:avLst/>
                <a:gdLst/>
                <a:ahLst/>
                <a:rect l="l" t="t" r="r" b="b"/>
                <a:pathLst>
                  <a:path w="366" h="470">
                    <a:moveTo>
                      <a:pt x="354" y="26"/>
                    </a:moveTo>
                    <a:cubicBezTo>
                      <a:pt x="361" y="24"/>
                      <a:pt x="365" y="19"/>
                      <a:pt x="365" y="13"/>
                    </a:cubicBezTo>
                    <a:cubicBezTo>
                      <a:pt x="365" y="4"/>
                      <a:pt x="361" y="0"/>
                      <a:pt x="352" y="0"/>
                    </a:cubicBezTo>
                    <a:cubicBezTo>
                      <a:pt x="349" y="0"/>
                      <a:pt x="350" y="0"/>
                      <a:pt x="343" y="2"/>
                    </a:cubicBezTo>
                    <a:cubicBezTo>
                      <a:pt x="233" y="54"/>
                      <a:pt x="123" y="107"/>
                      <a:pt x="13" y="160"/>
                    </a:cubicBezTo>
                    <a:cubicBezTo>
                      <a:pt x="2" y="164"/>
                      <a:pt x="0" y="170"/>
                      <a:pt x="0" y="175"/>
                    </a:cubicBezTo>
                    <a:cubicBezTo>
                      <a:pt x="0" y="181"/>
                      <a:pt x="2" y="184"/>
                      <a:pt x="13" y="188"/>
                    </a:cubicBezTo>
                    <a:cubicBezTo>
                      <a:pt x="122" y="241"/>
                      <a:pt x="232" y="294"/>
                      <a:pt x="341" y="346"/>
                    </a:cubicBezTo>
                    <a:cubicBezTo>
                      <a:pt x="350" y="351"/>
                      <a:pt x="348" y="349"/>
                      <a:pt x="352" y="351"/>
                    </a:cubicBezTo>
                    <a:cubicBezTo>
                      <a:pt x="361" y="351"/>
                      <a:pt x="365" y="344"/>
                      <a:pt x="365" y="337"/>
                    </a:cubicBezTo>
                    <a:cubicBezTo>
                      <a:pt x="365" y="329"/>
                      <a:pt x="358" y="324"/>
                      <a:pt x="354" y="324"/>
                    </a:cubicBezTo>
                    <a:cubicBezTo>
                      <a:pt x="251" y="275"/>
                      <a:pt x="147" y="225"/>
                      <a:pt x="44" y="175"/>
                    </a:cubicBezTo>
                    <a:cubicBezTo>
                      <a:pt x="147" y="125"/>
                      <a:pt x="251" y="76"/>
                      <a:pt x="354" y="26"/>
                    </a:cubicBezTo>
                    <a:moveTo>
                      <a:pt x="343" y="469"/>
                    </a:moveTo>
                    <a:cubicBezTo>
                      <a:pt x="352" y="469"/>
                      <a:pt x="365" y="469"/>
                      <a:pt x="365" y="456"/>
                    </a:cubicBezTo>
                    <a:cubicBezTo>
                      <a:pt x="365" y="443"/>
                      <a:pt x="354" y="443"/>
                      <a:pt x="343" y="443"/>
                    </a:cubicBezTo>
                    <a:cubicBezTo>
                      <a:pt x="236" y="443"/>
                      <a:pt x="129" y="443"/>
                      <a:pt x="22" y="443"/>
                    </a:cubicBezTo>
                    <a:cubicBezTo>
                      <a:pt x="13" y="443"/>
                      <a:pt x="0" y="443"/>
                      <a:pt x="0" y="456"/>
                    </a:cubicBezTo>
                    <a:cubicBezTo>
                      <a:pt x="0" y="469"/>
                      <a:pt x="13" y="469"/>
                      <a:pt x="22" y="469"/>
                    </a:cubicBezTo>
                    <a:cubicBezTo>
                      <a:pt x="129" y="469"/>
                      <a:pt x="236" y="469"/>
                      <a:pt x="343" y="469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" name="CustomShape 43"/>
              <p:cNvSpPr/>
              <p:nvPr/>
            </p:nvSpPr>
            <p:spPr>
              <a:xfrm>
                <a:off x="2886480" y="4388760"/>
                <a:ext cx="69840" cy="127800"/>
              </a:xfrm>
              <a:custGeom>
                <a:avLst/>
                <a:gdLst/>
                <a:ahLst/>
                <a:rect l="l" t="t" r="r" b="b"/>
                <a:pathLst>
                  <a:path w="197" h="358">
                    <a:moveTo>
                      <a:pt x="121" y="15"/>
                    </a:moveTo>
                    <a:cubicBezTo>
                      <a:pt x="121" y="0"/>
                      <a:pt x="121" y="0"/>
                      <a:pt x="106" y="0"/>
                    </a:cubicBezTo>
                    <a:cubicBezTo>
                      <a:pt x="71" y="32"/>
                      <a:pt x="22" y="35"/>
                      <a:pt x="0" y="35"/>
                    </a:cubicBezTo>
                    <a:cubicBezTo>
                      <a:pt x="0" y="41"/>
                      <a:pt x="0" y="46"/>
                      <a:pt x="0" y="52"/>
                    </a:cubicBezTo>
                    <a:cubicBezTo>
                      <a:pt x="14" y="52"/>
                      <a:pt x="49" y="52"/>
                      <a:pt x="79" y="39"/>
                    </a:cubicBezTo>
                    <a:cubicBezTo>
                      <a:pt x="79" y="130"/>
                      <a:pt x="79" y="222"/>
                      <a:pt x="79" y="313"/>
                    </a:cubicBezTo>
                    <a:cubicBezTo>
                      <a:pt x="79" y="331"/>
                      <a:pt x="79" y="337"/>
                      <a:pt x="24" y="337"/>
                    </a:cubicBezTo>
                    <a:cubicBezTo>
                      <a:pt x="18" y="337"/>
                      <a:pt x="11" y="337"/>
                      <a:pt x="5" y="337"/>
                    </a:cubicBezTo>
                    <a:cubicBezTo>
                      <a:pt x="5" y="344"/>
                      <a:pt x="5" y="351"/>
                      <a:pt x="5" y="357"/>
                    </a:cubicBezTo>
                    <a:cubicBezTo>
                      <a:pt x="14" y="357"/>
                      <a:pt x="79" y="355"/>
                      <a:pt x="99" y="355"/>
                    </a:cubicBezTo>
                    <a:cubicBezTo>
                      <a:pt x="117" y="355"/>
                      <a:pt x="185" y="357"/>
                      <a:pt x="196" y="357"/>
                    </a:cubicBezTo>
                    <a:cubicBezTo>
                      <a:pt x="196" y="351"/>
                      <a:pt x="196" y="344"/>
                      <a:pt x="196" y="337"/>
                    </a:cubicBezTo>
                    <a:cubicBezTo>
                      <a:pt x="189" y="337"/>
                      <a:pt x="183" y="337"/>
                      <a:pt x="176" y="337"/>
                    </a:cubicBezTo>
                    <a:cubicBezTo>
                      <a:pt x="121" y="337"/>
                      <a:pt x="121" y="331"/>
                      <a:pt x="121" y="313"/>
                    </a:cubicBezTo>
                    <a:cubicBezTo>
                      <a:pt x="121" y="214"/>
                      <a:pt x="121" y="114"/>
                      <a:pt x="121" y="15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" name="CustomShape 44"/>
              <p:cNvSpPr/>
              <p:nvPr/>
            </p:nvSpPr>
            <p:spPr>
              <a:xfrm>
                <a:off x="3047400" y="4287600"/>
                <a:ext cx="201240" cy="187200"/>
              </a:xfrm>
              <a:custGeom>
                <a:avLst/>
                <a:gdLst/>
                <a:ahLst/>
                <a:rect l="l" t="t" r="r" b="b"/>
                <a:pathLst>
                  <a:path w="562" h="523">
                    <a:moveTo>
                      <a:pt x="517" y="344"/>
                    </a:moveTo>
                    <a:cubicBezTo>
                      <a:pt x="519" y="340"/>
                      <a:pt x="520" y="337"/>
                      <a:pt x="521" y="333"/>
                    </a:cubicBezTo>
                    <a:cubicBezTo>
                      <a:pt x="521" y="331"/>
                      <a:pt x="521" y="324"/>
                      <a:pt x="512" y="324"/>
                    </a:cubicBezTo>
                    <a:cubicBezTo>
                      <a:pt x="503" y="324"/>
                      <a:pt x="503" y="329"/>
                      <a:pt x="501" y="333"/>
                    </a:cubicBezTo>
                    <a:cubicBezTo>
                      <a:pt x="451" y="447"/>
                      <a:pt x="422" y="498"/>
                      <a:pt x="290" y="498"/>
                    </a:cubicBezTo>
                    <a:cubicBezTo>
                      <a:pt x="253" y="498"/>
                      <a:pt x="215" y="498"/>
                      <a:pt x="178" y="498"/>
                    </a:cubicBezTo>
                    <a:cubicBezTo>
                      <a:pt x="167" y="498"/>
                      <a:pt x="165" y="498"/>
                      <a:pt x="160" y="498"/>
                    </a:cubicBezTo>
                    <a:cubicBezTo>
                      <a:pt x="154" y="498"/>
                      <a:pt x="149" y="496"/>
                      <a:pt x="149" y="491"/>
                    </a:cubicBezTo>
                    <a:cubicBezTo>
                      <a:pt x="149" y="487"/>
                      <a:pt x="149" y="487"/>
                      <a:pt x="154" y="471"/>
                    </a:cubicBezTo>
                    <a:cubicBezTo>
                      <a:pt x="171" y="402"/>
                      <a:pt x="189" y="332"/>
                      <a:pt x="207" y="263"/>
                    </a:cubicBezTo>
                    <a:cubicBezTo>
                      <a:pt x="232" y="263"/>
                      <a:pt x="258" y="263"/>
                      <a:pt x="284" y="263"/>
                    </a:cubicBezTo>
                    <a:cubicBezTo>
                      <a:pt x="350" y="263"/>
                      <a:pt x="350" y="278"/>
                      <a:pt x="350" y="298"/>
                    </a:cubicBezTo>
                    <a:cubicBezTo>
                      <a:pt x="350" y="303"/>
                      <a:pt x="350" y="313"/>
                      <a:pt x="343" y="335"/>
                    </a:cubicBezTo>
                    <a:cubicBezTo>
                      <a:pt x="343" y="340"/>
                      <a:pt x="341" y="342"/>
                      <a:pt x="341" y="344"/>
                    </a:cubicBezTo>
                    <a:cubicBezTo>
                      <a:pt x="341" y="349"/>
                      <a:pt x="345" y="353"/>
                      <a:pt x="352" y="353"/>
                    </a:cubicBezTo>
                    <a:cubicBezTo>
                      <a:pt x="358" y="353"/>
                      <a:pt x="361" y="349"/>
                      <a:pt x="363" y="338"/>
                    </a:cubicBezTo>
                    <a:cubicBezTo>
                      <a:pt x="377" y="278"/>
                      <a:pt x="392" y="218"/>
                      <a:pt x="407" y="158"/>
                    </a:cubicBezTo>
                    <a:cubicBezTo>
                      <a:pt x="407" y="153"/>
                      <a:pt x="402" y="149"/>
                      <a:pt x="398" y="149"/>
                    </a:cubicBezTo>
                    <a:cubicBezTo>
                      <a:pt x="391" y="149"/>
                      <a:pt x="389" y="153"/>
                      <a:pt x="387" y="162"/>
                    </a:cubicBezTo>
                    <a:cubicBezTo>
                      <a:pt x="372" y="221"/>
                      <a:pt x="356" y="239"/>
                      <a:pt x="286" y="239"/>
                    </a:cubicBezTo>
                    <a:cubicBezTo>
                      <a:pt x="262" y="239"/>
                      <a:pt x="237" y="239"/>
                      <a:pt x="213" y="239"/>
                    </a:cubicBezTo>
                    <a:cubicBezTo>
                      <a:pt x="229" y="177"/>
                      <a:pt x="244" y="115"/>
                      <a:pt x="259" y="52"/>
                    </a:cubicBezTo>
                    <a:cubicBezTo>
                      <a:pt x="266" y="26"/>
                      <a:pt x="268" y="24"/>
                      <a:pt x="301" y="24"/>
                    </a:cubicBezTo>
                    <a:cubicBezTo>
                      <a:pt x="338" y="24"/>
                      <a:pt x="374" y="24"/>
                      <a:pt x="411" y="24"/>
                    </a:cubicBezTo>
                    <a:cubicBezTo>
                      <a:pt x="503" y="24"/>
                      <a:pt x="528" y="46"/>
                      <a:pt x="528" y="109"/>
                    </a:cubicBezTo>
                    <a:cubicBezTo>
                      <a:pt x="528" y="127"/>
                      <a:pt x="528" y="129"/>
                      <a:pt x="525" y="149"/>
                    </a:cubicBezTo>
                    <a:cubicBezTo>
                      <a:pt x="525" y="153"/>
                      <a:pt x="523" y="159"/>
                      <a:pt x="523" y="162"/>
                    </a:cubicBezTo>
                    <a:cubicBezTo>
                      <a:pt x="523" y="165"/>
                      <a:pt x="525" y="173"/>
                      <a:pt x="532" y="173"/>
                    </a:cubicBezTo>
                    <a:cubicBezTo>
                      <a:pt x="541" y="173"/>
                      <a:pt x="543" y="169"/>
                      <a:pt x="543" y="153"/>
                    </a:cubicBezTo>
                    <a:cubicBezTo>
                      <a:pt x="548" y="109"/>
                      <a:pt x="553" y="64"/>
                      <a:pt x="558" y="20"/>
                    </a:cubicBezTo>
                    <a:cubicBezTo>
                      <a:pt x="561" y="0"/>
                      <a:pt x="558" y="0"/>
                      <a:pt x="539" y="0"/>
                    </a:cubicBezTo>
                    <a:cubicBezTo>
                      <a:pt x="408" y="0"/>
                      <a:pt x="278" y="0"/>
                      <a:pt x="147" y="0"/>
                    </a:cubicBezTo>
                    <a:cubicBezTo>
                      <a:pt x="132" y="0"/>
                      <a:pt x="125" y="0"/>
                      <a:pt x="125" y="15"/>
                    </a:cubicBezTo>
                    <a:cubicBezTo>
                      <a:pt x="125" y="24"/>
                      <a:pt x="132" y="24"/>
                      <a:pt x="147" y="24"/>
                    </a:cubicBezTo>
                    <a:cubicBezTo>
                      <a:pt x="176" y="24"/>
                      <a:pt x="198" y="24"/>
                      <a:pt x="198" y="37"/>
                    </a:cubicBezTo>
                    <a:cubicBezTo>
                      <a:pt x="198" y="39"/>
                      <a:pt x="198" y="41"/>
                      <a:pt x="193" y="55"/>
                    </a:cubicBezTo>
                    <a:cubicBezTo>
                      <a:pt x="159" y="191"/>
                      <a:pt x="124" y="327"/>
                      <a:pt x="90" y="463"/>
                    </a:cubicBezTo>
                    <a:cubicBezTo>
                      <a:pt x="83" y="493"/>
                      <a:pt x="81" y="498"/>
                      <a:pt x="20" y="498"/>
                    </a:cubicBezTo>
                    <a:cubicBezTo>
                      <a:pt x="6" y="498"/>
                      <a:pt x="0" y="498"/>
                      <a:pt x="0" y="513"/>
                    </a:cubicBezTo>
                    <a:cubicBezTo>
                      <a:pt x="0" y="522"/>
                      <a:pt x="6" y="522"/>
                      <a:pt x="20" y="522"/>
                    </a:cubicBezTo>
                    <a:cubicBezTo>
                      <a:pt x="154" y="522"/>
                      <a:pt x="288" y="522"/>
                      <a:pt x="422" y="522"/>
                    </a:cubicBezTo>
                    <a:cubicBezTo>
                      <a:pt x="440" y="522"/>
                      <a:pt x="440" y="522"/>
                      <a:pt x="446" y="509"/>
                    </a:cubicBezTo>
                    <a:cubicBezTo>
                      <a:pt x="470" y="454"/>
                      <a:pt x="493" y="399"/>
                      <a:pt x="517" y="344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" name="CustomShape 45"/>
              <p:cNvSpPr/>
              <p:nvPr/>
            </p:nvSpPr>
            <p:spPr>
              <a:xfrm>
                <a:off x="3262680" y="4388760"/>
                <a:ext cx="70560" cy="127800"/>
              </a:xfrm>
              <a:custGeom>
                <a:avLst/>
                <a:gdLst/>
                <a:ahLst/>
                <a:rect l="l" t="t" r="r" b="b"/>
                <a:pathLst>
                  <a:path w="199" h="358">
                    <a:moveTo>
                      <a:pt x="123" y="15"/>
                    </a:moveTo>
                    <a:cubicBezTo>
                      <a:pt x="123" y="0"/>
                      <a:pt x="123" y="0"/>
                      <a:pt x="108" y="0"/>
                    </a:cubicBezTo>
                    <a:cubicBezTo>
                      <a:pt x="73" y="32"/>
                      <a:pt x="24" y="35"/>
                      <a:pt x="0" y="35"/>
                    </a:cubicBezTo>
                    <a:cubicBezTo>
                      <a:pt x="0" y="41"/>
                      <a:pt x="0" y="46"/>
                      <a:pt x="0" y="52"/>
                    </a:cubicBezTo>
                    <a:cubicBezTo>
                      <a:pt x="13" y="52"/>
                      <a:pt x="51" y="52"/>
                      <a:pt x="79" y="39"/>
                    </a:cubicBezTo>
                    <a:cubicBezTo>
                      <a:pt x="79" y="130"/>
                      <a:pt x="79" y="222"/>
                      <a:pt x="79" y="313"/>
                    </a:cubicBezTo>
                    <a:cubicBezTo>
                      <a:pt x="79" y="331"/>
                      <a:pt x="79" y="337"/>
                      <a:pt x="26" y="337"/>
                    </a:cubicBezTo>
                    <a:cubicBezTo>
                      <a:pt x="19" y="337"/>
                      <a:pt x="12" y="337"/>
                      <a:pt x="4" y="337"/>
                    </a:cubicBezTo>
                    <a:cubicBezTo>
                      <a:pt x="4" y="344"/>
                      <a:pt x="4" y="351"/>
                      <a:pt x="4" y="357"/>
                    </a:cubicBezTo>
                    <a:cubicBezTo>
                      <a:pt x="15" y="357"/>
                      <a:pt x="81" y="355"/>
                      <a:pt x="101" y="355"/>
                    </a:cubicBezTo>
                    <a:cubicBezTo>
                      <a:pt x="119" y="355"/>
                      <a:pt x="187" y="357"/>
                      <a:pt x="198" y="357"/>
                    </a:cubicBezTo>
                    <a:cubicBezTo>
                      <a:pt x="198" y="351"/>
                      <a:pt x="198" y="344"/>
                      <a:pt x="198" y="337"/>
                    </a:cubicBezTo>
                    <a:cubicBezTo>
                      <a:pt x="191" y="337"/>
                      <a:pt x="185" y="337"/>
                      <a:pt x="178" y="337"/>
                    </a:cubicBezTo>
                    <a:cubicBezTo>
                      <a:pt x="123" y="337"/>
                      <a:pt x="123" y="331"/>
                      <a:pt x="123" y="313"/>
                    </a:cubicBezTo>
                    <a:cubicBezTo>
                      <a:pt x="123" y="214"/>
                      <a:pt x="123" y="114"/>
                      <a:pt x="123" y="15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" name="CustomShape 46"/>
              <p:cNvSpPr/>
              <p:nvPr/>
            </p:nvSpPr>
            <p:spPr>
              <a:xfrm>
                <a:off x="3394080" y="4267800"/>
                <a:ext cx="64440" cy="276480"/>
              </a:xfrm>
              <a:custGeom>
                <a:avLst/>
                <a:gdLst/>
                <a:ahLst/>
                <a:rect l="l" t="t" r="r" b="b"/>
                <a:pathLst>
                  <a:path w="182" h="771">
                    <a:moveTo>
                      <a:pt x="181" y="761"/>
                    </a:moveTo>
                    <a:cubicBezTo>
                      <a:pt x="181" y="759"/>
                      <a:pt x="181" y="759"/>
                      <a:pt x="167" y="746"/>
                    </a:cubicBezTo>
                    <a:cubicBezTo>
                      <a:pt x="71" y="649"/>
                      <a:pt x="44" y="502"/>
                      <a:pt x="44" y="386"/>
                    </a:cubicBezTo>
                    <a:cubicBezTo>
                      <a:pt x="44" y="252"/>
                      <a:pt x="75" y="118"/>
                      <a:pt x="170" y="22"/>
                    </a:cubicBezTo>
                    <a:cubicBezTo>
                      <a:pt x="181" y="11"/>
                      <a:pt x="181" y="11"/>
                      <a:pt x="181" y="9"/>
                    </a:cubicBezTo>
                    <a:cubicBezTo>
                      <a:pt x="181" y="2"/>
                      <a:pt x="176" y="0"/>
                      <a:pt x="172" y="0"/>
                    </a:cubicBezTo>
                    <a:cubicBezTo>
                      <a:pt x="165" y="0"/>
                      <a:pt x="95" y="53"/>
                      <a:pt x="49" y="151"/>
                    </a:cubicBezTo>
                    <a:cubicBezTo>
                      <a:pt x="9" y="235"/>
                      <a:pt x="0" y="320"/>
                      <a:pt x="0" y="386"/>
                    </a:cubicBezTo>
                    <a:cubicBezTo>
                      <a:pt x="0" y="445"/>
                      <a:pt x="9" y="537"/>
                      <a:pt x="51" y="625"/>
                    </a:cubicBezTo>
                    <a:cubicBezTo>
                      <a:pt x="97" y="719"/>
                      <a:pt x="165" y="770"/>
                      <a:pt x="172" y="770"/>
                    </a:cubicBezTo>
                    <a:cubicBezTo>
                      <a:pt x="176" y="770"/>
                      <a:pt x="181" y="768"/>
                      <a:pt x="181" y="761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" name="CustomShape 47"/>
              <p:cNvSpPr/>
              <p:nvPr/>
            </p:nvSpPr>
            <p:spPr>
              <a:xfrm>
                <a:off x="3489120" y="4353120"/>
                <a:ext cx="102240" cy="124920"/>
              </a:xfrm>
              <a:custGeom>
                <a:avLst/>
                <a:gdLst/>
                <a:ahLst/>
                <a:rect l="l" t="t" r="r" b="b"/>
                <a:pathLst>
                  <a:path w="287" h="350">
                    <a:moveTo>
                      <a:pt x="262" y="53"/>
                    </a:moveTo>
                    <a:cubicBezTo>
                      <a:pt x="240" y="53"/>
                      <a:pt x="224" y="70"/>
                      <a:pt x="224" y="88"/>
                    </a:cubicBezTo>
                    <a:cubicBezTo>
                      <a:pt x="224" y="99"/>
                      <a:pt x="232" y="110"/>
                      <a:pt x="249" y="110"/>
                    </a:cubicBezTo>
                    <a:cubicBezTo>
                      <a:pt x="265" y="110"/>
                      <a:pt x="286" y="96"/>
                      <a:pt x="286" y="66"/>
                    </a:cubicBezTo>
                    <a:cubicBezTo>
                      <a:pt x="286" y="33"/>
                      <a:pt x="251" y="0"/>
                      <a:pt x="194" y="0"/>
                    </a:cubicBezTo>
                    <a:cubicBezTo>
                      <a:pt x="90" y="0"/>
                      <a:pt x="62" y="79"/>
                      <a:pt x="62" y="112"/>
                    </a:cubicBezTo>
                    <a:cubicBezTo>
                      <a:pt x="62" y="173"/>
                      <a:pt x="119" y="184"/>
                      <a:pt x="143" y="189"/>
                    </a:cubicBezTo>
                    <a:cubicBezTo>
                      <a:pt x="183" y="197"/>
                      <a:pt x="222" y="206"/>
                      <a:pt x="222" y="248"/>
                    </a:cubicBezTo>
                    <a:cubicBezTo>
                      <a:pt x="222" y="267"/>
                      <a:pt x="205" y="331"/>
                      <a:pt x="112" y="331"/>
                    </a:cubicBezTo>
                    <a:cubicBezTo>
                      <a:pt x="101" y="331"/>
                      <a:pt x="42" y="331"/>
                      <a:pt x="24" y="292"/>
                    </a:cubicBezTo>
                    <a:cubicBezTo>
                      <a:pt x="53" y="296"/>
                      <a:pt x="73" y="272"/>
                      <a:pt x="73" y="250"/>
                    </a:cubicBezTo>
                    <a:cubicBezTo>
                      <a:pt x="73" y="232"/>
                      <a:pt x="60" y="224"/>
                      <a:pt x="44" y="224"/>
                    </a:cubicBezTo>
                    <a:cubicBezTo>
                      <a:pt x="24" y="224"/>
                      <a:pt x="0" y="239"/>
                      <a:pt x="0" y="274"/>
                    </a:cubicBezTo>
                    <a:cubicBezTo>
                      <a:pt x="0" y="318"/>
                      <a:pt x="44" y="349"/>
                      <a:pt x="110" y="349"/>
                    </a:cubicBezTo>
                    <a:cubicBezTo>
                      <a:pt x="235" y="349"/>
                      <a:pt x="266" y="257"/>
                      <a:pt x="266" y="221"/>
                    </a:cubicBezTo>
                    <a:cubicBezTo>
                      <a:pt x="266" y="193"/>
                      <a:pt x="251" y="175"/>
                      <a:pt x="242" y="164"/>
                    </a:cubicBezTo>
                    <a:cubicBezTo>
                      <a:pt x="222" y="142"/>
                      <a:pt x="200" y="140"/>
                      <a:pt x="165" y="134"/>
                    </a:cubicBezTo>
                    <a:cubicBezTo>
                      <a:pt x="137" y="127"/>
                      <a:pt x="106" y="121"/>
                      <a:pt x="106" y="88"/>
                    </a:cubicBezTo>
                    <a:cubicBezTo>
                      <a:pt x="106" y="63"/>
                      <a:pt x="126" y="17"/>
                      <a:pt x="194" y="17"/>
                    </a:cubicBezTo>
                    <a:cubicBezTo>
                      <a:pt x="211" y="17"/>
                      <a:pt x="251" y="22"/>
                      <a:pt x="262" y="53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" name="CustomShape 48"/>
              <p:cNvSpPr/>
              <p:nvPr/>
            </p:nvSpPr>
            <p:spPr>
              <a:xfrm>
                <a:off x="3621240" y="4267800"/>
                <a:ext cx="63720" cy="276480"/>
              </a:xfrm>
              <a:custGeom>
                <a:avLst/>
                <a:gdLst/>
                <a:ahLst/>
                <a:rect l="l" t="t" r="r" b="b"/>
                <a:pathLst>
                  <a:path w="180" h="771">
                    <a:moveTo>
                      <a:pt x="179" y="386"/>
                    </a:moveTo>
                    <a:cubicBezTo>
                      <a:pt x="179" y="325"/>
                      <a:pt x="170" y="232"/>
                      <a:pt x="128" y="145"/>
                    </a:cubicBezTo>
                    <a:cubicBezTo>
                      <a:pt x="82" y="50"/>
                      <a:pt x="16" y="0"/>
                      <a:pt x="7" y="0"/>
                    </a:cubicBezTo>
                    <a:cubicBezTo>
                      <a:pt x="3" y="0"/>
                      <a:pt x="0" y="4"/>
                      <a:pt x="0" y="9"/>
                    </a:cubicBezTo>
                    <a:cubicBezTo>
                      <a:pt x="0" y="11"/>
                      <a:pt x="0" y="11"/>
                      <a:pt x="14" y="26"/>
                    </a:cubicBezTo>
                    <a:cubicBezTo>
                      <a:pt x="91" y="103"/>
                      <a:pt x="135" y="224"/>
                      <a:pt x="135" y="386"/>
                    </a:cubicBezTo>
                    <a:cubicBezTo>
                      <a:pt x="135" y="518"/>
                      <a:pt x="106" y="651"/>
                      <a:pt x="9" y="748"/>
                    </a:cubicBezTo>
                    <a:cubicBezTo>
                      <a:pt x="0" y="759"/>
                      <a:pt x="0" y="759"/>
                      <a:pt x="0" y="761"/>
                    </a:cubicBezTo>
                    <a:cubicBezTo>
                      <a:pt x="0" y="768"/>
                      <a:pt x="3" y="770"/>
                      <a:pt x="7" y="770"/>
                    </a:cubicBezTo>
                    <a:cubicBezTo>
                      <a:pt x="16" y="770"/>
                      <a:pt x="84" y="717"/>
                      <a:pt x="130" y="621"/>
                    </a:cubicBezTo>
                    <a:cubicBezTo>
                      <a:pt x="170" y="535"/>
                      <a:pt x="179" y="450"/>
                      <a:pt x="179" y="386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CustomShape 49"/>
              <p:cNvSpPr/>
              <p:nvPr/>
            </p:nvSpPr>
            <p:spPr>
              <a:xfrm>
                <a:off x="3798720" y="4401360"/>
                <a:ext cx="168840" cy="10080"/>
              </a:xfrm>
              <a:custGeom>
                <a:avLst/>
                <a:gdLst/>
                <a:ahLst/>
                <a:rect l="l" t="t" r="r" b="b"/>
                <a:pathLst>
                  <a:path w="472" h="31">
                    <a:moveTo>
                      <a:pt x="444" y="30"/>
                    </a:moveTo>
                    <a:cubicBezTo>
                      <a:pt x="458" y="30"/>
                      <a:pt x="471" y="30"/>
                      <a:pt x="471" y="15"/>
                    </a:cubicBezTo>
                    <a:cubicBezTo>
                      <a:pt x="471" y="0"/>
                      <a:pt x="458" y="0"/>
                      <a:pt x="444" y="0"/>
                    </a:cubicBezTo>
                    <a:cubicBezTo>
                      <a:pt x="305" y="0"/>
                      <a:pt x="166" y="0"/>
                      <a:pt x="27" y="0"/>
                    </a:cubicBezTo>
                    <a:cubicBezTo>
                      <a:pt x="13" y="0"/>
                      <a:pt x="0" y="0"/>
                      <a:pt x="0" y="15"/>
                    </a:cubicBezTo>
                    <a:cubicBezTo>
                      <a:pt x="0" y="30"/>
                      <a:pt x="13" y="30"/>
                      <a:pt x="27" y="30"/>
                    </a:cubicBezTo>
                    <a:cubicBezTo>
                      <a:pt x="166" y="30"/>
                      <a:pt x="305" y="30"/>
                      <a:pt x="444" y="30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" name="CustomShape 50"/>
              <p:cNvSpPr/>
              <p:nvPr/>
            </p:nvSpPr>
            <p:spPr>
              <a:xfrm>
                <a:off x="4064040" y="4287600"/>
                <a:ext cx="201960" cy="187200"/>
              </a:xfrm>
              <a:custGeom>
                <a:avLst/>
                <a:gdLst/>
                <a:ahLst/>
                <a:rect l="l" t="t" r="r" b="b"/>
                <a:pathLst>
                  <a:path w="564" h="523">
                    <a:moveTo>
                      <a:pt x="519" y="344"/>
                    </a:moveTo>
                    <a:cubicBezTo>
                      <a:pt x="519" y="340"/>
                      <a:pt x="521" y="337"/>
                      <a:pt x="521" y="333"/>
                    </a:cubicBezTo>
                    <a:cubicBezTo>
                      <a:pt x="521" y="331"/>
                      <a:pt x="521" y="324"/>
                      <a:pt x="512" y="324"/>
                    </a:cubicBezTo>
                    <a:cubicBezTo>
                      <a:pt x="506" y="324"/>
                      <a:pt x="504" y="329"/>
                      <a:pt x="504" y="333"/>
                    </a:cubicBezTo>
                    <a:cubicBezTo>
                      <a:pt x="453" y="447"/>
                      <a:pt x="425" y="498"/>
                      <a:pt x="293" y="498"/>
                    </a:cubicBezTo>
                    <a:cubicBezTo>
                      <a:pt x="254" y="498"/>
                      <a:pt x="216" y="498"/>
                      <a:pt x="178" y="498"/>
                    </a:cubicBezTo>
                    <a:cubicBezTo>
                      <a:pt x="167" y="498"/>
                      <a:pt x="167" y="498"/>
                      <a:pt x="163" y="498"/>
                    </a:cubicBezTo>
                    <a:cubicBezTo>
                      <a:pt x="154" y="498"/>
                      <a:pt x="152" y="496"/>
                      <a:pt x="152" y="491"/>
                    </a:cubicBezTo>
                    <a:cubicBezTo>
                      <a:pt x="152" y="487"/>
                      <a:pt x="152" y="487"/>
                      <a:pt x="156" y="471"/>
                    </a:cubicBezTo>
                    <a:cubicBezTo>
                      <a:pt x="174" y="402"/>
                      <a:pt x="191" y="332"/>
                      <a:pt x="209" y="263"/>
                    </a:cubicBezTo>
                    <a:cubicBezTo>
                      <a:pt x="234" y="263"/>
                      <a:pt x="259" y="263"/>
                      <a:pt x="284" y="263"/>
                    </a:cubicBezTo>
                    <a:cubicBezTo>
                      <a:pt x="350" y="263"/>
                      <a:pt x="350" y="278"/>
                      <a:pt x="350" y="298"/>
                    </a:cubicBezTo>
                    <a:cubicBezTo>
                      <a:pt x="350" y="303"/>
                      <a:pt x="350" y="313"/>
                      <a:pt x="345" y="335"/>
                    </a:cubicBezTo>
                    <a:cubicBezTo>
                      <a:pt x="343" y="340"/>
                      <a:pt x="343" y="342"/>
                      <a:pt x="343" y="344"/>
                    </a:cubicBezTo>
                    <a:cubicBezTo>
                      <a:pt x="343" y="349"/>
                      <a:pt x="345" y="353"/>
                      <a:pt x="352" y="353"/>
                    </a:cubicBezTo>
                    <a:cubicBezTo>
                      <a:pt x="359" y="353"/>
                      <a:pt x="361" y="349"/>
                      <a:pt x="365" y="338"/>
                    </a:cubicBezTo>
                    <a:cubicBezTo>
                      <a:pt x="380" y="278"/>
                      <a:pt x="394" y="218"/>
                      <a:pt x="409" y="158"/>
                    </a:cubicBezTo>
                    <a:cubicBezTo>
                      <a:pt x="409" y="153"/>
                      <a:pt x="405" y="149"/>
                      <a:pt x="398" y="149"/>
                    </a:cubicBezTo>
                    <a:cubicBezTo>
                      <a:pt x="392" y="149"/>
                      <a:pt x="392" y="153"/>
                      <a:pt x="389" y="162"/>
                    </a:cubicBezTo>
                    <a:cubicBezTo>
                      <a:pt x="372" y="221"/>
                      <a:pt x="359" y="239"/>
                      <a:pt x="288" y="239"/>
                    </a:cubicBezTo>
                    <a:cubicBezTo>
                      <a:pt x="263" y="239"/>
                      <a:pt x="238" y="239"/>
                      <a:pt x="213" y="239"/>
                    </a:cubicBezTo>
                    <a:cubicBezTo>
                      <a:pt x="229" y="177"/>
                      <a:pt x="246" y="115"/>
                      <a:pt x="262" y="52"/>
                    </a:cubicBezTo>
                    <a:cubicBezTo>
                      <a:pt x="268" y="26"/>
                      <a:pt x="268" y="24"/>
                      <a:pt x="304" y="24"/>
                    </a:cubicBezTo>
                    <a:cubicBezTo>
                      <a:pt x="339" y="24"/>
                      <a:pt x="375" y="24"/>
                      <a:pt x="411" y="24"/>
                    </a:cubicBezTo>
                    <a:cubicBezTo>
                      <a:pt x="506" y="24"/>
                      <a:pt x="530" y="46"/>
                      <a:pt x="530" y="109"/>
                    </a:cubicBezTo>
                    <a:cubicBezTo>
                      <a:pt x="530" y="127"/>
                      <a:pt x="530" y="129"/>
                      <a:pt x="526" y="149"/>
                    </a:cubicBezTo>
                    <a:cubicBezTo>
                      <a:pt x="526" y="153"/>
                      <a:pt x="526" y="159"/>
                      <a:pt x="526" y="162"/>
                    </a:cubicBezTo>
                    <a:cubicBezTo>
                      <a:pt x="526" y="165"/>
                      <a:pt x="528" y="173"/>
                      <a:pt x="534" y="173"/>
                    </a:cubicBezTo>
                    <a:cubicBezTo>
                      <a:pt x="543" y="173"/>
                      <a:pt x="543" y="169"/>
                      <a:pt x="545" y="153"/>
                    </a:cubicBezTo>
                    <a:cubicBezTo>
                      <a:pt x="551" y="109"/>
                      <a:pt x="556" y="64"/>
                      <a:pt x="561" y="20"/>
                    </a:cubicBezTo>
                    <a:cubicBezTo>
                      <a:pt x="563" y="0"/>
                      <a:pt x="559" y="0"/>
                      <a:pt x="539" y="0"/>
                    </a:cubicBezTo>
                    <a:cubicBezTo>
                      <a:pt x="409" y="0"/>
                      <a:pt x="279" y="0"/>
                      <a:pt x="150" y="0"/>
                    </a:cubicBezTo>
                    <a:cubicBezTo>
                      <a:pt x="134" y="0"/>
                      <a:pt x="125" y="0"/>
                      <a:pt x="125" y="15"/>
                    </a:cubicBezTo>
                    <a:cubicBezTo>
                      <a:pt x="125" y="24"/>
                      <a:pt x="134" y="24"/>
                      <a:pt x="147" y="24"/>
                    </a:cubicBezTo>
                    <a:cubicBezTo>
                      <a:pt x="176" y="24"/>
                      <a:pt x="198" y="24"/>
                      <a:pt x="198" y="37"/>
                    </a:cubicBezTo>
                    <a:cubicBezTo>
                      <a:pt x="198" y="39"/>
                      <a:pt x="198" y="41"/>
                      <a:pt x="194" y="55"/>
                    </a:cubicBezTo>
                    <a:cubicBezTo>
                      <a:pt x="160" y="191"/>
                      <a:pt x="126" y="327"/>
                      <a:pt x="92" y="463"/>
                    </a:cubicBezTo>
                    <a:cubicBezTo>
                      <a:pt x="84" y="493"/>
                      <a:pt x="84" y="498"/>
                      <a:pt x="22" y="498"/>
                    </a:cubicBezTo>
                    <a:cubicBezTo>
                      <a:pt x="9" y="498"/>
                      <a:pt x="0" y="498"/>
                      <a:pt x="0" y="513"/>
                    </a:cubicBezTo>
                    <a:cubicBezTo>
                      <a:pt x="0" y="522"/>
                      <a:pt x="7" y="522"/>
                      <a:pt x="22" y="522"/>
                    </a:cubicBezTo>
                    <a:cubicBezTo>
                      <a:pt x="155" y="522"/>
                      <a:pt x="289" y="522"/>
                      <a:pt x="422" y="522"/>
                    </a:cubicBezTo>
                    <a:cubicBezTo>
                      <a:pt x="440" y="522"/>
                      <a:pt x="442" y="522"/>
                      <a:pt x="446" y="509"/>
                    </a:cubicBezTo>
                    <a:cubicBezTo>
                      <a:pt x="471" y="454"/>
                      <a:pt x="495" y="399"/>
                      <a:pt x="519" y="344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" name="CustomShape 51"/>
              <p:cNvSpPr/>
              <p:nvPr/>
            </p:nvSpPr>
            <p:spPr>
              <a:xfrm>
                <a:off x="4269240" y="4388760"/>
                <a:ext cx="89280" cy="131760"/>
              </a:xfrm>
              <a:custGeom>
                <a:avLst/>
                <a:gdLst/>
                <a:ahLst/>
                <a:rect l="l" t="t" r="r" b="b"/>
                <a:pathLst>
                  <a:path w="251" h="369">
                    <a:moveTo>
                      <a:pt x="250" y="186"/>
                    </a:moveTo>
                    <a:cubicBezTo>
                      <a:pt x="250" y="127"/>
                      <a:pt x="244" y="83"/>
                      <a:pt x="220" y="46"/>
                    </a:cubicBezTo>
                    <a:cubicBezTo>
                      <a:pt x="202" y="22"/>
                      <a:pt x="169" y="0"/>
                      <a:pt x="125" y="0"/>
                    </a:cubicBezTo>
                    <a:cubicBezTo>
                      <a:pt x="0" y="0"/>
                      <a:pt x="0" y="148"/>
                      <a:pt x="0" y="186"/>
                    </a:cubicBezTo>
                    <a:cubicBezTo>
                      <a:pt x="0" y="224"/>
                      <a:pt x="0" y="368"/>
                      <a:pt x="125" y="368"/>
                    </a:cubicBezTo>
                    <a:cubicBezTo>
                      <a:pt x="250" y="368"/>
                      <a:pt x="250" y="223"/>
                      <a:pt x="250" y="186"/>
                    </a:cubicBezTo>
                    <a:moveTo>
                      <a:pt x="125" y="353"/>
                    </a:moveTo>
                    <a:cubicBezTo>
                      <a:pt x="101" y="353"/>
                      <a:pt x="68" y="337"/>
                      <a:pt x="57" y="294"/>
                    </a:cubicBezTo>
                    <a:cubicBezTo>
                      <a:pt x="48" y="263"/>
                      <a:pt x="48" y="219"/>
                      <a:pt x="48" y="177"/>
                    </a:cubicBezTo>
                    <a:cubicBezTo>
                      <a:pt x="48" y="138"/>
                      <a:pt x="48" y="98"/>
                      <a:pt x="57" y="68"/>
                    </a:cubicBezTo>
                    <a:cubicBezTo>
                      <a:pt x="68" y="26"/>
                      <a:pt x="103" y="15"/>
                      <a:pt x="125" y="15"/>
                    </a:cubicBezTo>
                    <a:cubicBezTo>
                      <a:pt x="154" y="15"/>
                      <a:pt x="182" y="32"/>
                      <a:pt x="193" y="63"/>
                    </a:cubicBezTo>
                    <a:cubicBezTo>
                      <a:pt x="200" y="92"/>
                      <a:pt x="202" y="131"/>
                      <a:pt x="202" y="177"/>
                    </a:cubicBezTo>
                    <a:cubicBezTo>
                      <a:pt x="202" y="219"/>
                      <a:pt x="202" y="258"/>
                      <a:pt x="195" y="291"/>
                    </a:cubicBezTo>
                    <a:cubicBezTo>
                      <a:pt x="184" y="342"/>
                      <a:pt x="147" y="353"/>
                      <a:pt x="125" y="353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" name="CustomShape 52"/>
              <p:cNvSpPr/>
              <p:nvPr/>
            </p:nvSpPr>
            <p:spPr>
              <a:xfrm>
                <a:off x="4411800" y="4267800"/>
                <a:ext cx="63360" cy="276480"/>
              </a:xfrm>
              <a:custGeom>
                <a:avLst/>
                <a:gdLst/>
                <a:ahLst/>
                <a:rect l="l" t="t" r="r" b="b"/>
                <a:pathLst>
                  <a:path w="179" h="771">
                    <a:moveTo>
                      <a:pt x="178" y="761"/>
                    </a:moveTo>
                    <a:cubicBezTo>
                      <a:pt x="178" y="759"/>
                      <a:pt x="178" y="759"/>
                      <a:pt x="165" y="746"/>
                    </a:cubicBezTo>
                    <a:cubicBezTo>
                      <a:pt x="68" y="649"/>
                      <a:pt x="44" y="502"/>
                      <a:pt x="44" y="386"/>
                    </a:cubicBezTo>
                    <a:cubicBezTo>
                      <a:pt x="44" y="252"/>
                      <a:pt x="72" y="118"/>
                      <a:pt x="169" y="22"/>
                    </a:cubicBezTo>
                    <a:cubicBezTo>
                      <a:pt x="178" y="11"/>
                      <a:pt x="178" y="11"/>
                      <a:pt x="178" y="9"/>
                    </a:cubicBezTo>
                    <a:cubicBezTo>
                      <a:pt x="178" y="2"/>
                      <a:pt x="176" y="0"/>
                      <a:pt x="171" y="0"/>
                    </a:cubicBezTo>
                    <a:cubicBezTo>
                      <a:pt x="162" y="0"/>
                      <a:pt x="94" y="53"/>
                      <a:pt x="48" y="151"/>
                    </a:cubicBezTo>
                    <a:cubicBezTo>
                      <a:pt x="8" y="235"/>
                      <a:pt x="0" y="320"/>
                      <a:pt x="0" y="386"/>
                    </a:cubicBezTo>
                    <a:cubicBezTo>
                      <a:pt x="0" y="445"/>
                      <a:pt x="6" y="537"/>
                      <a:pt x="50" y="625"/>
                    </a:cubicBezTo>
                    <a:cubicBezTo>
                      <a:pt x="96" y="719"/>
                      <a:pt x="162" y="770"/>
                      <a:pt x="171" y="770"/>
                    </a:cubicBezTo>
                    <a:cubicBezTo>
                      <a:pt x="176" y="770"/>
                      <a:pt x="178" y="768"/>
                      <a:pt x="178" y="761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" name="CustomShape 53"/>
              <p:cNvSpPr/>
              <p:nvPr/>
            </p:nvSpPr>
            <p:spPr>
              <a:xfrm>
                <a:off x="4506840" y="4353120"/>
                <a:ext cx="101160" cy="124920"/>
              </a:xfrm>
              <a:custGeom>
                <a:avLst/>
                <a:gdLst/>
                <a:ahLst/>
                <a:rect l="l" t="t" r="r" b="b"/>
                <a:pathLst>
                  <a:path w="284" h="350">
                    <a:moveTo>
                      <a:pt x="261" y="53"/>
                    </a:moveTo>
                    <a:cubicBezTo>
                      <a:pt x="239" y="53"/>
                      <a:pt x="224" y="70"/>
                      <a:pt x="224" y="88"/>
                    </a:cubicBezTo>
                    <a:cubicBezTo>
                      <a:pt x="224" y="99"/>
                      <a:pt x="230" y="110"/>
                      <a:pt x="248" y="110"/>
                    </a:cubicBezTo>
                    <a:cubicBezTo>
                      <a:pt x="266" y="110"/>
                      <a:pt x="283" y="96"/>
                      <a:pt x="283" y="66"/>
                    </a:cubicBezTo>
                    <a:cubicBezTo>
                      <a:pt x="283" y="33"/>
                      <a:pt x="250" y="0"/>
                      <a:pt x="191" y="0"/>
                    </a:cubicBezTo>
                    <a:cubicBezTo>
                      <a:pt x="90" y="0"/>
                      <a:pt x="61" y="79"/>
                      <a:pt x="61" y="112"/>
                    </a:cubicBezTo>
                    <a:cubicBezTo>
                      <a:pt x="61" y="173"/>
                      <a:pt x="118" y="184"/>
                      <a:pt x="140" y="189"/>
                    </a:cubicBezTo>
                    <a:cubicBezTo>
                      <a:pt x="180" y="197"/>
                      <a:pt x="222" y="206"/>
                      <a:pt x="222" y="248"/>
                    </a:cubicBezTo>
                    <a:cubicBezTo>
                      <a:pt x="222" y="267"/>
                      <a:pt x="204" y="331"/>
                      <a:pt x="110" y="331"/>
                    </a:cubicBezTo>
                    <a:cubicBezTo>
                      <a:pt x="99" y="331"/>
                      <a:pt x="39" y="331"/>
                      <a:pt x="22" y="292"/>
                    </a:cubicBezTo>
                    <a:cubicBezTo>
                      <a:pt x="52" y="296"/>
                      <a:pt x="70" y="272"/>
                      <a:pt x="70" y="250"/>
                    </a:cubicBezTo>
                    <a:cubicBezTo>
                      <a:pt x="70" y="232"/>
                      <a:pt x="59" y="224"/>
                      <a:pt x="41" y="224"/>
                    </a:cubicBezTo>
                    <a:cubicBezTo>
                      <a:pt x="22" y="224"/>
                      <a:pt x="0" y="239"/>
                      <a:pt x="0" y="274"/>
                    </a:cubicBezTo>
                    <a:cubicBezTo>
                      <a:pt x="0" y="318"/>
                      <a:pt x="44" y="349"/>
                      <a:pt x="110" y="349"/>
                    </a:cubicBezTo>
                    <a:cubicBezTo>
                      <a:pt x="235" y="349"/>
                      <a:pt x="266" y="257"/>
                      <a:pt x="266" y="221"/>
                    </a:cubicBezTo>
                    <a:cubicBezTo>
                      <a:pt x="266" y="193"/>
                      <a:pt x="250" y="175"/>
                      <a:pt x="241" y="164"/>
                    </a:cubicBezTo>
                    <a:cubicBezTo>
                      <a:pt x="219" y="142"/>
                      <a:pt x="197" y="140"/>
                      <a:pt x="164" y="134"/>
                    </a:cubicBezTo>
                    <a:cubicBezTo>
                      <a:pt x="136" y="127"/>
                      <a:pt x="105" y="121"/>
                      <a:pt x="105" y="88"/>
                    </a:cubicBezTo>
                    <a:cubicBezTo>
                      <a:pt x="105" y="63"/>
                      <a:pt x="123" y="17"/>
                      <a:pt x="191" y="17"/>
                    </a:cubicBezTo>
                    <a:cubicBezTo>
                      <a:pt x="211" y="17"/>
                      <a:pt x="250" y="22"/>
                      <a:pt x="261" y="53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" name="CustomShape 54"/>
              <p:cNvSpPr/>
              <p:nvPr/>
            </p:nvSpPr>
            <p:spPr>
              <a:xfrm>
                <a:off x="4638240" y="4267800"/>
                <a:ext cx="64080" cy="276480"/>
              </a:xfrm>
              <a:custGeom>
                <a:avLst/>
                <a:gdLst/>
                <a:ahLst/>
                <a:rect l="l" t="t" r="r" b="b"/>
                <a:pathLst>
                  <a:path w="181" h="771">
                    <a:moveTo>
                      <a:pt x="180" y="386"/>
                    </a:moveTo>
                    <a:cubicBezTo>
                      <a:pt x="180" y="325"/>
                      <a:pt x="171" y="232"/>
                      <a:pt x="129" y="145"/>
                    </a:cubicBezTo>
                    <a:cubicBezTo>
                      <a:pt x="81" y="50"/>
                      <a:pt x="15" y="0"/>
                      <a:pt x="8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1"/>
                      <a:pt x="0" y="11"/>
                      <a:pt x="15" y="26"/>
                    </a:cubicBezTo>
                    <a:cubicBezTo>
                      <a:pt x="90" y="103"/>
                      <a:pt x="134" y="224"/>
                      <a:pt x="134" y="386"/>
                    </a:cubicBezTo>
                    <a:cubicBezTo>
                      <a:pt x="134" y="518"/>
                      <a:pt x="105" y="651"/>
                      <a:pt x="11" y="748"/>
                    </a:cubicBezTo>
                    <a:cubicBezTo>
                      <a:pt x="0" y="759"/>
                      <a:pt x="0" y="759"/>
                      <a:pt x="0" y="761"/>
                    </a:cubicBezTo>
                    <a:cubicBezTo>
                      <a:pt x="0" y="768"/>
                      <a:pt x="4" y="770"/>
                      <a:pt x="8" y="770"/>
                    </a:cubicBezTo>
                    <a:cubicBezTo>
                      <a:pt x="15" y="770"/>
                      <a:pt x="85" y="717"/>
                      <a:pt x="132" y="621"/>
                    </a:cubicBezTo>
                    <a:cubicBezTo>
                      <a:pt x="171" y="535"/>
                      <a:pt x="180" y="450"/>
                      <a:pt x="180" y="386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32" name="Group 55"/>
          <p:cNvGrpSpPr/>
          <p:nvPr/>
        </p:nvGrpSpPr>
        <p:grpSpPr>
          <a:xfrm>
            <a:off x="1357560" y="5546160"/>
            <a:ext cx="3264840" cy="531360"/>
            <a:chOff x="1357560" y="5546160"/>
            <a:chExt cx="3264840" cy="531360"/>
          </a:xfrm>
        </p:grpSpPr>
        <p:grpSp>
          <p:nvGrpSpPr>
            <p:cNvPr id="133" name="Group 56"/>
            <p:cNvGrpSpPr/>
            <p:nvPr/>
          </p:nvGrpSpPr>
          <p:grpSpPr>
            <a:xfrm>
              <a:off x="1357560" y="5546160"/>
              <a:ext cx="3264840" cy="531360"/>
              <a:chOff x="1357560" y="5546160"/>
              <a:chExt cx="3264840" cy="531360"/>
            </a:xfrm>
          </p:grpSpPr>
          <p:sp>
            <p:nvSpPr>
              <p:cNvPr id="134" name="CustomShape 57"/>
              <p:cNvSpPr/>
              <p:nvPr/>
            </p:nvSpPr>
            <p:spPr>
              <a:xfrm>
                <a:off x="1357560" y="5721840"/>
                <a:ext cx="188640" cy="187200"/>
              </a:xfrm>
              <a:custGeom>
                <a:avLst/>
                <a:gdLst/>
                <a:ahLst/>
                <a:rect l="l" t="t" r="r" b="b"/>
                <a:pathLst>
                  <a:path w="527" h="523">
                    <a:moveTo>
                      <a:pt x="312" y="54"/>
                    </a:moveTo>
                    <a:cubicBezTo>
                      <a:pt x="319" y="32"/>
                      <a:pt x="321" y="28"/>
                      <a:pt x="330" y="26"/>
                    </a:cubicBezTo>
                    <a:cubicBezTo>
                      <a:pt x="337" y="24"/>
                      <a:pt x="363" y="24"/>
                      <a:pt x="378" y="24"/>
                    </a:cubicBezTo>
                    <a:cubicBezTo>
                      <a:pt x="458" y="24"/>
                      <a:pt x="493" y="28"/>
                      <a:pt x="493" y="87"/>
                    </a:cubicBezTo>
                    <a:cubicBezTo>
                      <a:pt x="493" y="98"/>
                      <a:pt x="488" y="129"/>
                      <a:pt x="486" y="149"/>
                    </a:cubicBezTo>
                    <a:cubicBezTo>
                      <a:pt x="484" y="151"/>
                      <a:pt x="484" y="162"/>
                      <a:pt x="484" y="164"/>
                    </a:cubicBezTo>
                    <a:cubicBezTo>
                      <a:pt x="484" y="169"/>
                      <a:pt x="486" y="173"/>
                      <a:pt x="493" y="173"/>
                    </a:cubicBezTo>
                    <a:cubicBezTo>
                      <a:pt x="501" y="173"/>
                      <a:pt x="501" y="166"/>
                      <a:pt x="504" y="155"/>
                    </a:cubicBezTo>
                    <a:cubicBezTo>
                      <a:pt x="511" y="111"/>
                      <a:pt x="518" y="66"/>
                      <a:pt x="526" y="22"/>
                    </a:cubicBezTo>
                    <a:cubicBezTo>
                      <a:pt x="526" y="19"/>
                      <a:pt x="526" y="11"/>
                      <a:pt x="526" y="8"/>
                    </a:cubicBezTo>
                    <a:cubicBezTo>
                      <a:pt x="526" y="0"/>
                      <a:pt x="519" y="0"/>
                      <a:pt x="506" y="0"/>
                    </a:cubicBezTo>
                    <a:cubicBezTo>
                      <a:pt x="363" y="0"/>
                      <a:pt x="220" y="0"/>
                      <a:pt x="77" y="0"/>
                    </a:cubicBezTo>
                    <a:cubicBezTo>
                      <a:pt x="57" y="0"/>
                      <a:pt x="57" y="2"/>
                      <a:pt x="53" y="15"/>
                    </a:cubicBezTo>
                    <a:cubicBezTo>
                      <a:pt x="37" y="60"/>
                      <a:pt x="22" y="106"/>
                      <a:pt x="7" y="151"/>
                    </a:cubicBezTo>
                    <a:cubicBezTo>
                      <a:pt x="4" y="153"/>
                      <a:pt x="2" y="160"/>
                      <a:pt x="0" y="164"/>
                    </a:cubicBezTo>
                    <a:cubicBezTo>
                      <a:pt x="0" y="169"/>
                      <a:pt x="4" y="173"/>
                      <a:pt x="11" y="173"/>
                    </a:cubicBezTo>
                    <a:cubicBezTo>
                      <a:pt x="18" y="173"/>
                      <a:pt x="20" y="169"/>
                      <a:pt x="24" y="158"/>
                    </a:cubicBezTo>
                    <a:cubicBezTo>
                      <a:pt x="66" y="37"/>
                      <a:pt x="86" y="24"/>
                      <a:pt x="200" y="24"/>
                    </a:cubicBezTo>
                    <a:cubicBezTo>
                      <a:pt x="210" y="24"/>
                      <a:pt x="219" y="24"/>
                      <a:pt x="229" y="24"/>
                    </a:cubicBezTo>
                    <a:cubicBezTo>
                      <a:pt x="251" y="24"/>
                      <a:pt x="251" y="28"/>
                      <a:pt x="251" y="32"/>
                    </a:cubicBezTo>
                    <a:cubicBezTo>
                      <a:pt x="251" y="37"/>
                      <a:pt x="249" y="48"/>
                      <a:pt x="249" y="50"/>
                    </a:cubicBezTo>
                    <a:cubicBezTo>
                      <a:pt x="214" y="187"/>
                      <a:pt x="180" y="324"/>
                      <a:pt x="145" y="461"/>
                    </a:cubicBezTo>
                    <a:cubicBezTo>
                      <a:pt x="139" y="489"/>
                      <a:pt x="136" y="498"/>
                      <a:pt x="53" y="498"/>
                    </a:cubicBezTo>
                    <a:cubicBezTo>
                      <a:pt x="24" y="498"/>
                      <a:pt x="20" y="498"/>
                      <a:pt x="20" y="513"/>
                    </a:cubicBezTo>
                    <a:cubicBezTo>
                      <a:pt x="20" y="522"/>
                      <a:pt x="29" y="522"/>
                      <a:pt x="33" y="522"/>
                    </a:cubicBezTo>
                    <a:cubicBezTo>
                      <a:pt x="55" y="522"/>
                      <a:pt x="77" y="520"/>
                      <a:pt x="97" y="520"/>
                    </a:cubicBezTo>
                    <a:cubicBezTo>
                      <a:pt x="119" y="520"/>
                      <a:pt x="141" y="520"/>
                      <a:pt x="163" y="520"/>
                    </a:cubicBezTo>
                    <a:cubicBezTo>
                      <a:pt x="185" y="520"/>
                      <a:pt x="207" y="520"/>
                      <a:pt x="227" y="520"/>
                    </a:cubicBezTo>
                    <a:cubicBezTo>
                      <a:pt x="249" y="520"/>
                      <a:pt x="273" y="522"/>
                      <a:pt x="295" y="522"/>
                    </a:cubicBezTo>
                    <a:cubicBezTo>
                      <a:pt x="301" y="522"/>
                      <a:pt x="310" y="522"/>
                      <a:pt x="310" y="507"/>
                    </a:cubicBezTo>
                    <a:cubicBezTo>
                      <a:pt x="310" y="498"/>
                      <a:pt x="306" y="498"/>
                      <a:pt x="284" y="498"/>
                    </a:cubicBezTo>
                    <a:cubicBezTo>
                      <a:pt x="266" y="498"/>
                      <a:pt x="255" y="498"/>
                      <a:pt x="235" y="496"/>
                    </a:cubicBezTo>
                    <a:cubicBezTo>
                      <a:pt x="213" y="494"/>
                      <a:pt x="207" y="491"/>
                      <a:pt x="207" y="480"/>
                    </a:cubicBezTo>
                    <a:cubicBezTo>
                      <a:pt x="207" y="478"/>
                      <a:pt x="207" y="474"/>
                      <a:pt x="209" y="463"/>
                    </a:cubicBezTo>
                    <a:cubicBezTo>
                      <a:pt x="243" y="327"/>
                      <a:pt x="278" y="191"/>
                      <a:pt x="312" y="5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" name="CustomShape 58"/>
              <p:cNvSpPr/>
              <p:nvPr/>
            </p:nvSpPr>
            <p:spPr>
              <a:xfrm>
                <a:off x="1644840" y="5752440"/>
                <a:ext cx="246600" cy="174960"/>
              </a:xfrm>
              <a:custGeom>
                <a:avLst/>
                <a:gdLst/>
                <a:ahLst/>
                <a:rect l="l" t="t" r="r" b="b"/>
                <a:pathLst>
                  <a:path w="688" h="489">
                    <a:moveTo>
                      <a:pt x="438" y="262"/>
                    </a:moveTo>
                    <a:cubicBezTo>
                      <a:pt x="447" y="255"/>
                      <a:pt x="451" y="253"/>
                      <a:pt x="451" y="244"/>
                    </a:cubicBezTo>
                    <a:cubicBezTo>
                      <a:pt x="451" y="235"/>
                      <a:pt x="447" y="233"/>
                      <a:pt x="438" y="226"/>
                    </a:cubicBezTo>
                    <a:cubicBezTo>
                      <a:pt x="302" y="152"/>
                      <a:pt x="165" y="79"/>
                      <a:pt x="29" y="5"/>
                    </a:cubicBezTo>
                    <a:cubicBezTo>
                      <a:pt x="27" y="5"/>
                      <a:pt x="22" y="0"/>
                      <a:pt x="16" y="0"/>
                    </a:cubicBezTo>
                    <a:cubicBezTo>
                      <a:pt x="9" y="0"/>
                      <a:pt x="0" y="5"/>
                      <a:pt x="0" y="16"/>
                    </a:cubicBezTo>
                    <a:cubicBezTo>
                      <a:pt x="0" y="24"/>
                      <a:pt x="7" y="27"/>
                      <a:pt x="16" y="33"/>
                    </a:cubicBezTo>
                    <a:cubicBezTo>
                      <a:pt x="146" y="103"/>
                      <a:pt x="275" y="174"/>
                      <a:pt x="405" y="244"/>
                    </a:cubicBezTo>
                    <a:cubicBezTo>
                      <a:pt x="275" y="314"/>
                      <a:pt x="146" y="385"/>
                      <a:pt x="16" y="455"/>
                    </a:cubicBezTo>
                    <a:cubicBezTo>
                      <a:pt x="7" y="461"/>
                      <a:pt x="0" y="464"/>
                      <a:pt x="0" y="472"/>
                    </a:cubicBezTo>
                    <a:cubicBezTo>
                      <a:pt x="0" y="488"/>
                      <a:pt x="16" y="488"/>
                      <a:pt x="20" y="488"/>
                    </a:cubicBezTo>
                    <a:cubicBezTo>
                      <a:pt x="160" y="412"/>
                      <a:pt x="299" y="337"/>
                      <a:pt x="438" y="262"/>
                    </a:cubicBezTo>
                    <a:moveTo>
                      <a:pt x="674" y="262"/>
                    </a:moveTo>
                    <a:cubicBezTo>
                      <a:pt x="682" y="255"/>
                      <a:pt x="687" y="253"/>
                      <a:pt x="687" y="244"/>
                    </a:cubicBezTo>
                    <a:cubicBezTo>
                      <a:pt x="687" y="235"/>
                      <a:pt x="682" y="233"/>
                      <a:pt x="674" y="226"/>
                    </a:cubicBezTo>
                    <a:cubicBezTo>
                      <a:pt x="538" y="152"/>
                      <a:pt x="402" y="79"/>
                      <a:pt x="267" y="5"/>
                    </a:cubicBezTo>
                    <a:cubicBezTo>
                      <a:pt x="262" y="5"/>
                      <a:pt x="258" y="0"/>
                      <a:pt x="251" y="0"/>
                    </a:cubicBezTo>
                    <a:cubicBezTo>
                      <a:pt x="245" y="0"/>
                      <a:pt x="236" y="5"/>
                      <a:pt x="236" y="16"/>
                    </a:cubicBezTo>
                    <a:cubicBezTo>
                      <a:pt x="236" y="24"/>
                      <a:pt x="242" y="27"/>
                      <a:pt x="251" y="33"/>
                    </a:cubicBezTo>
                    <a:cubicBezTo>
                      <a:pt x="381" y="103"/>
                      <a:pt x="511" y="174"/>
                      <a:pt x="641" y="244"/>
                    </a:cubicBezTo>
                    <a:cubicBezTo>
                      <a:pt x="511" y="314"/>
                      <a:pt x="381" y="385"/>
                      <a:pt x="251" y="455"/>
                    </a:cubicBezTo>
                    <a:cubicBezTo>
                      <a:pt x="242" y="461"/>
                      <a:pt x="236" y="464"/>
                      <a:pt x="236" y="472"/>
                    </a:cubicBezTo>
                    <a:cubicBezTo>
                      <a:pt x="236" y="488"/>
                      <a:pt x="251" y="488"/>
                      <a:pt x="256" y="488"/>
                    </a:cubicBezTo>
                    <a:cubicBezTo>
                      <a:pt x="395" y="412"/>
                      <a:pt x="534" y="337"/>
                      <a:pt x="674" y="26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" name="CustomShape 59"/>
              <p:cNvSpPr/>
              <p:nvPr/>
            </p:nvSpPr>
            <p:spPr>
              <a:xfrm>
                <a:off x="2000520" y="5716800"/>
                <a:ext cx="136440" cy="195480"/>
              </a:xfrm>
              <a:custGeom>
                <a:avLst/>
                <a:gdLst/>
                <a:ahLst/>
                <a:rect l="l" t="t" r="r" b="b"/>
                <a:pathLst>
                  <a:path w="382" h="546">
                    <a:moveTo>
                      <a:pt x="180" y="9"/>
                    </a:moveTo>
                    <a:cubicBezTo>
                      <a:pt x="177" y="6"/>
                      <a:pt x="180" y="0"/>
                      <a:pt x="169" y="0"/>
                    </a:cubicBezTo>
                    <a:cubicBezTo>
                      <a:pt x="152" y="0"/>
                      <a:pt x="95" y="7"/>
                      <a:pt x="75" y="9"/>
                    </a:cubicBezTo>
                    <a:cubicBezTo>
                      <a:pt x="68" y="9"/>
                      <a:pt x="59" y="9"/>
                      <a:pt x="59" y="25"/>
                    </a:cubicBezTo>
                    <a:cubicBezTo>
                      <a:pt x="59" y="33"/>
                      <a:pt x="68" y="33"/>
                      <a:pt x="79" y="33"/>
                    </a:cubicBezTo>
                    <a:cubicBezTo>
                      <a:pt x="117" y="33"/>
                      <a:pt x="117" y="38"/>
                      <a:pt x="117" y="46"/>
                    </a:cubicBezTo>
                    <a:cubicBezTo>
                      <a:pt x="116" y="52"/>
                      <a:pt x="115" y="57"/>
                      <a:pt x="114" y="62"/>
                    </a:cubicBezTo>
                    <a:cubicBezTo>
                      <a:pt x="77" y="210"/>
                      <a:pt x="40" y="358"/>
                      <a:pt x="2" y="505"/>
                    </a:cubicBezTo>
                    <a:cubicBezTo>
                      <a:pt x="0" y="516"/>
                      <a:pt x="0" y="519"/>
                      <a:pt x="0" y="523"/>
                    </a:cubicBezTo>
                    <a:cubicBezTo>
                      <a:pt x="0" y="541"/>
                      <a:pt x="15" y="545"/>
                      <a:pt x="22" y="545"/>
                    </a:cubicBezTo>
                    <a:cubicBezTo>
                      <a:pt x="35" y="545"/>
                      <a:pt x="48" y="536"/>
                      <a:pt x="51" y="525"/>
                    </a:cubicBezTo>
                    <a:cubicBezTo>
                      <a:pt x="56" y="505"/>
                      <a:pt x="61" y="486"/>
                      <a:pt x="66" y="466"/>
                    </a:cubicBezTo>
                    <a:cubicBezTo>
                      <a:pt x="72" y="443"/>
                      <a:pt x="78" y="419"/>
                      <a:pt x="84" y="396"/>
                    </a:cubicBezTo>
                    <a:cubicBezTo>
                      <a:pt x="88" y="380"/>
                      <a:pt x="92" y="363"/>
                      <a:pt x="97" y="345"/>
                    </a:cubicBezTo>
                    <a:cubicBezTo>
                      <a:pt x="97" y="341"/>
                      <a:pt x="103" y="314"/>
                      <a:pt x="106" y="310"/>
                    </a:cubicBezTo>
                    <a:cubicBezTo>
                      <a:pt x="108" y="303"/>
                      <a:pt x="130" y="260"/>
                      <a:pt x="156" y="240"/>
                    </a:cubicBezTo>
                    <a:cubicBezTo>
                      <a:pt x="174" y="227"/>
                      <a:pt x="198" y="211"/>
                      <a:pt x="231" y="211"/>
                    </a:cubicBezTo>
                    <a:cubicBezTo>
                      <a:pt x="264" y="211"/>
                      <a:pt x="273" y="238"/>
                      <a:pt x="273" y="266"/>
                    </a:cubicBezTo>
                    <a:cubicBezTo>
                      <a:pt x="273" y="308"/>
                      <a:pt x="244" y="391"/>
                      <a:pt x="224" y="440"/>
                    </a:cubicBezTo>
                    <a:cubicBezTo>
                      <a:pt x="220" y="457"/>
                      <a:pt x="216" y="466"/>
                      <a:pt x="216" y="481"/>
                    </a:cubicBezTo>
                    <a:cubicBezTo>
                      <a:pt x="216" y="516"/>
                      <a:pt x="242" y="545"/>
                      <a:pt x="279" y="545"/>
                    </a:cubicBezTo>
                    <a:cubicBezTo>
                      <a:pt x="352" y="545"/>
                      <a:pt x="381" y="433"/>
                      <a:pt x="381" y="426"/>
                    </a:cubicBezTo>
                    <a:cubicBezTo>
                      <a:pt x="381" y="418"/>
                      <a:pt x="372" y="418"/>
                      <a:pt x="370" y="418"/>
                    </a:cubicBezTo>
                    <a:cubicBezTo>
                      <a:pt x="363" y="418"/>
                      <a:pt x="363" y="420"/>
                      <a:pt x="359" y="433"/>
                    </a:cubicBezTo>
                    <a:cubicBezTo>
                      <a:pt x="348" y="473"/>
                      <a:pt x="323" y="527"/>
                      <a:pt x="279" y="527"/>
                    </a:cubicBezTo>
                    <a:cubicBezTo>
                      <a:pt x="266" y="527"/>
                      <a:pt x="262" y="521"/>
                      <a:pt x="262" y="501"/>
                    </a:cubicBezTo>
                    <a:cubicBezTo>
                      <a:pt x="262" y="484"/>
                      <a:pt x="268" y="464"/>
                      <a:pt x="275" y="448"/>
                    </a:cubicBezTo>
                    <a:cubicBezTo>
                      <a:pt x="288" y="413"/>
                      <a:pt x="323" y="323"/>
                      <a:pt x="323" y="277"/>
                    </a:cubicBezTo>
                    <a:cubicBezTo>
                      <a:pt x="323" y="227"/>
                      <a:pt x="293" y="196"/>
                      <a:pt x="233" y="196"/>
                    </a:cubicBezTo>
                    <a:cubicBezTo>
                      <a:pt x="185" y="196"/>
                      <a:pt x="147" y="220"/>
                      <a:pt x="119" y="255"/>
                    </a:cubicBezTo>
                    <a:cubicBezTo>
                      <a:pt x="139" y="173"/>
                      <a:pt x="160" y="91"/>
                      <a:pt x="180" y="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" name="CustomShape 60"/>
              <p:cNvSpPr/>
              <p:nvPr/>
            </p:nvSpPr>
            <p:spPr>
              <a:xfrm>
                <a:off x="2201040" y="5787360"/>
                <a:ext cx="216000" cy="121680"/>
              </a:xfrm>
              <a:custGeom>
                <a:avLst/>
                <a:gdLst/>
                <a:ahLst/>
                <a:rect l="l" t="t" r="r" b="b"/>
                <a:pathLst>
                  <a:path w="603" h="341">
                    <a:moveTo>
                      <a:pt x="59" y="74"/>
                    </a:moveTo>
                    <a:cubicBezTo>
                      <a:pt x="59" y="143"/>
                      <a:pt x="59" y="212"/>
                      <a:pt x="59" y="281"/>
                    </a:cubicBezTo>
                    <a:cubicBezTo>
                      <a:pt x="59" y="316"/>
                      <a:pt x="52" y="316"/>
                      <a:pt x="0" y="316"/>
                    </a:cubicBezTo>
                    <a:cubicBezTo>
                      <a:pt x="0" y="324"/>
                      <a:pt x="0" y="332"/>
                      <a:pt x="0" y="340"/>
                    </a:cubicBezTo>
                    <a:cubicBezTo>
                      <a:pt x="26" y="340"/>
                      <a:pt x="66" y="338"/>
                      <a:pt x="88" y="338"/>
                    </a:cubicBezTo>
                    <a:cubicBezTo>
                      <a:pt x="107" y="338"/>
                      <a:pt x="147" y="340"/>
                      <a:pt x="173" y="340"/>
                    </a:cubicBezTo>
                    <a:cubicBezTo>
                      <a:pt x="173" y="332"/>
                      <a:pt x="173" y="324"/>
                      <a:pt x="173" y="316"/>
                    </a:cubicBezTo>
                    <a:cubicBezTo>
                      <a:pt x="123" y="316"/>
                      <a:pt x="114" y="316"/>
                      <a:pt x="114" y="281"/>
                    </a:cubicBezTo>
                    <a:cubicBezTo>
                      <a:pt x="114" y="234"/>
                      <a:pt x="114" y="187"/>
                      <a:pt x="114" y="140"/>
                    </a:cubicBezTo>
                    <a:cubicBezTo>
                      <a:pt x="114" y="59"/>
                      <a:pt x="169" y="15"/>
                      <a:pt x="217" y="15"/>
                    </a:cubicBezTo>
                    <a:cubicBezTo>
                      <a:pt x="266" y="15"/>
                      <a:pt x="274" y="57"/>
                      <a:pt x="274" y="101"/>
                    </a:cubicBezTo>
                    <a:cubicBezTo>
                      <a:pt x="274" y="161"/>
                      <a:pt x="274" y="221"/>
                      <a:pt x="274" y="281"/>
                    </a:cubicBezTo>
                    <a:cubicBezTo>
                      <a:pt x="274" y="316"/>
                      <a:pt x="266" y="316"/>
                      <a:pt x="215" y="316"/>
                    </a:cubicBezTo>
                    <a:cubicBezTo>
                      <a:pt x="215" y="324"/>
                      <a:pt x="215" y="332"/>
                      <a:pt x="215" y="340"/>
                    </a:cubicBezTo>
                    <a:cubicBezTo>
                      <a:pt x="241" y="340"/>
                      <a:pt x="281" y="338"/>
                      <a:pt x="301" y="338"/>
                    </a:cubicBezTo>
                    <a:cubicBezTo>
                      <a:pt x="323" y="338"/>
                      <a:pt x="362" y="340"/>
                      <a:pt x="389" y="340"/>
                    </a:cubicBezTo>
                    <a:cubicBezTo>
                      <a:pt x="389" y="332"/>
                      <a:pt x="389" y="324"/>
                      <a:pt x="389" y="316"/>
                    </a:cubicBezTo>
                    <a:cubicBezTo>
                      <a:pt x="336" y="316"/>
                      <a:pt x="327" y="316"/>
                      <a:pt x="327" y="281"/>
                    </a:cubicBezTo>
                    <a:cubicBezTo>
                      <a:pt x="327" y="234"/>
                      <a:pt x="327" y="187"/>
                      <a:pt x="327" y="140"/>
                    </a:cubicBezTo>
                    <a:cubicBezTo>
                      <a:pt x="327" y="59"/>
                      <a:pt x="382" y="15"/>
                      <a:pt x="433" y="15"/>
                    </a:cubicBezTo>
                    <a:cubicBezTo>
                      <a:pt x="481" y="15"/>
                      <a:pt x="490" y="57"/>
                      <a:pt x="490" y="101"/>
                    </a:cubicBezTo>
                    <a:cubicBezTo>
                      <a:pt x="490" y="161"/>
                      <a:pt x="490" y="221"/>
                      <a:pt x="490" y="281"/>
                    </a:cubicBezTo>
                    <a:cubicBezTo>
                      <a:pt x="490" y="316"/>
                      <a:pt x="481" y="316"/>
                      <a:pt x="428" y="316"/>
                    </a:cubicBezTo>
                    <a:cubicBezTo>
                      <a:pt x="428" y="324"/>
                      <a:pt x="428" y="332"/>
                      <a:pt x="428" y="340"/>
                    </a:cubicBezTo>
                    <a:cubicBezTo>
                      <a:pt x="457" y="340"/>
                      <a:pt x="497" y="338"/>
                      <a:pt x="516" y="338"/>
                    </a:cubicBezTo>
                    <a:cubicBezTo>
                      <a:pt x="536" y="338"/>
                      <a:pt x="576" y="340"/>
                      <a:pt x="602" y="340"/>
                    </a:cubicBezTo>
                    <a:cubicBezTo>
                      <a:pt x="602" y="332"/>
                      <a:pt x="602" y="324"/>
                      <a:pt x="602" y="316"/>
                    </a:cubicBezTo>
                    <a:cubicBezTo>
                      <a:pt x="563" y="316"/>
                      <a:pt x="543" y="316"/>
                      <a:pt x="543" y="292"/>
                    </a:cubicBezTo>
                    <a:cubicBezTo>
                      <a:pt x="543" y="243"/>
                      <a:pt x="543" y="194"/>
                      <a:pt x="543" y="145"/>
                    </a:cubicBezTo>
                    <a:cubicBezTo>
                      <a:pt x="543" y="79"/>
                      <a:pt x="543" y="55"/>
                      <a:pt x="519" y="28"/>
                    </a:cubicBezTo>
                    <a:cubicBezTo>
                      <a:pt x="508" y="15"/>
                      <a:pt x="483" y="0"/>
                      <a:pt x="437" y="0"/>
                    </a:cubicBezTo>
                    <a:cubicBezTo>
                      <a:pt x="373" y="0"/>
                      <a:pt x="338" y="46"/>
                      <a:pt x="325" y="74"/>
                    </a:cubicBezTo>
                    <a:cubicBezTo>
                      <a:pt x="314" y="9"/>
                      <a:pt x="257" y="0"/>
                      <a:pt x="224" y="0"/>
                    </a:cubicBezTo>
                    <a:cubicBezTo>
                      <a:pt x="167" y="0"/>
                      <a:pt x="129" y="33"/>
                      <a:pt x="110" y="81"/>
                    </a:cubicBezTo>
                    <a:cubicBezTo>
                      <a:pt x="110" y="54"/>
                      <a:pt x="110" y="27"/>
                      <a:pt x="110" y="0"/>
                    </a:cubicBezTo>
                    <a:cubicBezTo>
                      <a:pt x="73" y="3"/>
                      <a:pt x="36" y="6"/>
                      <a:pt x="0" y="9"/>
                    </a:cubicBezTo>
                    <a:cubicBezTo>
                      <a:pt x="0" y="16"/>
                      <a:pt x="0" y="23"/>
                      <a:pt x="0" y="31"/>
                    </a:cubicBezTo>
                    <a:cubicBezTo>
                      <a:pt x="55" y="31"/>
                      <a:pt x="59" y="37"/>
                      <a:pt x="59" y="7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" name="CustomShape 61"/>
              <p:cNvSpPr/>
              <p:nvPr/>
            </p:nvSpPr>
            <p:spPr>
              <a:xfrm>
                <a:off x="2435400" y="5785560"/>
                <a:ext cx="124920" cy="126720"/>
              </a:xfrm>
              <a:custGeom>
                <a:avLst/>
                <a:gdLst/>
                <a:ahLst/>
                <a:rect l="l" t="t" r="r" b="b"/>
                <a:pathLst>
                  <a:path w="350" h="355">
                    <a:moveTo>
                      <a:pt x="226" y="286"/>
                    </a:moveTo>
                    <a:cubicBezTo>
                      <a:pt x="228" y="317"/>
                      <a:pt x="248" y="350"/>
                      <a:pt x="286" y="350"/>
                    </a:cubicBezTo>
                    <a:cubicBezTo>
                      <a:pt x="301" y="350"/>
                      <a:pt x="349" y="339"/>
                      <a:pt x="349" y="277"/>
                    </a:cubicBezTo>
                    <a:cubicBezTo>
                      <a:pt x="349" y="263"/>
                      <a:pt x="349" y="248"/>
                      <a:pt x="349" y="233"/>
                    </a:cubicBezTo>
                    <a:cubicBezTo>
                      <a:pt x="343" y="233"/>
                      <a:pt x="336" y="233"/>
                      <a:pt x="330" y="233"/>
                    </a:cubicBezTo>
                    <a:cubicBezTo>
                      <a:pt x="330" y="248"/>
                      <a:pt x="330" y="263"/>
                      <a:pt x="330" y="277"/>
                    </a:cubicBezTo>
                    <a:cubicBezTo>
                      <a:pt x="330" y="321"/>
                      <a:pt x="310" y="325"/>
                      <a:pt x="301" y="325"/>
                    </a:cubicBezTo>
                    <a:cubicBezTo>
                      <a:pt x="277" y="325"/>
                      <a:pt x="272" y="290"/>
                      <a:pt x="272" y="288"/>
                    </a:cubicBezTo>
                    <a:cubicBezTo>
                      <a:pt x="272" y="236"/>
                      <a:pt x="272" y="184"/>
                      <a:pt x="272" y="132"/>
                    </a:cubicBezTo>
                    <a:cubicBezTo>
                      <a:pt x="272" y="101"/>
                      <a:pt x="272" y="71"/>
                      <a:pt x="246" y="42"/>
                    </a:cubicBezTo>
                    <a:cubicBezTo>
                      <a:pt x="215" y="11"/>
                      <a:pt x="176" y="0"/>
                      <a:pt x="140" y="0"/>
                    </a:cubicBezTo>
                    <a:cubicBezTo>
                      <a:pt x="77" y="0"/>
                      <a:pt x="24" y="36"/>
                      <a:pt x="24" y="86"/>
                    </a:cubicBezTo>
                    <a:cubicBezTo>
                      <a:pt x="24" y="110"/>
                      <a:pt x="39" y="123"/>
                      <a:pt x="59" y="123"/>
                    </a:cubicBezTo>
                    <a:cubicBezTo>
                      <a:pt x="81" y="123"/>
                      <a:pt x="94" y="108"/>
                      <a:pt x="94" y="88"/>
                    </a:cubicBezTo>
                    <a:cubicBezTo>
                      <a:pt x="94" y="77"/>
                      <a:pt x="90" y="53"/>
                      <a:pt x="55" y="53"/>
                    </a:cubicBezTo>
                    <a:cubicBezTo>
                      <a:pt x="74" y="25"/>
                      <a:pt x="114" y="16"/>
                      <a:pt x="138" y="16"/>
                    </a:cubicBezTo>
                    <a:cubicBezTo>
                      <a:pt x="176" y="16"/>
                      <a:pt x="220" y="47"/>
                      <a:pt x="220" y="115"/>
                    </a:cubicBezTo>
                    <a:cubicBezTo>
                      <a:pt x="220" y="124"/>
                      <a:pt x="220" y="134"/>
                      <a:pt x="220" y="143"/>
                    </a:cubicBezTo>
                    <a:cubicBezTo>
                      <a:pt x="180" y="145"/>
                      <a:pt x="127" y="148"/>
                      <a:pt x="77" y="172"/>
                    </a:cubicBezTo>
                    <a:cubicBezTo>
                      <a:pt x="19" y="198"/>
                      <a:pt x="0" y="238"/>
                      <a:pt x="0" y="273"/>
                    </a:cubicBezTo>
                    <a:cubicBezTo>
                      <a:pt x="0" y="334"/>
                      <a:pt x="74" y="354"/>
                      <a:pt x="125" y="354"/>
                    </a:cubicBezTo>
                    <a:cubicBezTo>
                      <a:pt x="176" y="354"/>
                      <a:pt x="211" y="323"/>
                      <a:pt x="226" y="286"/>
                    </a:cubicBezTo>
                    <a:moveTo>
                      <a:pt x="220" y="161"/>
                    </a:moveTo>
                    <a:cubicBezTo>
                      <a:pt x="220" y="186"/>
                      <a:pt x="220" y="212"/>
                      <a:pt x="220" y="238"/>
                    </a:cubicBezTo>
                    <a:cubicBezTo>
                      <a:pt x="220" y="310"/>
                      <a:pt x="165" y="336"/>
                      <a:pt x="129" y="336"/>
                    </a:cubicBezTo>
                    <a:cubicBezTo>
                      <a:pt x="92" y="336"/>
                      <a:pt x="59" y="310"/>
                      <a:pt x="59" y="271"/>
                    </a:cubicBezTo>
                    <a:cubicBezTo>
                      <a:pt x="59" y="229"/>
                      <a:pt x="92" y="165"/>
                      <a:pt x="220" y="16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CustomShape 62"/>
              <p:cNvSpPr/>
              <p:nvPr/>
            </p:nvSpPr>
            <p:spPr>
              <a:xfrm>
                <a:off x="2566080" y="5790600"/>
                <a:ext cx="140040" cy="118440"/>
              </a:xfrm>
              <a:custGeom>
                <a:avLst/>
                <a:gdLst/>
                <a:ahLst/>
                <a:rect l="l" t="t" r="r" b="b"/>
                <a:pathLst>
                  <a:path w="392" h="332">
                    <a:moveTo>
                      <a:pt x="213" y="149"/>
                    </a:moveTo>
                    <a:cubicBezTo>
                      <a:pt x="237" y="120"/>
                      <a:pt x="266" y="83"/>
                      <a:pt x="283" y="63"/>
                    </a:cubicBezTo>
                    <a:cubicBezTo>
                      <a:pt x="307" y="35"/>
                      <a:pt x="340" y="24"/>
                      <a:pt x="376" y="22"/>
                    </a:cubicBezTo>
                    <a:cubicBezTo>
                      <a:pt x="376" y="14"/>
                      <a:pt x="376" y="7"/>
                      <a:pt x="376" y="0"/>
                    </a:cubicBezTo>
                    <a:cubicBezTo>
                      <a:pt x="356" y="0"/>
                      <a:pt x="334" y="2"/>
                      <a:pt x="312" y="2"/>
                    </a:cubicBezTo>
                    <a:cubicBezTo>
                      <a:pt x="290" y="2"/>
                      <a:pt x="248" y="0"/>
                      <a:pt x="239" y="0"/>
                    </a:cubicBezTo>
                    <a:cubicBezTo>
                      <a:pt x="239" y="7"/>
                      <a:pt x="239" y="14"/>
                      <a:pt x="239" y="22"/>
                    </a:cubicBezTo>
                    <a:cubicBezTo>
                      <a:pt x="255" y="24"/>
                      <a:pt x="261" y="34"/>
                      <a:pt x="261" y="46"/>
                    </a:cubicBezTo>
                    <a:cubicBezTo>
                      <a:pt x="261" y="58"/>
                      <a:pt x="252" y="70"/>
                      <a:pt x="250" y="74"/>
                    </a:cubicBezTo>
                    <a:cubicBezTo>
                      <a:pt x="234" y="94"/>
                      <a:pt x="218" y="114"/>
                      <a:pt x="202" y="134"/>
                    </a:cubicBezTo>
                    <a:cubicBezTo>
                      <a:pt x="181" y="108"/>
                      <a:pt x="161" y="82"/>
                      <a:pt x="140" y="57"/>
                    </a:cubicBezTo>
                    <a:cubicBezTo>
                      <a:pt x="134" y="48"/>
                      <a:pt x="134" y="46"/>
                      <a:pt x="134" y="41"/>
                    </a:cubicBezTo>
                    <a:cubicBezTo>
                      <a:pt x="134" y="30"/>
                      <a:pt x="147" y="24"/>
                      <a:pt x="162" y="22"/>
                    </a:cubicBezTo>
                    <a:cubicBezTo>
                      <a:pt x="162" y="14"/>
                      <a:pt x="162" y="7"/>
                      <a:pt x="162" y="0"/>
                    </a:cubicBezTo>
                    <a:cubicBezTo>
                      <a:pt x="140" y="0"/>
                      <a:pt x="90" y="2"/>
                      <a:pt x="79" y="2"/>
                    </a:cubicBezTo>
                    <a:cubicBezTo>
                      <a:pt x="61" y="2"/>
                      <a:pt x="26" y="0"/>
                      <a:pt x="4" y="0"/>
                    </a:cubicBezTo>
                    <a:cubicBezTo>
                      <a:pt x="4" y="7"/>
                      <a:pt x="4" y="14"/>
                      <a:pt x="4" y="22"/>
                    </a:cubicBezTo>
                    <a:cubicBezTo>
                      <a:pt x="59" y="22"/>
                      <a:pt x="59" y="24"/>
                      <a:pt x="96" y="70"/>
                    </a:cubicBezTo>
                    <a:cubicBezTo>
                      <a:pt x="122" y="103"/>
                      <a:pt x="148" y="136"/>
                      <a:pt x="173" y="169"/>
                    </a:cubicBezTo>
                    <a:cubicBezTo>
                      <a:pt x="148" y="199"/>
                      <a:pt x="123" y="230"/>
                      <a:pt x="99" y="261"/>
                    </a:cubicBezTo>
                    <a:cubicBezTo>
                      <a:pt x="63" y="305"/>
                      <a:pt x="17" y="307"/>
                      <a:pt x="0" y="307"/>
                    </a:cubicBezTo>
                    <a:cubicBezTo>
                      <a:pt x="0" y="315"/>
                      <a:pt x="0" y="323"/>
                      <a:pt x="0" y="331"/>
                    </a:cubicBezTo>
                    <a:cubicBezTo>
                      <a:pt x="22" y="329"/>
                      <a:pt x="46" y="329"/>
                      <a:pt x="66" y="329"/>
                    </a:cubicBezTo>
                    <a:cubicBezTo>
                      <a:pt x="88" y="329"/>
                      <a:pt x="121" y="331"/>
                      <a:pt x="138" y="331"/>
                    </a:cubicBezTo>
                    <a:cubicBezTo>
                      <a:pt x="138" y="323"/>
                      <a:pt x="138" y="315"/>
                      <a:pt x="138" y="307"/>
                    </a:cubicBezTo>
                    <a:cubicBezTo>
                      <a:pt x="121" y="305"/>
                      <a:pt x="116" y="294"/>
                      <a:pt x="116" y="283"/>
                    </a:cubicBezTo>
                    <a:cubicBezTo>
                      <a:pt x="116" y="265"/>
                      <a:pt x="138" y="241"/>
                      <a:pt x="184" y="186"/>
                    </a:cubicBezTo>
                    <a:cubicBezTo>
                      <a:pt x="204" y="212"/>
                      <a:pt x="224" y="238"/>
                      <a:pt x="244" y="263"/>
                    </a:cubicBezTo>
                    <a:cubicBezTo>
                      <a:pt x="250" y="272"/>
                      <a:pt x="261" y="283"/>
                      <a:pt x="261" y="287"/>
                    </a:cubicBezTo>
                    <a:cubicBezTo>
                      <a:pt x="261" y="294"/>
                      <a:pt x="252" y="307"/>
                      <a:pt x="233" y="307"/>
                    </a:cubicBezTo>
                    <a:cubicBezTo>
                      <a:pt x="233" y="315"/>
                      <a:pt x="233" y="323"/>
                      <a:pt x="233" y="331"/>
                    </a:cubicBezTo>
                    <a:cubicBezTo>
                      <a:pt x="255" y="331"/>
                      <a:pt x="299" y="329"/>
                      <a:pt x="316" y="329"/>
                    </a:cubicBezTo>
                    <a:cubicBezTo>
                      <a:pt x="336" y="329"/>
                      <a:pt x="367" y="329"/>
                      <a:pt x="391" y="331"/>
                    </a:cubicBezTo>
                    <a:cubicBezTo>
                      <a:pt x="391" y="323"/>
                      <a:pt x="391" y="315"/>
                      <a:pt x="391" y="307"/>
                    </a:cubicBezTo>
                    <a:cubicBezTo>
                      <a:pt x="349" y="307"/>
                      <a:pt x="334" y="305"/>
                      <a:pt x="316" y="283"/>
                    </a:cubicBezTo>
                    <a:cubicBezTo>
                      <a:pt x="282" y="238"/>
                      <a:pt x="247" y="194"/>
                      <a:pt x="213" y="14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CustomShape 63"/>
              <p:cNvSpPr/>
              <p:nvPr/>
            </p:nvSpPr>
            <p:spPr>
              <a:xfrm>
                <a:off x="2723400" y="5865480"/>
                <a:ext cx="77040" cy="87120"/>
              </a:xfrm>
              <a:custGeom>
                <a:avLst/>
                <a:gdLst/>
                <a:ahLst/>
                <a:rect l="l" t="t" r="r" b="b"/>
                <a:pathLst>
                  <a:path w="217" h="245">
                    <a:moveTo>
                      <a:pt x="196" y="35"/>
                    </a:moveTo>
                    <a:cubicBezTo>
                      <a:pt x="181" y="40"/>
                      <a:pt x="172" y="51"/>
                      <a:pt x="172" y="62"/>
                    </a:cubicBezTo>
                    <a:cubicBezTo>
                      <a:pt x="172" y="73"/>
                      <a:pt x="183" y="79"/>
                      <a:pt x="192" y="79"/>
                    </a:cubicBezTo>
                    <a:cubicBezTo>
                      <a:pt x="196" y="79"/>
                      <a:pt x="216" y="75"/>
                      <a:pt x="216" y="49"/>
                    </a:cubicBezTo>
                    <a:cubicBezTo>
                      <a:pt x="216" y="13"/>
                      <a:pt x="178" y="0"/>
                      <a:pt x="145" y="0"/>
                    </a:cubicBezTo>
                    <a:cubicBezTo>
                      <a:pt x="60" y="0"/>
                      <a:pt x="44" y="62"/>
                      <a:pt x="44" y="79"/>
                    </a:cubicBezTo>
                    <a:cubicBezTo>
                      <a:pt x="44" y="99"/>
                      <a:pt x="57" y="112"/>
                      <a:pt x="64" y="119"/>
                    </a:cubicBezTo>
                    <a:cubicBezTo>
                      <a:pt x="77" y="130"/>
                      <a:pt x="88" y="132"/>
                      <a:pt x="126" y="139"/>
                    </a:cubicBezTo>
                    <a:cubicBezTo>
                      <a:pt x="137" y="141"/>
                      <a:pt x="172" y="147"/>
                      <a:pt x="172" y="174"/>
                    </a:cubicBezTo>
                    <a:cubicBezTo>
                      <a:pt x="172" y="183"/>
                      <a:pt x="165" y="204"/>
                      <a:pt x="143" y="218"/>
                    </a:cubicBezTo>
                    <a:cubicBezTo>
                      <a:pt x="121" y="229"/>
                      <a:pt x="95" y="229"/>
                      <a:pt x="88" y="229"/>
                    </a:cubicBezTo>
                    <a:cubicBezTo>
                      <a:pt x="66" y="229"/>
                      <a:pt x="35" y="224"/>
                      <a:pt x="24" y="207"/>
                    </a:cubicBezTo>
                    <a:cubicBezTo>
                      <a:pt x="42" y="204"/>
                      <a:pt x="53" y="191"/>
                      <a:pt x="53" y="176"/>
                    </a:cubicBezTo>
                    <a:cubicBezTo>
                      <a:pt x="53" y="163"/>
                      <a:pt x="44" y="156"/>
                      <a:pt x="31" y="156"/>
                    </a:cubicBezTo>
                    <a:cubicBezTo>
                      <a:pt x="16" y="156"/>
                      <a:pt x="0" y="167"/>
                      <a:pt x="0" y="191"/>
                    </a:cubicBezTo>
                    <a:cubicBezTo>
                      <a:pt x="0" y="224"/>
                      <a:pt x="35" y="244"/>
                      <a:pt x="88" y="244"/>
                    </a:cubicBezTo>
                    <a:cubicBezTo>
                      <a:pt x="187" y="244"/>
                      <a:pt x="205" y="176"/>
                      <a:pt x="205" y="154"/>
                    </a:cubicBezTo>
                    <a:cubicBezTo>
                      <a:pt x="205" y="106"/>
                      <a:pt x="152" y="95"/>
                      <a:pt x="130" y="92"/>
                    </a:cubicBezTo>
                    <a:cubicBezTo>
                      <a:pt x="126" y="90"/>
                      <a:pt x="112" y="88"/>
                      <a:pt x="110" y="88"/>
                    </a:cubicBezTo>
                    <a:cubicBezTo>
                      <a:pt x="90" y="84"/>
                      <a:pt x="79" y="73"/>
                      <a:pt x="79" y="60"/>
                    </a:cubicBezTo>
                    <a:cubicBezTo>
                      <a:pt x="79" y="49"/>
                      <a:pt x="90" y="33"/>
                      <a:pt x="101" y="27"/>
                    </a:cubicBezTo>
                    <a:cubicBezTo>
                      <a:pt x="117" y="18"/>
                      <a:pt x="134" y="16"/>
                      <a:pt x="143" y="16"/>
                    </a:cubicBezTo>
                    <a:cubicBezTo>
                      <a:pt x="156" y="16"/>
                      <a:pt x="183" y="18"/>
                      <a:pt x="196" y="3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CustomShape 64"/>
              <p:cNvSpPr/>
              <p:nvPr/>
            </p:nvSpPr>
            <p:spPr>
              <a:xfrm>
                <a:off x="2940840" y="5546160"/>
                <a:ext cx="11520" cy="276840"/>
              </a:xfrm>
              <a:custGeom>
                <a:avLst/>
                <a:gdLst/>
                <a:ahLst/>
                <a:rect l="l" t="t" r="r" b="b"/>
                <a:pathLst>
                  <a:path w="35" h="772">
                    <a:moveTo>
                      <a:pt x="34" y="29"/>
                    </a:moveTo>
                    <a:cubicBezTo>
                      <a:pt x="34" y="13"/>
                      <a:pt x="33" y="0"/>
                      <a:pt x="17" y="0"/>
                    </a:cubicBezTo>
                    <a:cubicBezTo>
                      <a:pt x="0" y="0"/>
                      <a:pt x="1" y="13"/>
                      <a:pt x="1" y="29"/>
                    </a:cubicBezTo>
                    <a:cubicBezTo>
                      <a:pt x="1" y="266"/>
                      <a:pt x="1" y="504"/>
                      <a:pt x="1" y="742"/>
                    </a:cubicBezTo>
                    <a:cubicBezTo>
                      <a:pt x="1" y="758"/>
                      <a:pt x="0" y="771"/>
                      <a:pt x="17" y="771"/>
                    </a:cubicBezTo>
                    <a:cubicBezTo>
                      <a:pt x="33" y="771"/>
                      <a:pt x="34" y="758"/>
                      <a:pt x="34" y="742"/>
                    </a:cubicBezTo>
                    <a:cubicBezTo>
                      <a:pt x="34" y="504"/>
                      <a:pt x="34" y="266"/>
                      <a:pt x="34" y="2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CustomShape 65"/>
              <p:cNvSpPr/>
              <p:nvPr/>
            </p:nvSpPr>
            <p:spPr>
              <a:xfrm>
                <a:off x="3012480" y="5587920"/>
                <a:ext cx="47520" cy="192960"/>
              </a:xfrm>
              <a:custGeom>
                <a:avLst/>
                <a:gdLst/>
                <a:ahLst/>
                <a:rect l="l" t="t" r="r" b="b"/>
                <a:pathLst>
                  <a:path w="135" h="539">
                    <a:moveTo>
                      <a:pt x="130" y="22"/>
                    </a:moveTo>
                    <a:cubicBezTo>
                      <a:pt x="134" y="16"/>
                      <a:pt x="134" y="16"/>
                      <a:pt x="134" y="14"/>
                    </a:cubicBezTo>
                    <a:cubicBezTo>
                      <a:pt x="134" y="5"/>
                      <a:pt x="128" y="0"/>
                      <a:pt x="121" y="0"/>
                    </a:cubicBezTo>
                    <a:cubicBezTo>
                      <a:pt x="112" y="0"/>
                      <a:pt x="110" y="5"/>
                      <a:pt x="106" y="14"/>
                    </a:cubicBezTo>
                    <a:cubicBezTo>
                      <a:pt x="72" y="96"/>
                      <a:pt x="38" y="178"/>
                      <a:pt x="4" y="260"/>
                    </a:cubicBezTo>
                    <a:cubicBezTo>
                      <a:pt x="0" y="266"/>
                      <a:pt x="2" y="265"/>
                      <a:pt x="0" y="268"/>
                    </a:cubicBezTo>
                    <a:cubicBezTo>
                      <a:pt x="0" y="273"/>
                      <a:pt x="0" y="273"/>
                      <a:pt x="4" y="279"/>
                    </a:cubicBezTo>
                    <a:cubicBezTo>
                      <a:pt x="38" y="361"/>
                      <a:pt x="72" y="443"/>
                      <a:pt x="106" y="525"/>
                    </a:cubicBezTo>
                    <a:cubicBezTo>
                      <a:pt x="108" y="532"/>
                      <a:pt x="112" y="538"/>
                      <a:pt x="121" y="538"/>
                    </a:cubicBezTo>
                    <a:cubicBezTo>
                      <a:pt x="128" y="538"/>
                      <a:pt x="134" y="534"/>
                      <a:pt x="134" y="525"/>
                    </a:cubicBezTo>
                    <a:cubicBezTo>
                      <a:pt x="134" y="523"/>
                      <a:pt x="134" y="523"/>
                      <a:pt x="130" y="514"/>
                    </a:cubicBezTo>
                    <a:cubicBezTo>
                      <a:pt x="96" y="433"/>
                      <a:pt x="62" y="352"/>
                      <a:pt x="29" y="271"/>
                    </a:cubicBezTo>
                    <a:cubicBezTo>
                      <a:pt x="62" y="188"/>
                      <a:pt x="96" y="105"/>
                      <a:pt x="130" y="2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CustomShape 66"/>
              <p:cNvSpPr/>
              <p:nvPr/>
            </p:nvSpPr>
            <p:spPr>
              <a:xfrm>
                <a:off x="3089160" y="5601600"/>
                <a:ext cx="150840" cy="131040"/>
              </a:xfrm>
              <a:custGeom>
                <a:avLst/>
                <a:gdLst/>
                <a:ahLst/>
                <a:rect l="l" t="t" r="r" b="b"/>
                <a:pathLst>
                  <a:path w="422" h="367">
                    <a:moveTo>
                      <a:pt x="392" y="241"/>
                    </a:moveTo>
                    <a:cubicBezTo>
                      <a:pt x="394" y="235"/>
                      <a:pt x="393" y="235"/>
                      <a:pt x="394" y="233"/>
                    </a:cubicBezTo>
                    <a:cubicBezTo>
                      <a:pt x="394" y="228"/>
                      <a:pt x="392" y="224"/>
                      <a:pt x="385" y="224"/>
                    </a:cubicBezTo>
                    <a:cubicBezTo>
                      <a:pt x="383" y="224"/>
                      <a:pt x="380" y="223"/>
                      <a:pt x="379" y="226"/>
                    </a:cubicBezTo>
                    <a:cubicBezTo>
                      <a:pt x="378" y="228"/>
                      <a:pt x="379" y="228"/>
                      <a:pt x="372" y="241"/>
                    </a:cubicBezTo>
                    <a:cubicBezTo>
                      <a:pt x="337" y="320"/>
                      <a:pt x="308" y="347"/>
                      <a:pt x="220" y="347"/>
                    </a:cubicBezTo>
                    <a:cubicBezTo>
                      <a:pt x="190" y="347"/>
                      <a:pt x="159" y="347"/>
                      <a:pt x="128" y="347"/>
                    </a:cubicBezTo>
                    <a:cubicBezTo>
                      <a:pt x="113" y="347"/>
                      <a:pt x="110" y="347"/>
                      <a:pt x="110" y="342"/>
                    </a:cubicBezTo>
                    <a:cubicBezTo>
                      <a:pt x="110" y="340"/>
                      <a:pt x="110" y="338"/>
                      <a:pt x="113" y="331"/>
                    </a:cubicBezTo>
                    <a:cubicBezTo>
                      <a:pt x="125" y="283"/>
                      <a:pt x="138" y="235"/>
                      <a:pt x="150" y="186"/>
                    </a:cubicBezTo>
                    <a:cubicBezTo>
                      <a:pt x="170" y="186"/>
                      <a:pt x="190" y="186"/>
                      <a:pt x="209" y="186"/>
                    </a:cubicBezTo>
                    <a:cubicBezTo>
                      <a:pt x="253" y="186"/>
                      <a:pt x="260" y="193"/>
                      <a:pt x="260" y="211"/>
                    </a:cubicBezTo>
                    <a:cubicBezTo>
                      <a:pt x="260" y="217"/>
                      <a:pt x="258" y="226"/>
                      <a:pt x="256" y="235"/>
                    </a:cubicBezTo>
                    <a:cubicBezTo>
                      <a:pt x="253" y="239"/>
                      <a:pt x="253" y="239"/>
                      <a:pt x="253" y="241"/>
                    </a:cubicBezTo>
                    <a:cubicBezTo>
                      <a:pt x="256" y="244"/>
                      <a:pt x="256" y="248"/>
                      <a:pt x="262" y="248"/>
                    </a:cubicBezTo>
                    <a:cubicBezTo>
                      <a:pt x="271" y="248"/>
                      <a:pt x="271" y="246"/>
                      <a:pt x="273" y="237"/>
                    </a:cubicBezTo>
                    <a:cubicBezTo>
                      <a:pt x="283" y="197"/>
                      <a:pt x="294" y="158"/>
                      <a:pt x="304" y="118"/>
                    </a:cubicBezTo>
                    <a:cubicBezTo>
                      <a:pt x="304" y="112"/>
                      <a:pt x="304" y="112"/>
                      <a:pt x="304" y="110"/>
                    </a:cubicBezTo>
                    <a:cubicBezTo>
                      <a:pt x="304" y="105"/>
                      <a:pt x="300" y="103"/>
                      <a:pt x="295" y="103"/>
                    </a:cubicBezTo>
                    <a:cubicBezTo>
                      <a:pt x="289" y="103"/>
                      <a:pt x="289" y="105"/>
                      <a:pt x="284" y="116"/>
                    </a:cubicBezTo>
                    <a:cubicBezTo>
                      <a:pt x="273" y="160"/>
                      <a:pt x="258" y="167"/>
                      <a:pt x="212" y="167"/>
                    </a:cubicBezTo>
                    <a:cubicBezTo>
                      <a:pt x="193" y="167"/>
                      <a:pt x="173" y="167"/>
                      <a:pt x="154" y="167"/>
                    </a:cubicBezTo>
                    <a:cubicBezTo>
                      <a:pt x="165" y="123"/>
                      <a:pt x="176" y="80"/>
                      <a:pt x="187" y="37"/>
                    </a:cubicBezTo>
                    <a:cubicBezTo>
                      <a:pt x="192" y="22"/>
                      <a:pt x="192" y="19"/>
                      <a:pt x="214" y="19"/>
                    </a:cubicBezTo>
                    <a:cubicBezTo>
                      <a:pt x="243" y="19"/>
                      <a:pt x="272" y="19"/>
                      <a:pt x="302" y="19"/>
                    </a:cubicBezTo>
                    <a:cubicBezTo>
                      <a:pt x="374" y="19"/>
                      <a:pt x="392" y="35"/>
                      <a:pt x="392" y="81"/>
                    </a:cubicBezTo>
                    <a:cubicBezTo>
                      <a:pt x="392" y="96"/>
                      <a:pt x="390" y="112"/>
                      <a:pt x="390" y="114"/>
                    </a:cubicBezTo>
                    <a:cubicBezTo>
                      <a:pt x="390" y="118"/>
                      <a:pt x="392" y="125"/>
                      <a:pt x="399" y="125"/>
                    </a:cubicBezTo>
                    <a:cubicBezTo>
                      <a:pt x="407" y="125"/>
                      <a:pt x="407" y="118"/>
                      <a:pt x="407" y="110"/>
                    </a:cubicBezTo>
                    <a:cubicBezTo>
                      <a:pt x="411" y="78"/>
                      <a:pt x="415" y="47"/>
                      <a:pt x="418" y="15"/>
                    </a:cubicBezTo>
                    <a:cubicBezTo>
                      <a:pt x="421" y="0"/>
                      <a:pt x="416" y="0"/>
                      <a:pt x="403" y="0"/>
                    </a:cubicBezTo>
                    <a:cubicBezTo>
                      <a:pt x="303" y="0"/>
                      <a:pt x="204" y="0"/>
                      <a:pt x="104" y="0"/>
                    </a:cubicBezTo>
                    <a:cubicBezTo>
                      <a:pt x="95" y="0"/>
                      <a:pt x="88" y="0"/>
                      <a:pt x="88" y="13"/>
                    </a:cubicBezTo>
                    <a:cubicBezTo>
                      <a:pt x="88" y="19"/>
                      <a:pt x="93" y="19"/>
                      <a:pt x="106" y="19"/>
                    </a:cubicBezTo>
                    <a:cubicBezTo>
                      <a:pt x="115" y="19"/>
                      <a:pt x="117" y="19"/>
                      <a:pt x="126" y="19"/>
                    </a:cubicBezTo>
                    <a:cubicBezTo>
                      <a:pt x="137" y="22"/>
                      <a:pt x="137" y="22"/>
                      <a:pt x="137" y="28"/>
                    </a:cubicBezTo>
                    <a:cubicBezTo>
                      <a:pt x="137" y="33"/>
                      <a:pt x="137" y="37"/>
                      <a:pt x="135" y="39"/>
                    </a:cubicBezTo>
                    <a:cubicBezTo>
                      <a:pt x="111" y="134"/>
                      <a:pt x="88" y="228"/>
                      <a:pt x="64" y="323"/>
                    </a:cubicBezTo>
                    <a:cubicBezTo>
                      <a:pt x="60" y="342"/>
                      <a:pt x="60" y="347"/>
                      <a:pt x="16" y="347"/>
                    </a:cubicBezTo>
                    <a:cubicBezTo>
                      <a:pt x="7" y="347"/>
                      <a:pt x="0" y="347"/>
                      <a:pt x="0" y="360"/>
                    </a:cubicBezTo>
                    <a:cubicBezTo>
                      <a:pt x="0" y="366"/>
                      <a:pt x="7" y="366"/>
                      <a:pt x="16" y="366"/>
                    </a:cubicBezTo>
                    <a:cubicBezTo>
                      <a:pt x="118" y="366"/>
                      <a:pt x="220" y="366"/>
                      <a:pt x="322" y="366"/>
                    </a:cubicBezTo>
                    <a:cubicBezTo>
                      <a:pt x="335" y="366"/>
                      <a:pt x="337" y="366"/>
                      <a:pt x="341" y="358"/>
                    </a:cubicBezTo>
                    <a:cubicBezTo>
                      <a:pt x="358" y="319"/>
                      <a:pt x="375" y="280"/>
                      <a:pt x="392" y="24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CustomShape 67"/>
              <p:cNvSpPr/>
              <p:nvPr/>
            </p:nvSpPr>
            <p:spPr>
              <a:xfrm>
                <a:off x="3258720" y="5668560"/>
                <a:ext cx="57240" cy="91800"/>
              </a:xfrm>
              <a:custGeom>
                <a:avLst/>
                <a:gdLst/>
                <a:ahLst/>
                <a:rect l="l" t="t" r="r" b="b"/>
                <a:pathLst>
                  <a:path w="162" h="258">
                    <a:moveTo>
                      <a:pt x="99" y="11"/>
                    </a:moveTo>
                    <a:cubicBezTo>
                      <a:pt x="99" y="0"/>
                      <a:pt x="99" y="0"/>
                      <a:pt x="86" y="0"/>
                    </a:cubicBezTo>
                    <a:cubicBezTo>
                      <a:pt x="57" y="25"/>
                      <a:pt x="16" y="25"/>
                      <a:pt x="7" y="25"/>
                    </a:cubicBezTo>
                    <a:cubicBezTo>
                      <a:pt x="5" y="25"/>
                      <a:pt x="2" y="25"/>
                      <a:pt x="0" y="25"/>
                    </a:cubicBezTo>
                    <a:cubicBezTo>
                      <a:pt x="0" y="30"/>
                      <a:pt x="0" y="36"/>
                      <a:pt x="0" y="42"/>
                    </a:cubicBezTo>
                    <a:cubicBezTo>
                      <a:pt x="2" y="42"/>
                      <a:pt x="5" y="42"/>
                      <a:pt x="7" y="42"/>
                    </a:cubicBezTo>
                    <a:cubicBezTo>
                      <a:pt x="16" y="42"/>
                      <a:pt x="42" y="42"/>
                      <a:pt x="64" y="31"/>
                    </a:cubicBezTo>
                    <a:cubicBezTo>
                      <a:pt x="64" y="96"/>
                      <a:pt x="64" y="160"/>
                      <a:pt x="64" y="224"/>
                    </a:cubicBezTo>
                    <a:cubicBezTo>
                      <a:pt x="64" y="235"/>
                      <a:pt x="64" y="240"/>
                      <a:pt x="22" y="240"/>
                    </a:cubicBezTo>
                    <a:cubicBezTo>
                      <a:pt x="16" y="240"/>
                      <a:pt x="10" y="240"/>
                      <a:pt x="5" y="240"/>
                    </a:cubicBezTo>
                    <a:cubicBezTo>
                      <a:pt x="5" y="246"/>
                      <a:pt x="5" y="251"/>
                      <a:pt x="5" y="257"/>
                    </a:cubicBezTo>
                    <a:cubicBezTo>
                      <a:pt x="24" y="255"/>
                      <a:pt x="60" y="255"/>
                      <a:pt x="82" y="255"/>
                    </a:cubicBezTo>
                    <a:cubicBezTo>
                      <a:pt x="104" y="255"/>
                      <a:pt x="139" y="255"/>
                      <a:pt x="161" y="257"/>
                    </a:cubicBezTo>
                    <a:cubicBezTo>
                      <a:pt x="161" y="251"/>
                      <a:pt x="161" y="246"/>
                      <a:pt x="161" y="240"/>
                    </a:cubicBezTo>
                    <a:cubicBezTo>
                      <a:pt x="154" y="240"/>
                      <a:pt x="148" y="240"/>
                      <a:pt x="141" y="240"/>
                    </a:cubicBezTo>
                    <a:cubicBezTo>
                      <a:pt x="99" y="240"/>
                      <a:pt x="99" y="235"/>
                      <a:pt x="99" y="224"/>
                    </a:cubicBezTo>
                    <a:cubicBezTo>
                      <a:pt x="99" y="153"/>
                      <a:pt x="99" y="82"/>
                      <a:pt x="99" y="1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CustomShape 68"/>
              <p:cNvSpPr/>
              <p:nvPr/>
            </p:nvSpPr>
            <p:spPr>
              <a:xfrm>
                <a:off x="3368160" y="5649840"/>
                <a:ext cx="21960" cy="120960"/>
              </a:xfrm>
              <a:custGeom>
                <a:avLst/>
                <a:gdLst/>
                <a:ahLst/>
                <a:rect l="l" t="t" r="r" b="b"/>
                <a:pathLst>
                  <a:path w="64" h="339">
                    <a:moveTo>
                      <a:pt x="61" y="30"/>
                    </a:moveTo>
                    <a:cubicBezTo>
                      <a:pt x="61" y="13"/>
                      <a:pt x="46" y="0"/>
                      <a:pt x="30" y="0"/>
                    </a:cubicBezTo>
                    <a:cubicBezTo>
                      <a:pt x="13" y="0"/>
                      <a:pt x="0" y="15"/>
                      <a:pt x="0" y="30"/>
                    </a:cubicBezTo>
                    <a:cubicBezTo>
                      <a:pt x="0" y="50"/>
                      <a:pt x="15" y="61"/>
                      <a:pt x="30" y="61"/>
                    </a:cubicBezTo>
                    <a:cubicBezTo>
                      <a:pt x="50" y="61"/>
                      <a:pt x="61" y="46"/>
                      <a:pt x="61" y="30"/>
                    </a:cubicBezTo>
                    <a:moveTo>
                      <a:pt x="48" y="228"/>
                    </a:moveTo>
                    <a:cubicBezTo>
                      <a:pt x="48" y="265"/>
                      <a:pt x="35" y="296"/>
                      <a:pt x="11" y="323"/>
                    </a:cubicBezTo>
                    <a:cubicBezTo>
                      <a:pt x="8" y="325"/>
                      <a:pt x="6" y="327"/>
                      <a:pt x="6" y="329"/>
                    </a:cubicBezTo>
                    <a:cubicBezTo>
                      <a:pt x="6" y="331"/>
                      <a:pt x="11" y="338"/>
                      <a:pt x="15" y="338"/>
                    </a:cubicBezTo>
                    <a:cubicBezTo>
                      <a:pt x="22" y="338"/>
                      <a:pt x="63" y="294"/>
                      <a:pt x="63" y="228"/>
                    </a:cubicBezTo>
                    <a:cubicBezTo>
                      <a:pt x="63" y="211"/>
                      <a:pt x="61" y="171"/>
                      <a:pt x="30" y="171"/>
                    </a:cubicBezTo>
                    <a:cubicBezTo>
                      <a:pt x="11" y="171"/>
                      <a:pt x="0" y="186"/>
                      <a:pt x="0" y="202"/>
                    </a:cubicBezTo>
                    <a:cubicBezTo>
                      <a:pt x="0" y="217"/>
                      <a:pt x="8" y="232"/>
                      <a:pt x="30" y="232"/>
                    </a:cubicBezTo>
                    <a:cubicBezTo>
                      <a:pt x="39" y="232"/>
                      <a:pt x="46" y="228"/>
                      <a:pt x="48" y="22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CustomShape 69"/>
              <p:cNvSpPr/>
              <p:nvPr/>
            </p:nvSpPr>
            <p:spPr>
              <a:xfrm>
                <a:off x="3424320" y="5648040"/>
                <a:ext cx="77760" cy="86400"/>
              </a:xfrm>
              <a:custGeom>
                <a:avLst/>
                <a:gdLst/>
                <a:ahLst/>
                <a:rect l="l" t="t" r="r" b="b"/>
                <a:pathLst>
                  <a:path w="219" h="243">
                    <a:moveTo>
                      <a:pt x="196" y="35"/>
                    </a:moveTo>
                    <a:cubicBezTo>
                      <a:pt x="182" y="38"/>
                      <a:pt x="174" y="49"/>
                      <a:pt x="174" y="60"/>
                    </a:cubicBezTo>
                    <a:cubicBezTo>
                      <a:pt x="174" y="73"/>
                      <a:pt x="185" y="77"/>
                      <a:pt x="191" y="77"/>
                    </a:cubicBezTo>
                    <a:cubicBezTo>
                      <a:pt x="196" y="77"/>
                      <a:pt x="218" y="75"/>
                      <a:pt x="218" y="46"/>
                    </a:cubicBezTo>
                    <a:cubicBezTo>
                      <a:pt x="218" y="11"/>
                      <a:pt x="178" y="0"/>
                      <a:pt x="145" y="0"/>
                    </a:cubicBezTo>
                    <a:cubicBezTo>
                      <a:pt x="59" y="0"/>
                      <a:pt x="46" y="62"/>
                      <a:pt x="46" y="77"/>
                    </a:cubicBezTo>
                    <a:cubicBezTo>
                      <a:pt x="46" y="99"/>
                      <a:pt x="57" y="110"/>
                      <a:pt x="64" y="117"/>
                    </a:cubicBezTo>
                    <a:cubicBezTo>
                      <a:pt x="79" y="128"/>
                      <a:pt x="88" y="130"/>
                      <a:pt x="125" y="136"/>
                    </a:cubicBezTo>
                    <a:cubicBezTo>
                      <a:pt x="136" y="139"/>
                      <a:pt x="171" y="145"/>
                      <a:pt x="171" y="172"/>
                    </a:cubicBezTo>
                    <a:cubicBezTo>
                      <a:pt x="171" y="183"/>
                      <a:pt x="165" y="202"/>
                      <a:pt x="143" y="216"/>
                    </a:cubicBezTo>
                    <a:cubicBezTo>
                      <a:pt x="121" y="229"/>
                      <a:pt x="94" y="229"/>
                      <a:pt x="88" y="229"/>
                    </a:cubicBezTo>
                    <a:cubicBezTo>
                      <a:pt x="66" y="229"/>
                      <a:pt x="35" y="222"/>
                      <a:pt x="24" y="205"/>
                    </a:cubicBezTo>
                    <a:cubicBezTo>
                      <a:pt x="42" y="202"/>
                      <a:pt x="53" y="189"/>
                      <a:pt x="53" y="174"/>
                    </a:cubicBezTo>
                    <a:cubicBezTo>
                      <a:pt x="53" y="161"/>
                      <a:pt x="44" y="154"/>
                      <a:pt x="33" y="154"/>
                    </a:cubicBezTo>
                    <a:cubicBezTo>
                      <a:pt x="17" y="154"/>
                      <a:pt x="0" y="167"/>
                      <a:pt x="0" y="191"/>
                    </a:cubicBezTo>
                    <a:cubicBezTo>
                      <a:pt x="0" y="222"/>
                      <a:pt x="35" y="242"/>
                      <a:pt x="88" y="242"/>
                    </a:cubicBezTo>
                    <a:cubicBezTo>
                      <a:pt x="187" y="242"/>
                      <a:pt x="207" y="174"/>
                      <a:pt x="207" y="154"/>
                    </a:cubicBezTo>
                    <a:cubicBezTo>
                      <a:pt x="207" y="104"/>
                      <a:pt x="152" y="95"/>
                      <a:pt x="132" y="90"/>
                    </a:cubicBezTo>
                    <a:cubicBezTo>
                      <a:pt x="125" y="90"/>
                      <a:pt x="112" y="88"/>
                      <a:pt x="110" y="86"/>
                    </a:cubicBezTo>
                    <a:cubicBezTo>
                      <a:pt x="90" y="82"/>
                      <a:pt x="79" y="71"/>
                      <a:pt x="79" y="60"/>
                    </a:cubicBezTo>
                    <a:cubicBezTo>
                      <a:pt x="79" y="46"/>
                      <a:pt x="90" y="33"/>
                      <a:pt x="101" y="24"/>
                    </a:cubicBezTo>
                    <a:cubicBezTo>
                      <a:pt x="116" y="16"/>
                      <a:pt x="134" y="13"/>
                      <a:pt x="145" y="13"/>
                    </a:cubicBezTo>
                    <a:cubicBezTo>
                      <a:pt x="156" y="13"/>
                      <a:pt x="185" y="16"/>
                      <a:pt x="196" y="3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70"/>
              <p:cNvSpPr/>
              <p:nvPr/>
            </p:nvSpPr>
            <p:spPr>
              <a:xfrm>
                <a:off x="3548520" y="5546160"/>
                <a:ext cx="10440" cy="276840"/>
              </a:xfrm>
              <a:custGeom>
                <a:avLst/>
                <a:gdLst/>
                <a:ahLst/>
                <a:rect l="l" t="t" r="r" b="b"/>
                <a:pathLst>
                  <a:path w="32" h="772">
                    <a:moveTo>
                      <a:pt x="31" y="29"/>
                    </a:moveTo>
                    <a:cubicBezTo>
                      <a:pt x="31" y="13"/>
                      <a:pt x="31" y="0"/>
                      <a:pt x="16" y="0"/>
                    </a:cubicBezTo>
                    <a:cubicBezTo>
                      <a:pt x="0" y="0"/>
                      <a:pt x="0" y="13"/>
                      <a:pt x="0" y="29"/>
                    </a:cubicBezTo>
                    <a:cubicBezTo>
                      <a:pt x="0" y="266"/>
                      <a:pt x="0" y="504"/>
                      <a:pt x="0" y="742"/>
                    </a:cubicBezTo>
                    <a:cubicBezTo>
                      <a:pt x="0" y="758"/>
                      <a:pt x="0" y="771"/>
                      <a:pt x="16" y="771"/>
                    </a:cubicBezTo>
                    <a:cubicBezTo>
                      <a:pt x="31" y="771"/>
                      <a:pt x="31" y="758"/>
                      <a:pt x="31" y="742"/>
                    </a:cubicBezTo>
                    <a:cubicBezTo>
                      <a:pt x="31" y="504"/>
                      <a:pt x="31" y="266"/>
                      <a:pt x="31" y="2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CustomShape 71"/>
              <p:cNvSpPr/>
              <p:nvPr/>
            </p:nvSpPr>
            <p:spPr>
              <a:xfrm>
                <a:off x="3641400" y="5559480"/>
                <a:ext cx="87840" cy="101520"/>
              </a:xfrm>
              <a:custGeom>
                <a:avLst/>
                <a:gdLst/>
                <a:ahLst/>
                <a:rect l="l" t="t" r="r" b="b"/>
                <a:pathLst>
                  <a:path w="247" h="285">
                    <a:moveTo>
                      <a:pt x="72" y="40"/>
                    </a:moveTo>
                    <a:cubicBezTo>
                      <a:pt x="81" y="29"/>
                      <a:pt x="99" y="16"/>
                      <a:pt x="134" y="16"/>
                    </a:cubicBezTo>
                    <a:cubicBezTo>
                      <a:pt x="162" y="16"/>
                      <a:pt x="208" y="29"/>
                      <a:pt x="208" y="90"/>
                    </a:cubicBezTo>
                    <a:cubicBezTo>
                      <a:pt x="208" y="110"/>
                      <a:pt x="204" y="128"/>
                      <a:pt x="200" y="145"/>
                    </a:cubicBezTo>
                    <a:cubicBezTo>
                      <a:pt x="195" y="128"/>
                      <a:pt x="176" y="99"/>
                      <a:pt x="132" y="99"/>
                    </a:cubicBezTo>
                    <a:cubicBezTo>
                      <a:pt x="103" y="99"/>
                      <a:pt x="74" y="106"/>
                      <a:pt x="37" y="134"/>
                    </a:cubicBezTo>
                    <a:cubicBezTo>
                      <a:pt x="2" y="165"/>
                      <a:pt x="0" y="200"/>
                      <a:pt x="0" y="211"/>
                    </a:cubicBezTo>
                    <a:cubicBezTo>
                      <a:pt x="0" y="231"/>
                      <a:pt x="6" y="246"/>
                      <a:pt x="26" y="264"/>
                    </a:cubicBezTo>
                    <a:cubicBezTo>
                      <a:pt x="46" y="281"/>
                      <a:pt x="68" y="284"/>
                      <a:pt x="92" y="284"/>
                    </a:cubicBezTo>
                    <a:cubicBezTo>
                      <a:pt x="206" y="284"/>
                      <a:pt x="246" y="156"/>
                      <a:pt x="246" y="108"/>
                    </a:cubicBezTo>
                    <a:cubicBezTo>
                      <a:pt x="246" y="44"/>
                      <a:pt x="200" y="0"/>
                      <a:pt x="134" y="0"/>
                    </a:cubicBezTo>
                    <a:cubicBezTo>
                      <a:pt x="63" y="0"/>
                      <a:pt x="46" y="51"/>
                      <a:pt x="46" y="64"/>
                    </a:cubicBezTo>
                    <a:cubicBezTo>
                      <a:pt x="46" y="73"/>
                      <a:pt x="52" y="79"/>
                      <a:pt x="61" y="79"/>
                    </a:cubicBezTo>
                    <a:cubicBezTo>
                      <a:pt x="77" y="79"/>
                      <a:pt x="85" y="68"/>
                      <a:pt x="85" y="57"/>
                    </a:cubicBezTo>
                    <a:cubicBezTo>
                      <a:pt x="85" y="42"/>
                      <a:pt x="77" y="46"/>
                      <a:pt x="72" y="40"/>
                    </a:cubicBezTo>
                    <a:moveTo>
                      <a:pt x="94" y="268"/>
                    </a:moveTo>
                    <a:cubicBezTo>
                      <a:pt x="48" y="268"/>
                      <a:pt x="37" y="244"/>
                      <a:pt x="37" y="222"/>
                    </a:cubicBezTo>
                    <a:cubicBezTo>
                      <a:pt x="37" y="218"/>
                      <a:pt x="41" y="167"/>
                      <a:pt x="66" y="141"/>
                    </a:cubicBezTo>
                    <a:cubicBezTo>
                      <a:pt x="94" y="112"/>
                      <a:pt x="123" y="112"/>
                      <a:pt x="132" y="112"/>
                    </a:cubicBezTo>
                    <a:cubicBezTo>
                      <a:pt x="173" y="112"/>
                      <a:pt x="191" y="141"/>
                      <a:pt x="191" y="165"/>
                    </a:cubicBezTo>
                    <a:cubicBezTo>
                      <a:pt x="191" y="185"/>
                      <a:pt x="171" y="268"/>
                      <a:pt x="94" y="26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CustomShape 72"/>
              <p:cNvSpPr/>
              <p:nvPr/>
            </p:nvSpPr>
            <p:spPr>
              <a:xfrm>
                <a:off x="3756960" y="5564520"/>
                <a:ext cx="133920" cy="93960"/>
              </a:xfrm>
              <a:custGeom>
                <a:avLst/>
                <a:gdLst/>
                <a:ahLst/>
                <a:rect l="l" t="t" r="r" b="b"/>
                <a:pathLst>
                  <a:path w="375" h="264">
                    <a:moveTo>
                      <a:pt x="325" y="32"/>
                    </a:moveTo>
                    <a:cubicBezTo>
                      <a:pt x="330" y="19"/>
                      <a:pt x="330" y="17"/>
                      <a:pt x="358" y="17"/>
                    </a:cubicBezTo>
                    <a:cubicBezTo>
                      <a:pt x="369" y="17"/>
                      <a:pt x="369" y="17"/>
                      <a:pt x="371" y="15"/>
                    </a:cubicBezTo>
                    <a:cubicBezTo>
                      <a:pt x="374" y="13"/>
                      <a:pt x="374" y="8"/>
                      <a:pt x="374" y="6"/>
                    </a:cubicBezTo>
                    <a:cubicBezTo>
                      <a:pt x="374" y="4"/>
                      <a:pt x="374" y="0"/>
                      <a:pt x="367" y="0"/>
                    </a:cubicBezTo>
                    <a:cubicBezTo>
                      <a:pt x="360" y="0"/>
                      <a:pt x="349" y="0"/>
                      <a:pt x="343" y="0"/>
                    </a:cubicBezTo>
                    <a:cubicBezTo>
                      <a:pt x="332" y="0"/>
                      <a:pt x="323" y="0"/>
                      <a:pt x="314" y="0"/>
                    </a:cubicBezTo>
                    <a:cubicBezTo>
                      <a:pt x="303" y="0"/>
                      <a:pt x="294" y="0"/>
                      <a:pt x="286" y="0"/>
                    </a:cubicBezTo>
                    <a:cubicBezTo>
                      <a:pt x="277" y="0"/>
                      <a:pt x="266" y="0"/>
                      <a:pt x="257" y="0"/>
                    </a:cubicBezTo>
                    <a:cubicBezTo>
                      <a:pt x="255" y="0"/>
                      <a:pt x="248" y="0"/>
                      <a:pt x="248" y="10"/>
                    </a:cubicBezTo>
                    <a:cubicBezTo>
                      <a:pt x="248" y="17"/>
                      <a:pt x="253" y="17"/>
                      <a:pt x="264" y="17"/>
                    </a:cubicBezTo>
                    <a:cubicBezTo>
                      <a:pt x="266" y="17"/>
                      <a:pt x="279" y="17"/>
                      <a:pt x="288" y="19"/>
                    </a:cubicBezTo>
                    <a:cubicBezTo>
                      <a:pt x="288" y="24"/>
                      <a:pt x="288" y="24"/>
                      <a:pt x="286" y="28"/>
                    </a:cubicBezTo>
                    <a:cubicBezTo>
                      <a:pt x="278" y="57"/>
                      <a:pt x="271" y="87"/>
                      <a:pt x="264" y="116"/>
                    </a:cubicBezTo>
                    <a:cubicBezTo>
                      <a:pt x="215" y="116"/>
                      <a:pt x="165" y="116"/>
                      <a:pt x="116" y="116"/>
                    </a:cubicBezTo>
                    <a:cubicBezTo>
                      <a:pt x="124" y="88"/>
                      <a:pt x="131" y="60"/>
                      <a:pt x="138" y="32"/>
                    </a:cubicBezTo>
                    <a:cubicBezTo>
                      <a:pt x="140" y="19"/>
                      <a:pt x="143" y="17"/>
                      <a:pt x="171" y="17"/>
                    </a:cubicBezTo>
                    <a:cubicBezTo>
                      <a:pt x="182" y="17"/>
                      <a:pt x="182" y="17"/>
                      <a:pt x="184" y="15"/>
                    </a:cubicBezTo>
                    <a:cubicBezTo>
                      <a:pt x="187" y="13"/>
                      <a:pt x="187" y="8"/>
                      <a:pt x="187" y="6"/>
                    </a:cubicBezTo>
                    <a:cubicBezTo>
                      <a:pt x="187" y="4"/>
                      <a:pt x="187" y="0"/>
                      <a:pt x="180" y="0"/>
                    </a:cubicBezTo>
                    <a:cubicBezTo>
                      <a:pt x="171" y="0"/>
                      <a:pt x="162" y="0"/>
                      <a:pt x="154" y="0"/>
                    </a:cubicBezTo>
                    <a:cubicBezTo>
                      <a:pt x="145" y="0"/>
                      <a:pt x="136" y="0"/>
                      <a:pt x="127" y="0"/>
                    </a:cubicBezTo>
                    <a:cubicBezTo>
                      <a:pt x="116" y="0"/>
                      <a:pt x="107" y="0"/>
                      <a:pt x="99" y="0"/>
                    </a:cubicBezTo>
                    <a:cubicBezTo>
                      <a:pt x="88" y="0"/>
                      <a:pt x="79" y="0"/>
                      <a:pt x="70" y="0"/>
                    </a:cubicBezTo>
                    <a:cubicBezTo>
                      <a:pt x="68" y="0"/>
                      <a:pt x="61" y="0"/>
                      <a:pt x="61" y="10"/>
                    </a:cubicBezTo>
                    <a:cubicBezTo>
                      <a:pt x="61" y="17"/>
                      <a:pt x="66" y="17"/>
                      <a:pt x="74" y="17"/>
                    </a:cubicBezTo>
                    <a:cubicBezTo>
                      <a:pt x="79" y="17"/>
                      <a:pt x="92" y="17"/>
                      <a:pt x="101" y="19"/>
                    </a:cubicBezTo>
                    <a:cubicBezTo>
                      <a:pt x="101" y="24"/>
                      <a:pt x="101" y="24"/>
                      <a:pt x="99" y="28"/>
                    </a:cubicBezTo>
                    <a:cubicBezTo>
                      <a:pt x="82" y="95"/>
                      <a:pt x="65" y="163"/>
                      <a:pt x="48" y="230"/>
                    </a:cubicBezTo>
                    <a:cubicBezTo>
                      <a:pt x="46" y="241"/>
                      <a:pt x="44" y="245"/>
                      <a:pt x="15" y="245"/>
                    </a:cubicBezTo>
                    <a:cubicBezTo>
                      <a:pt x="6" y="245"/>
                      <a:pt x="0" y="245"/>
                      <a:pt x="0" y="256"/>
                    </a:cubicBezTo>
                    <a:cubicBezTo>
                      <a:pt x="0" y="259"/>
                      <a:pt x="2" y="263"/>
                      <a:pt x="6" y="263"/>
                    </a:cubicBezTo>
                    <a:cubicBezTo>
                      <a:pt x="15" y="263"/>
                      <a:pt x="24" y="261"/>
                      <a:pt x="33" y="261"/>
                    </a:cubicBezTo>
                    <a:cubicBezTo>
                      <a:pt x="41" y="261"/>
                      <a:pt x="51" y="261"/>
                      <a:pt x="61" y="261"/>
                    </a:cubicBezTo>
                    <a:cubicBezTo>
                      <a:pt x="71" y="261"/>
                      <a:pt x="79" y="261"/>
                      <a:pt x="90" y="261"/>
                    </a:cubicBezTo>
                    <a:cubicBezTo>
                      <a:pt x="99" y="261"/>
                      <a:pt x="107" y="263"/>
                      <a:pt x="116" y="263"/>
                    </a:cubicBezTo>
                    <a:cubicBezTo>
                      <a:pt x="118" y="263"/>
                      <a:pt x="125" y="263"/>
                      <a:pt x="125" y="252"/>
                    </a:cubicBezTo>
                    <a:cubicBezTo>
                      <a:pt x="125" y="245"/>
                      <a:pt x="121" y="245"/>
                      <a:pt x="114" y="245"/>
                    </a:cubicBezTo>
                    <a:cubicBezTo>
                      <a:pt x="112" y="245"/>
                      <a:pt x="103" y="245"/>
                      <a:pt x="96" y="243"/>
                    </a:cubicBezTo>
                    <a:cubicBezTo>
                      <a:pt x="88" y="243"/>
                      <a:pt x="85" y="243"/>
                      <a:pt x="85" y="239"/>
                    </a:cubicBezTo>
                    <a:cubicBezTo>
                      <a:pt x="86" y="237"/>
                      <a:pt x="85" y="239"/>
                      <a:pt x="88" y="234"/>
                    </a:cubicBezTo>
                    <a:cubicBezTo>
                      <a:pt x="96" y="201"/>
                      <a:pt x="104" y="167"/>
                      <a:pt x="112" y="133"/>
                    </a:cubicBezTo>
                    <a:cubicBezTo>
                      <a:pt x="161" y="133"/>
                      <a:pt x="210" y="133"/>
                      <a:pt x="259" y="133"/>
                    </a:cubicBezTo>
                    <a:cubicBezTo>
                      <a:pt x="251" y="166"/>
                      <a:pt x="243" y="198"/>
                      <a:pt x="235" y="230"/>
                    </a:cubicBezTo>
                    <a:cubicBezTo>
                      <a:pt x="233" y="241"/>
                      <a:pt x="231" y="245"/>
                      <a:pt x="202" y="245"/>
                    </a:cubicBezTo>
                    <a:cubicBezTo>
                      <a:pt x="193" y="245"/>
                      <a:pt x="187" y="245"/>
                      <a:pt x="187" y="256"/>
                    </a:cubicBezTo>
                    <a:cubicBezTo>
                      <a:pt x="187" y="259"/>
                      <a:pt x="189" y="263"/>
                      <a:pt x="193" y="263"/>
                    </a:cubicBezTo>
                    <a:cubicBezTo>
                      <a:pt x="202" y="263"/>
                      <a:pt x="211" y="261"/>
                      <a:pt x="220" y="261"/>
                    </a:cubicBezTo>
                    <a:cubicBezTo>
                      <a:pt x="228" y="261"/>
                      <a:pt x="238" y="261"/>
                      <a:pt x="248" y="261"/>
                    </a:cubicBezTo>
                    <a:cubicBezTo>
                      <a:pt x="258" y="261"/>
                      <a:pt x="266" y="261"/>
                      <a:pt x="277" y="261"/>
                    </a:cubicBezTo>
                    <a:cubicBezTo>
                      <a:pt x="286" y="261"/>
                      <a:pt x="294" y="263"/>
                      <a:pt x="303" y="263"/>
                    </a:cubicBezTo>
                    <a:cubicBezTo>
                      <a:pt x="305" y="263"/>
                      <a:pt x="314" y="263"/>
                      <a:pt x="314" y="252"/>
                    </a:cubicBezTo>
                    <a:cubicBezTo>
                      <a:pt x="314" y="245"/>
                      <a:pt x="308" y="245"/>
                      <a:pt x="301" y="245"/>
                    </a:cubicBezTo>
                    <a:cubicBezTo>
                      <a:pt x="299" y="245"/>
                      <a:pt x="290" y="245"/>
                      <a:pt x="283" y="243"/>
                    </a:cubicBezTo>
                    <a:cubicBezTo>
                      <a:pt x="275" y="243"/>
                      <a:pt x="275" y="243"/>
                      <a:pt x="275" y="239"/>
                    </a:cubicBezTo>
                    <a:cubicBezTo>
                      <a:pt x="275" y="237"/>
                      <a:pt x="275" y="239"/>
                      <a:pt x="275" y="234"/>
                    </a:cubicBezTo>
                    <a:cubicBezTo>
                      <a:pt x="291" y="167"/>
                      <a:pt x="308" y="100"/>
                      <a:pt x="325" y="3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CustomShape 73"/>
              <p:cNvSpPr/>
              <p:nvPr/>
            </p:nvSpPr>
            <p:spPr>
              <a:xfrm>
                <a:off x="3626280" y="5680440"/>
                <a:ext cx="277920" cy="9000"/>
              </a:xfrm>
              <a:custGeom>
                <a:avLst/>
                <a:gdLst/>
                <a:ahLst/>
                <a:rect l="l" t="t" r="r" b="b"/>
                <a:pathLst>
                  <a:path w="775" h="28">
                    <a:moveTo>
                      <a:pt x="0" y="0"/>
                    </a:moveTo>
                    <a:cubicBezTo>
                      <a:pt x="258" y="0"/>
                      <a:pt x="516" y="0"/>
                      <a:pt x="774" y="0"/>
                    </a:cubicBezTo>
                    <a:cubicBezTo>
                      <a:pt x="774" y="9"/>
                      <a:pt x="774" y="18"/>
                      <a:pt x="774" y="27"/>
                    </a:cubicBezTo>
                    <a:cubicBezTo>
                      <a:pt x="516" y="27"/>
                      <a:pt x="258" y="27"/>
                      <a:pt x="0" y="27"/>
                    </a:cubicBezTo>
                    <a:cubicBezTo>
                      <a:pt x="0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CustomShape 74"/>
              <p:cNvSpPr/>
              <p:nvPr/>
            </p:nvSpPr>
            <p:spPr>
              <a:xfrm>
                <a:off x="3677040" y="5700960"/>
                <a:ext cx="87840" cy="101520"/>
              </a:xfrm>
              <a:custGeom>
                <a:avLst/>
                <a:gdLst/>
                <a:ahLst/>
                <a:rect l="l" t="t" r="r" b="b"/>
                <a:pathLst>
                  <a:path w="247" h="285">
                    <a:moveTo>
                      <a:pt x="72" y="40"/>
                    </a:moveTo>
                    <a:cubicBezTo>
                      <a:pt x="81" y="29"/>
                      <a:pt x="101" y="16"/>
                      <a:pt x="134" y="16"/>
                    </a:cubicBezTo>
                    <a:cubicBezTo>
                      <a:pt x="164" y="16"/>
                      <a:pt x="208" y="29"/>
                      <a:pt x="208" y="90"/>
                    </a:cubicBezTo>
                    <a:cubicBezTo>
                      <a:pt x="208" y="110"/>
                      <a:pt x="204" y="128"/>
                      <a:pt x="200" y="145"/>
                    </a:cubicBezTo>
                    <a:cubicBezTo>
                      <a:pt x="195" y="128"/>
                      <a:pt x="175" y="99"/>
                      <a:pt x="131" y="99"/>
                    </a:cubicBezTo>
                    <a:cubicBezTo>
                      <a:pt x="103" y="99"/>
                      <a:pt x="74" y="106"/>
                      <a:pt x="37" y="134"/>
                    </a:cubicBezTo>
                    <a:cubicBezTo>
                      <a:pt x="2" y="163"/>
                      <a:pt x="0" y="200"/>
                      <a:pt x="0" y="211"/>
                    </a:cubicBezTo>
                    <a:cubicBezTo>
                      <a:pt x="0" y="231"/>
                      <a:pt x="8" y="246"/>
                      <a:pt x="26" y="264"/>
                    </a:cubicBezTo>
                    <a:cubicBezTo>
                      <a:pt x="46" y="282"/>
                      <a:pt x="68" y="284"/>
                      <a:pt x="92" y="284"/>
                    </a:cubicBezTo>
                    <a:cubicBezTo>
                      <a:pt x="208" y="284"/>
                      <a:pt x="246" y="156"/>
                      <a:pt x="246" y="108"/>
                    </a:cubicBezTo>
                    <a:cubicBezTo>
                      <a:pt x="246" y="44"/>
                      <a:pt x="200" y="0"/>
                      <a:pt x="136" y="0"/>
                    </a:cubicBezTo>
                    <a:cubicBezTo>
                      <a:pt x="63" y="0"/>
                      <a:pt x="46" y="51"/>
                      <a:pt x="46" y="64"/>
                    </a:cubicBezTo>
                    <a:cubicBezTo>
                      <a:pt x="46" y="73"/>
                      <a:pt x="52" y="80"/>
                      <a:pt x="63" y="80"/>
                    </a:cubicBezTo>
                    <a:cubicBezTo>
                      <a:pt x="77" y="80"/>
                      <a:pt x="88" y="69"/>
                      <a:pt x="88" y="58"/>
                    </a:cubicBezTo>
                    <a:cubicBezTo>
                      <a:pt x="88" y="42"/>
                      <a:pt x="74" y="40"/>
                      <a:pt x="72" y="40"/>
                    </a:cubicBezTo>
                    <a:moveTo>
                      <a:pt x="94" y="268"/>
                    </a:moveTo>
                    <a:cubicBezTo>
                      <a:pt x="50" y="268"/>
                      <a:pt x="37" y="244"/>
                      <a:pt x="37" y="222"/>
                    </a:cubicBezTo>
                    <a:cubicBezTo>
                      <a:pt x="37" y="218"/>
                      <a:pt x="41" y="167"/>
                      <a:pt x="66" y="141"/>
                    </a:cubicBezTo>
                    <a:cubicBezTo>
                      <a:pt x="94" y="112"/>
                      <a:pt x="123" y="112"/>
                      <a:pt x="134" y="112"/>
                    </a:cubicBezTo>
                    <a:cubicBezTo>
                      <a:pt x="175" y="112"/>
                      <a:pt x="193" y="141"/>
                      <a:pt x="193" y="165"/>
                    </a:cubicBezTo>
                    <a:cubicBezTo>
                      <a:pt x="193" y="185"/>
                      <a:pt x="171" y="268"/>
                      <a:pt x="94" y="26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CustomShape 75"/>
              <p:cNvSpPr/>
              <p:nvPr/>
            </p:nvSpPr>
            <p:spPr>
              <a:xfrm>
                <a:off x="3792600" y="5739120"/>
                <a:ext cx="60120" cy="62640"/>
              </a:xfrm>
              <a:custGeom>
                <a:avLst/>
                <a:gdLst/>
                <a:ahLst/>
                <a:rect l="l" t="t" r="r" b="b"/>
                <a:pathLst>
                  <a:path w="170" h="177">
                    <a:moveTo>
                      <a:pt x="149" y="24"/>
                    </a:moveTo>
                    <a:cubicBezTo>
                      <a:pt x="136" y="28"/>
                      <a:pt x="134" y="39"/>
                      <a:pt x="134" y="44"/>
                    </a:cubicBezTo>
                    <a:cubicBezTo>
                      <a:pt x="134" y="53"/>
                      <a:pt x="143" y="57"/>
                      <a:pt x="149" y="57"/>
                    </a:cubicBezTo>
                    <a:cubicBezTo>
                      <a:pt x="154" y="57"/>
                      <a:pt x="169" y="55"/>
                      <a:pt x="169" y="33"/>
                    </a:cubicBezTo>
                    <a:cubicBezTo>
                      <a:pt x="169" y="9"/>
                      <a:pt x="140" y="0"/>
                      <a:pt x="110" y="0"/>
                    </a:cubicBezTo>
                    <a:cubicBezTo>
                      <a:pt x="46" y="0"/>
                      <a:pt x="33" y="38"/>
                      <a:pt x="33" y="53"/>
                    </a:cubicBezTo>
                    <a:cubicBezTo>
                      <a:pt x="33" y="67"/>
                      <a:pt x="41" y="75"/>
                      <a:pt x="48" y="81"/>
                    </a:cubicBezTo>
                    <a:cubicBezTo>
                      <a:pt x="59" y="88"/>
                      <a:pt x="70" y="90"/>
                      <a:pt x="90" y="94"/>
                    </a:cubicBezTo>
                    <a:cubicBezTo>
                      <a:pt x="114" y="96"/>
                      <a:pt x="143" y="101"/>
                      <a:pt x="143" y="121"/>
                    </a:cubicBezTo>
                    <a:cubicBezTo>
                      <a:pt x="118" y="135"/>
                      <a:pt x="143" y="162"/>
                      <a:pt x="70" y="162"/>
                    </a:cubicBezTo>
                    <a:cubicBezTo>
                      <a:pt x="57" y="162"/>
                      <a:pt x="33" y="160"/>
                      <a:pt x="19" y="149"/>
                    </a:cubicBezTo>
                    <a:cubicBezTo>
                      <a:pt x="35" y="145"/>
                      <a:pt x="39" y="134"/>
                      <a:pt x="39" y="125"/>
                    </a:cubicBezTo>
                    <a:cubicBezTo>
                      <a:pt x="39" y="114"/>
                      <a:pt x="33" y="110"/>
                      <a:pt x="24" y="110"/>
                    </a:cubicBezTo>
                    <a:cubicBezTo>
                      <a:pt x="11" y="110"/>
                      <a:pt x="0" y="118"/>
                      <a:pt x="0" y="136"/>
                    </a:cubicBezTo>
                    <a:cubicBezTo>
                      <a:pt x="0" y="176"/>
                      <a:pt x="59" y="176"/>
                      <a:pt x="70" y="176"/>
                    </a:cubicBezTo>
                    <a:cubicBezTo>
                      <a:pt x="149" y="176"/>
                      <a:pt x="162" y="129"/>
                      <a:pt x="162" y="114"/>
                    </a:cubicBezTo>
                    <a:cubicBezTo>
                      <a:pt x="162" y="79"/>
                      <a:pt x="121" y="72"/>
                      <a:pt x="101" y="68"/>
                    </a:cubicBezTo>
                    <a:cubicBezTo>
                      <a:pt x="72" y="64"/>
                      <a:pt x="55" y="61"/>
                      <a:pt x="55" y="46"/>
                    </a:cubicBezTo>
                    <a:cubicBezTo>
                      <a:pt x="73" y="35"/>
                      <a:pt x="55" y="13"/>
                      <a:pt x="110" y="13"/>
                    </a:cubicBezTo>
                    <a:cubicBezTo>
                      <a:pt x="121" y="13"/>
                      <a:pt x="140" y="13"/>
                      <a:pt x="149" y="2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CustomShape 76"/>
              <p:cNvSpPr/>
              <p:nvPr/>
            </p:nvSpPr>
            <p:spPr>
              <a:xfrm>
                <a:off x="3971520" y="5546160"/>
                <a:ext cx="10440" cy="276840"/>
              </a:xfrm>
              <a:custGeom>
                <a:avLst/>
                <a:gdLst/>
                <a:ahLst/>
                <a:rect l="l" t="t" r="r" b="b"/>
                <a:pathLst>
                  <a:path w="32" h="772">
                    <a:moveTo>
                      <a:pt x="31" y="29"/>
                    </a:moveTo>
                    <a:cubicBezTo>
                      <a:pt x="31" y="13"/>
                      <a:pt x="31" y="0"/>
                      <a:pt x="15" y="0"/>
                    </a:cubicBezTo>
                    <a:cubicBezTo>
                      <a:pt x="0" y="0"/>
                      <a:pt x="0" y="13"/>
                      <a:pt x="0" y="29"/>
                    </a:cubicBezTo>
                    <a:cubicBezTo>
                      <a:pt x="0" y="266"/>
                      <a:pt x="0" y="504"/>
                      <a:pt x="0" y="742"/>
                    </a:cubicBezTo>
                    <a:cubicBezTo>
                      <a:pt x="0" y="758"/>
                      <a:pt x="0" y="771"/>
                      <a:pt x="15" y="771"/>
                    </a:cubicBezTo>
                    <a:cubicBezTo>
                      <a:pt x="31" y="771"/>
                      <a:pt x="31" y="758"/>
                      <a:pt x="31" y="742"/>
                    </a:cubicBezTo>
                    <a:cubicBezTo>
                      <a:pt x="31" y="504"/>
                      <a:pt x="31" y="266"/>
                      <a:pt x="31" y="2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CustomShape 77"/>
              <p:cNvSpPr/>
              <p:nvPr/>
            </p:nvSpPr>
            <p:spPr>
              <a:xfrm>
                <a:off x="4029120" y="5601600"/>
                <a:ext cx="150480" cy="131040"/>
              </a:xfrm>
              <a:custGeom>
                <a:avLst/>
                <a:gdLst/>
                <a:ahLst/>
                <a:rect l="l" t="t" r="r" b="b"/>
                <a:pathLst>
                  <a:path w="421" h="367">
                    <a:moveTo>
                      <a:pt x="392" y="241"/>
                    </a:moveTo>
                    <a:cubicBezTo>
                      <a:pt x="394" y="235"/>
                      <a:pt x="393" y="235"/>
                      <a:pt x="394" y="233"/>
                    </a:cubicBezTo>
                    <a:cubicBezTo>
                      <a:pt x="394" y="228"/>
                      <a:pt x="392" y="224"/>
                      <a:pt x="385" y="224"/>
                    </a:cubicBezTo>
                    <a:cubicBezTo>
                      <a:pt x="383" y="224"/>
                      <a:pt x="380" y="223"/>
                      <a:pt x="379" y="226"/>
                    </a:cubicBezTo>
                    <a:cubicBezTo>
                      <a:pt x="378" y="228"/>
                      <a:pt x="379" y="228"/>
                      <a:pt x="372" y="241"/>
                    </a:cubicBezTo>
                    <a:cubicBezTo>
                      <a:pt x="337" y="320"/>
                      <a:pt x="308" y="347"/>
                      <a:pt x="220" y="347"/>
                    </a:cubicBezTo>
                    <a:cubicBezTo>
                      <a:pt x="189" y="347"/>
                      <a:pt x="159" y="347"/>
                      <a:pt x="128" y="347"/>
                    </a:cubicBezTo>
                    <a:cubicBezTo>
                      <a:pt x="113" y="347"/>
                      <a:pt x="110" y="347"/>
                      <a:pt x="110" y="342"/>
                    </a:cubicBezTo>
                    <a:cubicBezTo>
                      <a:pt x="110" y="340"/>
                      <a:pt x="110" y="338"/>
                      <a:pt x="113" y="331"/>
                    </a:cubicBezTo>
                    <a:cubicBezTo>
                      <a:pt x="125" y="283"/>
                      <a:pt x="137" y="235"/>
                      <a:pt x="150" y="186"/>
                    </a:cubicBezTo>
                    <a:cubicBezTo>
                      <a:pt x="170" y="186"/>
                      <a:pt x="189" y="186"/>
                      <a:pt x="209" y="186"/>
                    </a:cubicBezTo>
                    <a:cubicBezTo>
                      <a:pt x="253" y="186"/>
                      <a:pt x="260" y="193"/>
                      <a:pt x="260" y="211"/>
                    </a:cubicBezTo>
                    <a:cubicBezTo>
                      <a:pt x="260" y="217"/>
                      <a:pt x="258" y="226"/>
                      <a:pt x="255" y="235"/>
                    </a:cubicBezTo>
                    <a:cubicBezTo>
                      <a:pt x="253" y="239"/>
                      <a:pt x="253" y="239"/>
                      <a:pt x="253" y="241"/>
                    </a:cubicBezTo>
                    <a:cubicBezTo>
                      <a:pt x="257" y="244"/>
                      <a:pt x="255" y="248"/>
                      <a:pt x="264" y="248"/>
                    </a:cubicBezTo>
                    <a:cubicBezTo>
                      <a:pt x="271" y="248"/>
                      <a:pt x="271" y="246"/>
                      <a:pt x="273" y="237"/>
                    </a:cubicBezTo>
                    <a:cubicBezTo>
                      <a:pt x="283" y="197"/>
                      <a:pt x="294" y="158"/>
                      <a:pt x="304" y="118"/>
                    </a:cubicBezTo>
                    <a:cubicBezTo>
                      <a:pt x="306" y="112"/>
                      <a:pt x="306" y="112"/>
                      <a:pt x="306" y="110"/>
                    </a:cubicBezTo>
                    <a:cubicBezTo>
                      <a:pt x="306" y="105"/>
                      <a:pt x="302" y="103"/>
                      <a:pt x="295" y="103"/>
                    </a:cubicBezTo>
                    <a:cubicBezTo>
                      <a:pt x="288" y="103"/>
                      <a:pt x="288" y="105"/>
                      <a:pt x="284" y="116"/>
                    </a:cubicBezTo>
                    <a:cubicBezTo>
                      <a:pt x="273" y="160"/>
                      <a:pt x="258" y="167"/>
                      <a:pt x="211" y="167"/>
                    </a:cubicBezTo>
                    <a:cubicBezTo>
                      <a:pt x="192" y="167"/>
                      <a:pt x="173" y="167"/>
                      <a:pt x="154" y="167"/>
                    </a:cubicBezTo>
                    <a:cubicBezTo>
                      <a:pt x="165" y="123"/>
                      <a:pt x="176" y="80"/>
                      <a:pt x="187" y="37"/>
                    </a:cubicBezTo>
                    <a:cubicBezTo>
                      <a:pt x="192" y="22"/>
                      <a:pt x="192" y="19"/>
                      <a:pt x="214" y="19"/>
                    </a:cubicBezTo>
                    <a:cubicBezTo>
                      <a:pt x="244" y="19"/>
                      <a:pt x="274" y="19"/>
                      <a:pt x="304" y="19"/>
                    </a:cubicBezTo>
                    <a:cubicBezTo>
                      <a:pt x="374" y="19"/>
                      <a:pt x="392" y="35"/>
                      <a:pt x="392" y="81"/>
                    </a:cubicBezTo>
                    <a:cubicBezTo>
                      <a:pt x="392" y="96"/>
                      <a:pt x="390" y="112"/>
                      <a:pt x="390" y="114"/>
                    </a:cubicBezTo>
                    <a:cubicBezTo>
                      <a:pt x="390" y="118"/>
                      <a:pt x="392" y="125"/>
                      <a:pt x="398" y="125"/>
                    </a:cubicBezTo>
                    <a:cubicBezTo>
                      <a:pt x="407" y="125"/>
                      <a:pt x="407" y="118"/>
                      <a:pt x="409" y="110"/>
                    </a:cubicBezTo>
                    <a:cubicBezTo>
                      <a:pt x="412" y="78"/>
                      <a:pt x="415" y="47"/>
                      <a:pt x="418" y="15"/>
                    </a:cubicBezTo>
                    <a:cubicBezTo>
                      <a:pt x="420" y="0"/>
                      <a:pt x="416" y="0"/>
                      <a:pt x="403" y="0"/>
                    </a:cubicBezTo>
                    <a:cubicBezTo>
                      <a:pt x="304" y="0"/>
                      <a:pt x="205" y="0"/>
                      <a:pt x="106" y="0"/>
                    </a:cubicBezTo>
                    <a:cubicBezTo>
                      <a:pt x="95" y="0"/>
                      <a:pt x="88" y="0"/>
                      <a:pt x="88" y="13"/>
                    </a:cubicBezTo>
                    <a:cubicBezTo>
                      <a:pt x="88" y="19"/>
                      <a:pt x="93" y="19"/>
                      <a:pt x="106" y="19"/>
                    </a:cubicBezTo>
                    <a:cubicBezTo>
                      <a:pt x="115" y="19"/>
                      <a:pt x="117" y="19"/>
                      <a:pt x="126" y="19"/>
                    </a:cubicBezTo>
                    <a:cubicBezTo>
                      <a:pt x="137" y="22"/>
                      <a:pt x="139" y="22"/>
                      <a:pt x="139" y="28"/>
                    </a:cubicBezTo>
                    <a:cubicBezTo>
                      <a:pt x="139" y="33"/>
                      <a:pt x="137" y="37"/>
                      <a:pt x="137" y="39"/>
                    </a:cubicBezTo>
                    <a:cubicBezTo>
                      <a:pt x="113" y="134"/>
                      <a:pt x="88" y="228"/>
                      <a:pt x="64" y="323"/>
                    </a:cubicBezTo>
                    <a:cubicBezTo>
                      <a:pt x="60" y="342"/>
                      <a:pt x="60" y="347"/>
                      <a:pt x="16" y="347"/>
                    </a:cubicBezTo>
                    <a:cubicBezTo>
                      <a:pt x="7" y="347"/>
                      <a:pt x="0" y="347"/>
                      <a:pt x="0" y="360"/>
                    </a:cubicBezTo>
                    <a:cubicBezTo>
                      <a:pt x="0" y="366"/>
                      <a:pt x="7" y="366"/>
                      <a:pt x="16" y="366"/>
                    </a:cubicBezTo>
                    <a:cubicBezTo>
                      <a:pt x="118" y="366"/>
                      <a:pt x="220" y="366"/>
                      <a:pt x="321" y="366"/>
                    </a:cubicBezTo>
                    <a:cubicBezTo>
                      <a:pt x="337" y="366"/>
                      <a:pt x="337" y="366"/>
                      <a:pt x="341" y="358"/>
                    </a:cubicBezTo>
                    <a:cubicBezTo>
                      <a:pt x="358" y="319"/>
                      <a:pt x="375" y="280"/>
                      <a:pt x="392" y="24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CustomShape 78"/>
              <p:cNvSpPr/>
              <p:nvPr/>
            </p:nvSpPr>
            <p:spPr>
              <a:xfrm>
                <a:off x="4190040" y="5668560"/>
                <a:ext cx="72000" cy="95040"/>
              </a:xfrm>
              <a:custGeom>
                <a:avLst/>
                <a:gdLst/>
                <a:ahLst/>
                <a:rect l="l" t="t" r="r" b="b"/>
                <a:pathLst>
                  <a:path w="203" h="267">
                    <a:moveTo>
                      <a:pt x="202" y="134"/>
                    </a:moveTo>
                    <a:cubicBezTo>
                      <a:pt x="202" y="106"/>
                      <a:pt x="202" y="0"/>
                      <a:pt x="101" y="0"/>
                    </a:cubicBezTo>
                    <a:cubicBezTo>
                      <a:pt x="0" y="0"/>
                      <a:pt x="0" y="106"/>
                      <a:pt x="0" y="134"/>
                    </a:cubicBezTo>
                    <a:cubicBezTo>
                      <a:pt x="0" y="163"/>
                      <a:pt x="0" y="266"/>
                      <a:pt x="101" y="266"/>
                    </a:cubicBezTo>
                    <a:cubicBezTo>
                      <a:pt x="202" y="266"/>
                      <a:pt x="202" y="163"/>
                      <a:pt x="202" y="134"/>
                    </a:cubicBezTo>
                    <a:moveTo>
                      <a:pt x="101" y="253"/>
                    </a:moveTo>
                    <a:cubicBezTo>
                      <a:pt x="88" y="253"/>
                      <a:pt x="55" y="249"/>
                      <a:pt x="44" y="209"/>
                    </a:cubicBezTo>
                    <a:cubicBezTo>
                      <a:pt x="39" y="189"/>
                      <a:pt x="39" y="161"/>
                      <a:pt x="39" y="130"/>
                    </a:cubicBezTo>
                    <a:cubicBezTo>
                      <a:pt x="39" y="101"/>
                      <a:pt x="39" y="75"/>
                      <a:pt x="46" y="53"/>
                    </a:cubicBezTo>
                    <a:cubicBezTo>
                      <a:pt x="55" y="20"/>
                      <a:pt x="86" y="14"/>
                      <a:pt x="101" y="14"/>
                    </a:cubicBezTo>
                    <a:cubicBezTo>
                      <a:pt x="130" y="14"/>
                      <a:pt x="149" y="29"/>
                      <a:pt x="158" y="55"/>
                    </a:cubicBezTo>
                    <a:cubicBezTo>
                      <a:pt x="163" y="75"/>
                      <a:pt x="163" y="106"/>
                      <a:pt x="163" y="130"/>
                    </a:cubicBezTo>
                    <a:cubicBezTo>
                      <a:pt x="163" y="156"/>
                      <a:pt x="163" y="187"/>
                      <a:pt x="158" y="209"/>
                    </a:cubicBezTo>
                    <a:cubicBezTo>
                      <a:pt x="147" y="249"/>
                      <a:pt x="116" y="253"/>
                      <a:pt x="101" y="25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CustomShape 79"/>
              <p:cNvSpPr/>
              <p:nvPr/>
            </p:nvSpPr>
            <p:spPr>
              <a:xfrm>
                <a:off x="4308120" y="5649840"/>
                <a:ext cx="21960" cy="120960"/>
              </a:xfrm>
              <a:custGeom>
                <a:avLst/>
                <a:gdLst/>
                <a:ahLst/>
                <a:rect l="l" t="t" r="r" b="b"/>
                <a:pathLst>
                  <a:path w="64" h="339">
                    <a:moveTo>
                      <a:pt x="61" y="30"/>
                    </a:moveTo>
                    <a:cubicBezTo>
                      <a:pt x="61" y="13"/>
                      <a:pt x="46" y="0"/>
                      <a:pt x="30" y="0"/>
                    </a:cubicBezTo>
                    <a:cubicBezTo>
                      <a:pt x="13" y="0"/>
                      <a:pt x="0" y="15"/>
                      <a:pt x="0" y="30"/>
                    </a:cubicBezTo>
                    <a:cubicBezTo>
                      <a:pt x="0" y="50"/>
                      <a:pt x="15" y="61"/>
                      <a:pt x="30" y="61"/>
                    </a:cubicBezTo>
                    <a:cubicBezTo>
                      <a:pt x="50" y="61"/>
                      <a:pt x="61" y="46"/>
                      <a:pt x="61" y="30"/>
                    </a:cubicBezTo>
                    <a:moveTo>
                      <a:pt x="48" y="228"/>
                    </a:moveTo>
                    <a:cubicBezTo>
                      <a:pt x="48" y="265"/>
                      <a:pt x="35" y="296"/>
                      <a:pt x="11" y="323"/>
                    </a:cubicBezTo>
                    <a:cubicBezTo>
                      <a:pt x="8" y="325"/>
                      <a:pt x="8" y="327"/>
                      <a:pt x="8" y="329"/>
                    </a:cubicBezTo>
                    <a:cubicBezTo>
                      <a:pt x="8" y="331"/>
                      <a:pt x="11" y="338"/>
                      <a:pt x="15" y="338"/>
                    </a:cubicBezTo>
                    <a:cubicBezTo>
                      <a:pt x="22" y="338"/>
                      <a:pt x="63" y="294"/>
                      <a:pt x="63" y="228"/>
                    </a:cubicBezTo>
                    <a:cubicBezTo>
                      <a:pt x="63" y="211"/>
                      <a:pt x="61" y="171"/>
                      <a:pt x="30" y="171"/>
                    </a:cubicBezTo>
                    <a:cubicBezTo>
                      <a:pt x="11" y="171"/>
                      <a:pt x="0" y="186"/>
                      <a:pt x="0" y="202"/>
                    </a:cubicBezTo>
                    <a:cubicBezTo>
                      <a:pt x="0" y="217"/>
                      <a:pt x="11" y="232"/>
                      <a:pt x="30" y="232"/>
                    </a:cubicBezTo>
                    <a:cubicBezTo>
                      <a:pt x="41" y="232"/>
                      <a:pt x="46" y="228"/>
                      <a:pt x="48" y="22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CustomShape 80"/>
              <p:cNvSpPr/>
              <p:nvPr/>
            </p:nvSpPr>
            <p:spPr>
              <a:xfrm>
                <a:off x="4365000" y="5648040"/>
                <a:ext cx="76680" cy="86400"/>
              </a:xfrm>
              <a:custGeom>
                <a:avLst/>
                <a:gdLst/>
                <a:ahLst/>
                <a:rect l="l" t="t" r="r" b="b"/>
                <a:pathLst>
                  <a:path w="216" h="243">
                    <a:moveTo>
                      <a:pt x="194" y="35"/>
                    </a:moveTo>
                    <a:cubicBezTo>
                      <a:pt x="180" y="38"/>
                      <a:pt x="172" y="49"/>
                      <a:pt x="172" y="60"/>
                    </a:cubicBezTo>
                    <a:cubicBezTo>
                      <a:pt x="172" y="73"/>
                      <a:pt x="183" y="77"/>
                      <a:pt x="189" y="77"/>
                    </a:cubicBezTo>
                    <a:cubicBezTo>
                      <a:pt x="194" y="77"/>
                      <a:pt x="215" y="75"/>
                      <a:pt x="215" y="46"/>
                    </a:cubicBezTo>
                    <a:cubicBezTo>
                      <a:pt x="215" y="11"/>
                      <a:pt x="176" y="0"/>
                      <a:pt x="143" y="0"/>
                    </a:cubicBezTo>
                    <a:cubicBezTo>
                      <a:pt x="59" y="0"/>
                      <a:pt x="44" y="62"/>
                      <a:pt x="44" y="77"/>
                    </a:cubicBezTo>
                    <a:cubicBezTo>
                      <a:pt x="44" y="99"/>
                      <a:pt x="55" y="110"/>
                      <a:pt x="62" y="117"/>
                    </a:cubicBezTo>
                    <a:cubicBezTo>
                      <a:pt x="77" y="128"/>
                      <a:pt x="86" y="130"/>
                      <a:pt x="123" y="136"/>
                    </a:cubicBezTo>
                    <a:cubicBezTo>
                      <a:pt x="134" y="139"/>
                      <a:pt x="169" y="145"/>
                      <a:pt x="169" y="172"/>
                    </a:cubicBezTo>
                    <a:cubicBezTo>
                      <a:pt x="169" y="183"/>
                      <a:pt x="163" y="202"/>
                      <a:pt x="141" y="216"/>
                    </a:cubicBezTo>
                    <a:cubicBezTo>
                      <a:pt x="119" y="229"/>
                      <a:pt x="92" y="229"/>
                      <a:pt x="86" y="229"/>
                    </a:cubicBezTo>
                    <a:cubicBezTo>
                      <a:pt x="66" y="229"/>
                      <a:pt x="35" y="222"/>
                      <a:pt x="22" y="205"/>
                    </a:cubicBezTo>
                    <a:cubicBezTo>
                      <a:pt x="40" y="202"/>
                      <a:pt x="51" y="189"/>
                      <a:pt x="51" y="174"/>
                    </a:cubicBezTo>
                    <a:cubicBezTo>
                      <a:pt x="51" y="161"/>
                      <a:pt x="42" y="154"/>
                      <a:pt x="31" y="154"/>
                    </a:cubicBezTo>
                    <a:cubicBezTo>
                      <a:pt x="15" y="154"/>
                      <a:pt x="0" y="167"/>
                      <a:pt x="0" y="191"/>
                    </a:cubicBezTo>
                    <a:cubicBezTo>
                      <a:pt x="0" y="222"/>
                      <a:pt x="33" y="242"/>
                      <a:pt x="86" y="242"/>
                    </a:cubicBezTo>
                    <a:cubicBezTo>
                      <a:pt x="185" y="242"/>
                      <a:pt x="205" y="174"/>
                      <a:pt x="205" y="154"/>
                    </a:cubicBezTo>
                    <a:cubicBezTo>
                      <a:pt x="205" y="104"/>
                      <a:pt x="150" y="95"/>
                      <a:pt x="130" y="90"/>
                    </a:cubicBezTo>
                    <a:cubicBezTo>
                      <a:pt x="125" y="90"/>
                      <a:pt x="110" y="88"/>
                      <a:pt x="108" y="86"/>
                    </a:cubicBezTo>
                    <a:cubicBezTo>
                      <a:pt x="88" y="82"/>
                      <a:pt x="77" y="71"/>
                      <a:pt x="77" y="60"/>
                    </a:cubicBezTo>
                    <a:cubicBezTo>
                      <a:pt x="77" y="46"/>
                      <a:pt x="88" y="33"/>
                      <a:pt x="99" y="24"/>
                    </a:cubicBezTo>
                    <a:cubicBezTo>
                      <a:pt x="114" y="16"/>
                      <a:pt x="134" y="13"/>
                      <a:pt x="143" y="13"/>
                    </a:cubicBezTo>
                    <a:cubicBezTo>
                      <a:pt x="154" y="13"/>
                      <a:pt x="183" y="16"/>
                      <a:pt x="194" y="3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81"/>
              <p:cNvSpPr/>
              <p:nvPr/>
            </p:nvSpPr>
            <p:spPr>
              <a:xfrm>
                <a:off x="4471200" y="5587920"/>
                <a:ext cx="46800" cy="192960"/>
              </a:xfrm>
              <a:custGeom>
                <a:avLst/>
                <a:gdLst/>
                <a:ahLst/>
                <a:rect l="l" t="t" r="r" b="b"/>
                <a:pathLst>
                  <a:path w="133" h="539">
                    <a:moveTo>
                      <a:pt x="129" y="279"/>
                    </a:moveTo>
                    <a:cubicBezTo>
                      <a:pt x="132" y="273"/>
                      <a:pt x="131" y="273"/>
                      <a:pt x="132" y="271"/>
                    </a:cubicBezTo>
                    <a:cubicBezTo>
                      <a:pt x="132" y="266"/>
                      <a:pt x="132" y="266"/>
                      <a:pt x="129" y="260"/>
                    </a:cubicBezTo>
                    <a:cubicBezTo>
                      <a:pt x="95" y="178"/>
                      <a:pt x="61" y="96"/>
                      <a:pt x="26" y="14"/>
                    </a:cubicBezTo>
                    <a:cubicBezTo>
                      <a:pt x="24" y="5"/>
                      <a:pt x="19" y="0"/>
                      <a:pt x="13" y="0"/>
                    </a:cubicBezTo>
                    <a:cubicBezTo>
                      <a:pt x="6" y="0"/>
                      <a:pt x="0" y="5"/>
                      <a:pt x="0" y="14"/>
                    </a:cubicBezTo>
                    <a:cubicBezTo>
                      <a:pt x="0" y="16"/>
                      <a:pt x="0" y="16"/>
                      <a:pt x="2" y="22"/>
                    </a:cubicBezTo>
                    <a:cubicBezTo>
                      <a:pt x="36" y="104"/>
                      <a:pt x="71" y="186"/>
                      <a:pt x="105" y="268"/>
                    </a:cubicBezTo>
                    <a:cubicBezTo>
                      <a:pt x="71" y="350"/>
                      <a:pt x="36" y="432"/>
                      <a:pt x="2" y="514"/>
                    </a:cubicBezTo>
                    <a:cubicBezTo>
                      <a:pt x="0" y="523"/>
                      <a:pt x="0" y="523"/>
                      <a:pt x="0" y="525"/>
                    </a:cubicBezTo>
                    <a:cubicBezTo>
                      <a:pt x="0" y="534"/>
                      <a:pt x="6" y="538"/>
                      <a:pt x="13" y="538"/>
                    </a:cubicBezTo>
                    <a:cubicBezTo>
                      <a:pt x="22" y="538"/>
                      <a:pt x="24" y="532"/>
                      <a:pt x="26" y="525"/>
                    </a:cubicBezTo>
                    <a:cubicBezTo>
                      <a:pt x="61" y="443"/>
                      <a:pt x="95" y="361"/>
                      <a:pt x="129" y="27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CustomShape 82"/>
              <p:cNvSpPr/>
              <p:nvPr/>
            </p:nvSpPr>
            <p:spPr>
              <a:xfrm>
                <a:off x="4578840" y="5546160"/>
                <a:ext cx="10440" cy="276840"/>
              </a:xfrm>
              <a:custGeom>
                <a:avLst/>
                <a:gdLst/>
                <a:ahLst/>
                <a:rect l="l" t="t" r="r" b="b"/>
                <a:pathLst>
                  <a:path w="32" h="772">
                    <a:moveTo>
                      <a:pt x="31" y="29"/>
                    </a:moveTo>
                    <a:cubicBezTo>
                      <a:pt x="31" y="13"/>
                      <a:pt x="31" y="0"/>
                      <a:pt x="15" y="0"/>
                    </a:cubicBezTo>
                    <a:cubicBezTo>
                      <a:pt x="0" y="0"/>
                      <a:pt x="0" y="13"/>
                      <a:pt x="0" y="29"/>
                    </a:cubicBezTo>
                    <a:cubicBezTo>
                      <a:pt x="0" y="266"/>
                      <a:pt x="0" y="504"/>
                      <a:pt x="0" y="742"/>
                    </a:cubicBezTo>
                    <a:cubicBezTo>
                      <a:pt x="0" y="758"/>
                      <a:pt x="0" y="771"/>
                      <a:pt x="15" y="771"/>
                    </a:cubicBezTo>
                    <a:cubicBezTo>
                      <a:pt x="31" y="771"/>
                      <a:pt x="31" y="758"/>
                      <a:pt x="31" y="742"/>
                    </a:cubicBezTo>
                    <a:cubicBezTo>
                      <a:pt x="31" y="504"/>
                      <a:pt x="31" y="266"/>
                      <a:pt x="31" y="2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CustomShape 83"/>
              <p:cNvSpPr/>
              <p:nvPr/>
            </p:nvSpPr>
            <p:spPr>
              <a:xfrm>
                <a:off x="2908800" y="5834880"/>
                <a:ext cx="1713600" cy="10080"/>
              </a:xfrm>
              <a:custGeom>
                <a:avLst/>
                <a:gdLst/>
                <a:ahLst/>
                <a:rect l="l" t="t" r="r" b="b"/>
                <a:pathLst>
                  <a:path w="4763" h="31">
                    <a:moveTo>
                      <a:pt x="0" y="0"/>
                    </a:moveTo>
                    <a:cubicBezTo>
                      <a:pt x="1587" y="0"/>
                      <a:pt x="3175" y="0"/>
                      <a:pt x="4762" y="0"/>
                    </a:cubicBezTo>
                    <a:cubicBezTo>
                      <a:pt x="4762" y="10"/>
                      <a:pt x="4762" y="20"/>
                      <a:pt x="4762" y="30"/>
                    </a:cubicBezTo>
                    <a:cubicBezTo>
                      <a:pt x="3175" y="30"/>
                      <a:pt x="1587" y="30"/>
                      <a:pt x="0" y="30"/>
                    </a:cubicBezTo>
                    <a:cubicBezTo>
                      <a:pt x="0" y="20"/>
                      <a:pt x="0" y="10"/>
                      <a:pt x="0" y="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84"/>
              <p:cNvSpPr/>
              <p:nvPr/>
            </p:nvSpPr>
            <p:spPr>
              <a:xfrm>
                <a:off x="3528720" y="5928120"/>
                <a:ext cx="96120" cy="124200"/>
              </a:xfrm>
              <a:custGeom>
                <a:avLst/>
                <a:gdLst/>
                <a:ahLst/>
                <a:rect l="l" t="t" r="r" b="b"/>
                <a:pathLst>
                  <a:path w="270" h="348">
                    <a:moveTo>
                      <a:pt x="266" y="37"/>
                    </a:moveTo>
                    <a:cubicBezTo>
                      <a:pt x="269" y="30"/>
                      <a:pt x="268" y="30"/>
                      <a:pt x="269" y="26"/>
                    </a:cubicBezTo>
                    <a:cubicBezTo>
                      <a:pt x="269" y="15"/>
                      <a:pt x="258" y="9"/>
                      <a:pt x="249" y="9"/>
                    </a:cubicBezTo>
                    <a:cubicBezTo>
                      <a:pt x="238" y="9"/>
                      <a:pt x="227" y="20"/>
                      <a:pt x="225" y="30"/>
                    </a:cubicBezTo>
                    <a:cubicBezTo>
                      <a:pt x="216" y="15"/>
                      <a:pt x="196" y="0"/>
                      <a:pt x="170" y="0"/>
                    </a:cubicBezTo>
                    <a:cubicBezTo>
                      <a:pt x="101" y="0"/>
                      <a:pt x="31" y="72"/>
                      <a:pt x="31" y="149"/>
                    </a:cubicBezTo>
                    <a:cubicBezTo>
                      <a:pt x="31" y="204"/>
                      <a:pt x="68" y="237"/>
                      <a:pt x="112" y="237"/>
                    </a:cubicBezTo>
                    <a:cubicBezTo>
                      <a:pt x="137" y="237"/>
                      <a:pt x="161" y="224"/>
                      <a:pt x="181" y="208"/>
                    </a:cubicBezTo>
                    <a:cubicBezTo>
                      <a:pt x="176" y="224"/>
                      <a:pt x="172" y="241"/>
                      <a:pt x="167" y="257"/>
                    </a:cubicBezTo>
                    <a:cubicBezTo>
                      <a:pt x="163" y="279"/>
                      <a:pt x="159" y="294"/>
                      <a:pt x="139" y="312"/>
                    </a:cubicBezTo>
                    <a:cubicBezTo>
                      <a:pt x="115" y="331"/>
                      <a:pt x="90" y="331"/>
                      <a:pt x="77" y="331"/>
                    </a:cubicBezTo>
                    <a:cubicBezTo>
                      <a:pt x="53" y="331"/>
                      <a:pt x="46" y="329"/>
                      <a:pt x="35" y="329"/>
                    </a:cubicBezTo>
                    <a:cubicBezTo>
                      <a:pt x="49" y="323"/>
                      <a:pt x="53" y="309"/>
                      <a:pt x="53" y="301"/>
                    </a:cubicBezTo>
                    <a:cubicBezTo>
                      <a:pt x="53" y="287"/>
                      <a:pt x="42" y="281"/>
                      <a:pt x="31" y="281"/>
                    </a:cubicBezTo>
                    <a:cubicBezTo>
                      <a:pt x="18" y="281"/>
                      <a:pt x="0" y="294"/>
                      <a:pt x="0" y="314"/>
                    </a:cubicBezTo>
                    <a:cubicBezTo>
                      <a:pt x="0" y="347"/>
                      <a:pt x="49" y="347"/>
                      <a:pt x="77" y="347"/>
                    </a:cubicBezTo>
                    <a:cubicBezTo>
                      <a:pt x="163" y="347"/>
                      <a:pt x="198" y="303"/>
                      <a:pt x="207" y="272"/>
                    </a:cubicBezTo>
                    <a:cubicBezTo>
                      <a:pt x="227" y="194"/>
                      <a:pt x="247" y="115"/>
                      <a:pt x="266" y="37"/>
                    </a:cubicBezTo>
                    <a:moveTo>
                      <a:pt x="192" y="164"/>
                    </a:moveTo>
                    <a:cubicBezTo>
                      <a:pt x="189" y="173"/>
                      <a:pt x="189" y="173"/>
                      <a:pt x="181" y="184"/>
                    </a:cubicBezTo>
                    <a:cubicBezTo>
                      <a:pt x="161" y="208"/>
                      <a:pt x="134" y="222"/>
                      <a:pt x="115" y="222"/>
                    </a:cubicBezTo>
                    <a:cubicBezTo>
                      <a:pt x="86" y="222"/>
                      <a:pt x="73" y="200"/>
                      <a:pt x="73" y="171"/>
                    </a:cubicBezTo>
                    <a:cubicBezTo>
                      <a:pt x="73" y="147"/>
                      <a:pt x="88" y="85"/>
                      <a:pt x="101" y="63"/>
                    </a:cubicBezTo>
                    <a:cubicBezTo>
                      <a:pt x="126" y="24"/>
                      <a:pt x="150" y="13"/>
                      <a:pt x="170" y="13"/>
                    </a:cubicBezTo>
                    <a:cubicBezTo>
                      <a:pt x="207" y="13"/>
                      <a:pt x="218" y="55"/>
                      <a:pt x="218" y="59"/>
                    </a:cubicBezTo>
                    <a:cubicBezTo>
                      <a:pt x="218" y="61"/>
                      <a:pt x="218" y="61"/>
                      <a:pt x="216" y="68"/>
                    </a:cubicBezTo>
                    <a:cubicBezTo>
                      <a:pt x="208" y="100"/>
                      <a:pt x="200" y="132"/>
                      <a:pt x="192" y="16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85"/>
              <p:cNvSpPr/>
              <p:nvPr/>
            </p:nvSpPr>
            <p:spPr>
              <a:xfrm>
                <a:off x="3649320" y="5853600"/>
                <a:ext cx="68040" cy="91800"/>
              </a:xfrm>
              <a:custGeom>
                <a:avLst/>
                <a:gdLst/>
                <a:ahLst/>
                <a:rect l="l" t="t" r="r" b="b"/>
                <a:pathLst>
                  <a:path w="192" h="258">
                    <a:moveTo>
                      <a:pt x="191" y="183"/>
                    </a:moveTo>
                    <a:cubicBezTo>
                      <a:pt x="186" y="183"/>
                      <a:pt x="181" y="183"/>
                      <a:pt x="176" y="183"/>
                    </a:cubicBezTo>
                    <a:cubicBezTo>
                      <a:pt x="173" y="191"/>
                      <a:pt x="171" y="216"/>
                      <a:pt x="165" y="218"/>
                    </a:cubicBezTo>
                    <a:cubicBezTo>
                      <a:pt x="160" y="220"/>
                      <a:pt x="129" y="220"/>
                      <a:pt x="123" y="220"/>
                    </a:cubicBezTo>
                    <a:cubicBezTo>
                      <a:pt x="98" y="220"/>
                      <a:pt x="73" y="220"/>
                      <a:pt x="48" y="220"/>
                    </a:cubicBezTo>
                    <a:cubicBezTo>
                      <a:pt x="72" y="202"/>
                      <a:pt x="101" y="180"/>
                      <a:pt x="125" y="165"/>
                    </a:cubicBezTo>
                    <a:cubicBezTo>
                      <a:pt x="160" y="141"/>
                      <a:pt x="191" y="119"/>
                      <a:pt x="191" y="77"/>
                    </a:cubicBezTo>
                    <a:cubicBezTo>
                      <a:pt x="191" y="29"/>
                      <a:pt x="145" y="0"/>
                      <a:pt x="90" y="0"/>
                    </a:cubicBezTo>
                    <a:cubicBezTo>
                      <a:pt x="37" y="0"/>
                      <a:pt x="0" y="31"/>
                      <a:pt x="0" y="68"/>
                    </a:cubicBezTo>
                    <a:cubicBezTo>
                      <a:pt x="0" y="88"/>
                      <a:pt x="17" y="93"/>
                      <a:pt x="22" y="93"/>
                    </a:cubicBezTo>
                    <a:cubicBezTo>
                      <a:pt x="33" y="93"/>
                      <a:pt x="44" y="86"/>
                      <a:pt x="44" y="71"/>
                    </a:cubicBezTo>
                    <a:cubicBezTo>
                      <a:pt x="44" y="55"/>
                      <a:pt x="35" y="49"/>
                      <a:pt x="22" y="46"/>
                    </a:cubicBezTo>
                    <a:cubicBezTo>
                      <a:pt x="33" y="29"/>
                      <a:pt x="55" y="18"/>
                      <a:pt x="81" y="18"/>
                    </a:cubicBezTo>
                    <a:cubicBezTo>
                      <a:pt x="118" y="18"/>
                      <a:pt x="149" y="40"/>
                      <a:pt x="149" y="79"/>
                    </a:cubicBezTo>
                    <a:cubicBezTo>
                      <a:pt x="149" y="110"/>
                      <a:pt x="127" y="136"/>
                      <a:pt x="99" y="161"/>
                    </a:cubicBezTo>
                    <a:cubicBezTo>
                      <a:pt x="67" y="187"/>
                      <a:pt x="35" y="213"/>
                      <a:pt x="4" y="240"/>
                    </a:cubicBezTo>
                    <a:cubicBezTo>
                      <a:pt x="0" y="244"/>
                      <a:pt x="0" y="244"/>
                      <a:pt x="0" y="246"/>
                    </a:cubicBezTo>
                    <a:cubicBezTo>
                      <a:pt x="0" y="250"/>
                      <a:pt x="0" y="254"/>
                      <a:pt x="0" y="257"/>
                    </a:cubicBezTo>
                    <a:cubicBezTo>
                      <a:pt x="59" y="257"/>
                      <a:pt x="118" y="257"/>
                      <a:pt x="178" y="257"/>
                    </a:cubicBezTo>
                    <a:cubicBezTo>
                      <a:pt x="182" y="232"/>
                      <a:pt x="186" y="207"/>
                      <a:pt x="191" y="18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86"/>
              <p:cNvSpPr/>
              <p:nvPr/>
            </p:nvSpPr>
            <p:spPr>
              <a:xfrm>
                <a:off x="3642120" y="6014880"/>
                <a:ext cx="144720" cy="62640"/>
              </a:xfrm>
              <a:custGeom>
                <a:avLst/>
                <a:gdLst/>
                <a:ahLst/>
                <a:rect l="l" t="t" r="r" b="b"/>
                <a:pathLst>
                  <a:path w="405" h="177">
                    <a:moveTo>
                      <a:pt x="174" y="139"/>
                    </a:moveTo>
                    <a:cubicBezTo>
                      <a:pt x="171" y="145"/>
                      <a:pt x="167" y="161"/>
                      <a:pt x="167" y="163"/>
                    </a:cubicBezTo>
                    <a:cubicBezTo>
                      <a:pt x="167" y="172"/>
                      <a:pt x="174" y="176"/>
                      <a:pt x="182" y="176"/>
                    </a:cubicBezTo>
                    <a:cubicBezTo>
                      <a:pt x="187" y="176"/>
                      <a:pt x="196" y="174"/>
                      <a:pt x="200" y="163"/>
                    </a:cubicBezTo>
                    <a:cubicBezTo>
                      <a:pt x="200" y="161"/>
                      <a:pt x="204" y="143"/>
                      <a:pt x="206" y="134"/>
                    </a:cubicBezTo>
                    <a:cubicBezTo>
                      <a:pt x="220" y="82"/>
                      <a:pt x="220" y="79"/>
                      <a:pt x="222" y="79"/>
                    </a:cubicBezTo>
                    <a:cubicBezTo>
                      <a:pt x="226" y="68"/>
                      <a:pt x="255" y="13"/>
                      <a:pt x="301" y="13"/>
                    </a:cubicBezTo>
                    <a:cubicBezTo>
                      <a:pt x="321" y="13"/>
                      <a:pt x="327" y="24"/>
                      <a:pt x="327" y="42"/>
                    </a:cubicBezTo>
                    <a:cubicBezTo>
                      <a:pt x="327" y="64"/>
                      <a:pt x="312" y="104"/>
                      <a:pt x="303" y="125"/>
                    </a:cubicBezTo>
                    <a:cubicBezTo>
                      <a:pt x="301" y="130"/>
                      <a:pt x="299" y="136"/>
                      <a:pt x="299" y="143"/>
                    </a:cubicBezTo>
                    <a:cubicBezTo>
                      <a:pt x="299" y="163"/>
                      <a:pt x="319" y="176"/>
                      <a:pt x="341" y="176"/>
                    </a:cubicBezTo>
                    <a:cubicBezTo>
                      <a:pt x="382" y="176"/>
                      <a:pt x="404" y="125"/>
                      <a:pt x="404" y="117"/>
                    </a:cubicBezTo>
                    <a:cubicBezTo>
                      <a:pt x="404" y="110"/>
                      <a:pt x="398" y="110"/>
                      <a:pt x="396" y="110"/>
                    </a:cubicBezTo>
                    <a:cubicBezTo>
                      <a:pt x="389" y="110"/>
                      <a:pt x="389" y="112"/>
                      <a:pt x="387" y="119"/>
                    </a:cubicBezTo>
                    <a:cubicBezTo>
                      <a:pt x="380" y="143"/>
                      <a:pt x="363" y="163"/>
                      <a:pt x="343" y="163"/>
                    </a:cubicBezTo>
                    <a:cubicBezTo>
                      <a:pt x="334" y="163"/>
                      <a:pt x="332" y="156"/>
                      <a:pt x="332" y="147"/>
                    </a:cubicBezTo>
                    <a:cubicBezTo>
                      <a:pt x="332" y="141"/>
                      <a:pt x="334" y="136"/>
                      <a:pt x="336" y="128"/>
                    </a:cubicBezTo>
                    <a:cubicBezTo>
                      <a:pt x="343" y="112"/>
                      <a:pt x="360" y="68"/>
                      <a:pt x="360" y="46"/>
                    </a:cubicBezTo>
                    <a:cubicBezTo>
                      <a:pt x="360" y="18"/>
                      <a:pt x="341" y="0"/>
                      <a:pt x="303" y="0"/>
                    </a:cubicBezTo>
                    <a:cubicBezTo>
                      <a:pt x="268" y="0"/>
                      <a:pt x="242" y="22"/>
                      <a:pt x="226" y="44"/>
                    </a:cubicBezTo>
                    <a:cubicBezTo>
                      <a:pt x="224" y="5"/>
                      <a:pt x="185" y="0"/>
                      <a:pt x="169" y="0"/>
                    </a:cubicBezTo>
                    <a:cubicBezTo>
                      <a:pt x="132" y="0"/>
                      <a:pt x="110" y="24"/>
                      <a:pt x="97" y="40"/>
                    </a:cubicBezTo>
                    <a:cubicBezTo>
                      <a:pt x="94" y="5"/>
                      <a:pt x="59" y="0"/>
                      <a:pt x="50" y="0"/>
                    </a:cubicBezTo>
                    <a:cubicBezTo>
                      <a:pt x="11" y="0"/>
                      <a:pt x="0" y="60"/>
                      <a:pt x="0" y="62"/>
                    </a:cubicBezTo>
                    <a:cubicBezTo>
                      <a:pt x="0" y="66"/>
                      <a:pt x="6" y="66"/>
                      <a:pt x="9" y="66"/>
                    </a:cubicBezTo>
                    <a:cubicBezTo>
                      <a:pt x="15" y="66"/>
                      <a:pt x="15" y="64"/>
                      <a:pt x="17" y="60"/>
                    </a:cubicBezTo>
                    <a:cubicBezTo>
                      <a:pt x="22" y="38"/>
                      <a:pt x="31" y="13"/>
                      <a:pt x="48" y="13"/>
                    </a:cubicBezTo>
                    <a:cubicBezTo>
                      <a:pt x="61" y="13"/>
                      <a:pt x="64" y="27"/>
                      <a:pt x="64" y="35"/>
                    </a:cubicBezTo>
                    <a:cubicBezTo>
                      <a:pt x="64" y="40"/>
                      <a:pt x="59" y="55"/>
                      <a:pt x="57" y="64"/>
                    </a:cubicBezTo>
                    <a:cubicBezTo>
                      <a:pt x="55" y="75"/>
                      <a:pt x="50" y="90"/>
                      <a:pt x="48" y="99"/>
                    </a:cubicBezTo>
                    <a:cubicBezTo>
                      <a:pt x="45" y="111"/>
                      <a:pt x="42" y="123"/>
                      <a:pt x="39" y="134"/>
                    </a:cubicBezTo>
                    <a:cubicBezTo>
                      <a:pt x="37" y="143"/>
                      <a:pt x="33" y="161"/>
                      <a:pt x="33" y="163"/>
                    </a:cubicBezTo>
                    <a:cubicBezTo>
                      <a:pt x="33" y="172"/>
                      <a:pt x="39" y="176"/>
                      <a:pt x="48" y="176"/>
                    </a:cubicBezTo>
                    <a:cubicBezTo>
                      <a:pt x="53" y="176"/>
                      <a:pt x="61" y="174"/>
                      <a:pt x="66" y="163"/>
                    </a:cubicBezTo>
                    <a:cubicBezTo>
                      <a:pt x="66" y="161"/>
                      <a:pt x="70" y="143"/>
                      <a:pt x="75" y="134"/>
                    </a:cubicBezTo>
                    <a:cubicBezTo>
                      <a:pt x="75" y="128"/>
                      <a:pt x="79" y="110"/>
                      <a:pt x="81" y="106"/>
                    </a:cubicBezTo>
                    <a:cubicBezTo>
                      <a:pt x="83" y="99"/>
                      <a:pt x="86" y="90"/>
                      <a:pt x="86" y="82"/>
                    </a:cubicBezTo>
                    <a:cubicBezTo>
                      <a:pt x="88" y="79"/>
                      <a:pt x="101" y="51"/>
                      <a:pt x="121" y="35"/>
                    </a:cubicBezTo>
                    <a:cubicBezTo>
                      <a:pt x="127" y="29"/>
                      <a:pt x="143" y="13"/>
                      <a:pt x="167" y="13"/>
                    </a:cubicBezTo>
                    <a:cubicBezTo>
                      <a:pt x="187" y="13"/>
                      <a:pt x="196" y="27"/>
                      <a:pt x="196" y="42"/>
                    </a:cubicBezTo>
                    <a:cubicBezTo>
                      <a:pt x="196" y="51"/>
                      <a:pt x="191" y="66"/>
                      <a:pt x="189" y="77"/>
                    </a:cubicBezTo>
                    <a:cubicBezTo>
                      <a:pt x="184" y="98"/>
                      <a:pt x="179" y="118"/>
                      <a:pt x="174" y="13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87"/>
              <p:cNvSpPr/>
              <p:nvPr/>
            </p:nvSpPr>
            <p:spPr>
              <a:xfrm>
                <a:off x="3813120" y="5984280"/>
                <a:ext cx="48240" cy="93240"/>
              </a:xfrm>
              <a:custGeom>
                <a:avLst/>
                <a:gdLst/>
                <a:ahLst/>
                <a:rect l="l" t="t" r="r" b="b"/>
                <a:pathLst>
                  <a:path w="137" h="262">
                    <a:moveTo>
                      <a:pt x="116" y="17"/>
                    </a:moveTo>
                    <a:cubicBezTo>
                      <a:pt x="116" y="6"/>
                      <a:pt x="110" y="0"/>
                      <a:pt x="101" y="0"/>
                    </a:cubicBezTo>
                    <a:cubicBezTo>
                      <a:pt x="90" y="0"/>
                      <a:pt x="77" y="11"/>
                      <a:pt x="77" y="24"/>
                    </a:cubicBezTo>
                    <a:cubicBezTo>
                      <a:pt x="77" y="33"/>
                      <a:pt x="86" y="39"/>
                      <a:pt x="92" y="39"/>
                    </a:cubicBezTo>
                    <a:cubicBezTo>
                      <a:pt x="105" y="39"/>
                      <a:pt x="116" y="28"/>
                      <a:pt x="116" y="17"/>
                    </a:cubicBezTo>
                    <a:moveTo>
                      <a:pt x="136" y="202"/>
                    </a:moveTo>
                    <a:cubicBezTo>
                      <a:pt x="136" y="195"/>
                      <a:pt x="130" y="195"/>
                      <a:pt x="127" y="195"/>
                    </a:cubicBezTo>
                    <a:cubicBezTo>
                      <a:pt x="121" y="195"/>
                      <a:pt x="121" y="197"/>
                      <a:pt x="119" y="204"/>
                    </a:cubicBezTo>
                    <a:cubicBezTo>
                      <a:pt x="112" y="226"/>
                      <a:pt x="94" y="248"/>
                      <a:pt x="75" y="248"/>
                    </a:cubicBezTo>
                    <a:cubicBezTo>
                      <a:pt x="66" y="248"/>
                      <a:pt x="64" y="241"/>
                      <a:pt x="64" y="232"/>
                    </a:cubicBezTo>
                    <a:cubicBezTo>
                      <a:pt x="64" y="226"/>
                      <a:pt x="66" y="221"/>
                      <a:pt x="68" y="213"/>
                    </a:cubicBezTo>
                    <a:cubicBezTo>
                      <a:pt x="70" y="206"/>
                      <a:pt x="75" y="197"/>
                      <a:pt x="77" y="193"/>
                    </a:cubicBezTo>
                    <a:cubicBezTo>
                      <a:pt x="77" y="189"/>
                      <a:pt x="92" y="153"/>
                      <a:pt x="99" y="140"/>
                    </a:cubicBezTo>
                    <a:cubicBezTo>
                      <a:pt x="101" y="131"/>
                      <a:pt x="103" y="127"/>
                      <a:pt x="103" y="120"/>
                    </a:cubicBezTo>
                    <a:cubicBezTo>
                      <a:pt x="103" y="103"/>
                      <a:pt x="86" y="85"/>
                      <a:pt x="61" y="85"/>
                    </a:cubicBezTo>
                    <a:cubicBezTo>
                      <a:pt x="22" y="85"/>
                      <a:pt x="0" y="136"/>
                      <a:pt x="0" y="147"/>
                    </a:cubicBezTo>
                    <a:cubicBezTo>
                      <a:pt x="0" y="151"/>
                      <a:pt x="4" y="150"/>
                      <a:pt x="6" y="151"/>
                    </a:cubicBezTo>
                    <a:cubicBezTo>
                      <a:pt x="13" y="151"/>
                      <a:pt x="15" y="149"/>
                      <a:pt x="15" y="145"/>
                    </a:cubicBezTo>
                    <a:cubicBezTo>
                      <a:pt x="24" y="116"/>
                      <a:pt x="44" y="98"/>
                      <a:pt x="59" y="98"/>
                    </a:cubicBezTo>
                    <a:cubicBezTo>
                      <a:pt x="68" y="98"/>
                      <a:pt x="72" y="103"/>
                      <a:pt x="72" y="114"/>
                    </a:cubicBezTo>
                    <a:cubicBezTo>
                      <a:pt x="72" y="116"/>
                      <a:pt x="72" y="120"/>
                      <a:pt x="70" y="127"/>
                    </a:cubicBezTo>
                    <a:cubicBezTo>
                      <a:pt x="66" y="136"/>
                      <a:pt x="48" y="175"/>
                      <a:pt x="44" y="189"/>
                    </a:cubicBezTo>
                    <a:cubicBezTo>
                      <a:pt x="42" y="195"/>
                      <a:pt x="42" y="197"/>
                      <a:pt x="35" y="210"/>
                    </a:cubicBezTo>
                    <a:cubicBezTo>
                      <a:pt x="33" y="215"/>
                      <a:pt x="31" y="221"/>
                      <a:pt x="31" y="228"/>
                    </a:cubicBezTo>
                    <a:cubicBezTo>
                      <a:pt x="31" y="248"/>
                      <a:pt x="50" y="261"/>
                      <a:pt x="72" y="261"/>
                    </a:cubicBezTo>
                    <a:cubicBezTo>
                      <a:pt x="114" y="261"/>
                      <a:pt x="136" y="210"/>
                      <a:pt x="136" y="20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CustomShape 88"/>
              <p:cNvSpPr/>
              <p:nvPr/>
            </p:nvSpPr>
            <p:spPr>
              <a:xfrm>
                <a:off x="3886560" y="6014880"/>
                <a:ext cx="96840" cy="62640"/>
              </a:xfrm>
              <a:custGeom>
                <a:avLst/>
                <a:gdLst/>
                <a:ahLst/>
                <a:rect l="l" t="t" r="r" b="b"/>
                <a:pathLst>
                  <a:path w="272" h="177">
                    <a:moveTo>
                      <a:pt x="42" y="134"/>
                    </a:moveTo>
                    <a:cubicBezTo>
                      <a:pt x="40" y="143"/>
                      <a:pt x="36" y="161"/>
                      <a:pt x="36" y="163"/>
                    </a:cubicBezTo>
                    <a:cubicBezTo>
                      <a:pt x="36" y="172"/>
                      <a:pt x="42" y="176"/>
                      <a:pt x="49" y="176"/>
                    </a:cubicBezTo>
                    <a:cubicBezTo>
                      <a:pt x="55" y="176"/>
                      <a:pt x="64" y="174"/>
                      <a:pt x="69" y="163"/>
                    </a:cubicBezTo>
                    <a:cubicBezTo>
                      <a:pt x="69" y="161"/>
                      <a:pt x="73" y="143"/>
                      <a:pt x="75" y="134"/>
                    </a:cubicBezTo>
                    <a:cubicBezTo>
                      <a:pt x="88" y="82"/>
                      <a:pt x="84" y="98"/>
                      <a:pt x="88" y="79"/>
                    </a:cubicBezTo>
                    <a:cubicBezTo>
                      <a:pt x="95" y="68"/>
                      <a:pt x="121" y="13"/>
                      <a:pt x="170" y="13"/>
                    </a:cubicBezTo>
                    <a:cubicBezTo>
                      <a:pt x="187" y="13"/>
                      <a:pt x="196" y="24"/>
                      <a:pt x="196" y="42"/>
                    </a:cubicBezTo>
                    <a:cubicBezTo>
                      <a:pt x="196" y="64"/>
                      <a:pt x="181" y="104"/>
                      <a:pt x="172" y="125"/>
                    </a:cubicBezTo>
                    <a:cubicBezTo>
                      <a:pt x="170" y="130"/>
                      <a:pt x="168" y="136"/>
                      <a:pt x="168" y="143"/>
                    </a:cubicBezTo>
                    <a:cubicBezTo>
                      <a:pt x="168" y="163"/>
                      <a:pt x="187" y="176"/>
                      <a:pt x="209" y="176"/>
                    </a:cubicBezTo>
                    <a:cubicBezTo>
                      <a:pt x="251" y="176"/>
                      <a:pt x="271" y="125"/>
                      <a:pt x="271" y="117"/>
                    </a:cubicBezTo>
                    <a:cubicBezTo>
                      <a:pt x="271" y="110"/>
                      <a:pt x="267" y="112"/>
                      <a:pt x="264" y="110"/>
                    </a:cubicBezTo>
                    <a:cubicBezTo>
                      <a:pt x="258" y="110"/>
                      <a:pt x="258" y="112"/>
                      <a:pt x="256" y="119"/>
                    </a:cubicBezTo>
                    <a:cubicBezTo>
                      <a:pt x="247" y="143"/>
                      <a:pt x="229" y="163"/>
                      <a:pt x="212" y="163"/>
                    </a:cubicBezTo>
                    <a:cubicBezTo>
                      <a:pt x="203" y="163"/>
                      <a:pt x="198" y="156"/>
                      <a:pt x="198" y="147"/>
                    </a:cubicBezTo>
                    <a:cubicBezTo>
                      <a:pt x="198" y="141"/>
                      <a:pt x="201" y="136"/>
                      <a:pt x="205" y="128"/>
                    </a:cubicBezTo>
                    <a:cubicBezTo>
                      <a:pt x="212" y="112"/>
                      <a:pt x="229" y="68"/>
                      <a:pt x="229" y="46"/>
                    </a:cubicBezTo>
                    <a:cubicBezTo>
                      <a:pt x="229" y="18"/>
                      <a:pt x="207" y="0"/>
                      <a:pt x="172" y="0"/>
                    </a:cubicBezTo>
                    <a:cubicBezTo>
                      <a:pt x="137" y="0"/>
                      <a:pt x="113" y="22"/>
                      <a:pt x="99" y="40"/>
                    </a:cubicBezTo>
                    <a:cubicBezTo>
                      <a:pt x="97" y="7"/>
                      <a:pt x="66" y="0"/>
                      <a:pt x="51" y="0"/>
                    </a:cubicBezTo>
                    <a:cubicBezTo>
                      <a:pt x="14" y="0"/>
                      <a:pt x="0" y="60"/>
                      <a:pt x="0" y="62"/>
                    </a:cubicBezTo>
                    <a:cubicBezTo>
                      <a:pt x="0" y="66"/>
                      <a:pt x="7" y="66"/>
                      <a:pt x="9" y="66"/>
                    </a:cubicBezTo>
                    <a:cubicBezTo>
                      <a:pt x="16" y="66"/>
                      <a:pt x="16" y="64"/>
                      <a:pt x="18" y="60"/>
                    </a:cubicBezTo>
                    <a:cubicBezTo>
                      <a:pt x="25" y="38"/>
                      <a:pt x="33" y="13"/>
                      <a:pt x="49" y="13"/>
                    </a:cubicBezTo>
                    <a:cubicBezTo>
                      <a:pt x="62" y="13"/>
                      <a:pt x="64" y="27"/>
                      <a:pt x="64" y="35"/>
                    </a:cubicBezTo>
                    <a:cubicBezTo>
                      <a:pt x="64" y="40"/>
                      <a:pt x="62" y="55"/>
                      <a:pt x="60" y="64"/>
                    </a:cubicBezTo>
                    <a:cubicBezTo>
                      <a:pt x="55" y="75"/>
                      <a:pt x="53" y="90"/>
                      <a:pt x="51" y="99"/>
                    </a:cubicBezTo>
                    <a:cubicBezTo>
                      <a:pt x="48" y="111"/>
                      <a:pt x="45" y="123"/>
                      <a:pt x="42" y="13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5395320" y="2377440"/>
            <a:ext cx="4570560" cy="3290400"/>
          </a:xfrm>
          <a:prstGeom prst="rect">
            <a:avLst/>
          </a:prstGeom>
          <a:ln>
            <a:noFill/>
          </a:ln>
        </p:spPr>
      </p:pic>
      <p:grpSp>
        <p:nvGrpSpPr>
          <p:cNvPr id="167" name="Group 89"/>
          <p:cNvGrpSpPr/>
          <p:nvPr/>
        </p:nvGrpSpPr>
        <p:grpSpPr>
          <a:xfrm>
            <a:off x="6780960" y="5643360"/>
            <a:ext cx="3002400" cy="208080"/>
            <a:chOff x="6780960" y="5643360"/>
            <a:chExt cx="3002400" cy="208080"/>
          </a:xfrm>
        </p:grpSpPr>
        <p:grpSp>
          <p:nvGrpSpPr>
            <p:cNvPr id="168" name="Group 90"/>
            <p:cNvGrpSpPr/>
            <p:nvPr/>
          </p:nvGrpSpPr>
          <p:grpSpPr>
            <a:xfrm>
              <a:off x="6780960" y="5643360"/>
              <a:ext cx="3002400" cy="208080"/>
              <a:chOff x="6780960" y="5643360"/>
              <a:chExt cx="3002400" cy="208080"/>
            </a:xfrm>
          </p:grpSpPr>
          <p:sp>
            <p:nvSpPr>
              <p:cNvPr id="169" name="CustomShape 91"/>
              <p:cNvSpPr/>
              <p:nvPr/>
            </p:nvSpPr>
            <p:spPr>
              <a:xfrm>
                <a:off x="6780960" y="5654880"/>
                <a:ext cx="148320" cy="119160"/>
              </a:xfrm>
              <a:custGeom>
                <a:avLst/>
                <a:gdLst/>
                <a:ahLst/>
                <a:rect l="l" t="t" r="r" b="b"/>
                <a:pathLst>
                  <a:path w="415" h="334">
                    <a:moveTo>
                      <a:pt x="356" y="37"/>
                    </a:moveTo>
                    <a:cubicBezTo>
                      <a:pt x="360" y="21"/>
                      <a:pt x="361" y="15"/>
                      <a:pt x="398" y="15"/>
                    </a:cubicBezTo>
                    <a:cubicBezTo>
                      <a:pt x="410" y="15"/>
                      <a:pt x="414" y="15"/>
                      <a:pt x="414" y="5"/>
                    </a:cubicBezTo>
                    <a:cubicBezTo>
                      <a:pt x="414" y="0"/>
                      <a:pt x="409" y="0"/>
                      <a:pt x="407" y="0"/>
                    </a:cubicBezTo>
                    <a:cubicBezTo>
                      <a:pt x="393" y="0"/>
                      <a:pt x="358" y="3"/>
                      <a:pt x="344" y="3"/>
                    </a:cubicBezTo>
                    <a:cubicBezTo>
                      <a:pt x="329" y="3"/>
                      <a:pt x="295" y="0"/>
                      <a:pt x="280" y="0"/>
                    </a:cubicBezTo>
                    <a:cubicBezTo>
                      <a:pt x="277" y="0"/>
                      <a:pt x="272" y="0"/>
                      <a:pt x="272" y="10"/>
                    </a:cubicBezTo>
                    <a:cubicBezTo>
                      <a:pt x="272" y="15"/>
                      <a:pt x="276" y="15"/>
                      <a:pt x="286" y="15"/>
                    </a:cubicBezTo>
                    <a:cubicBezTo>
                      <a:pt x="292" y="16"/>
                      <a:pt x="295" y="15"/>
                      <a:pt x="304" y="17"/>
                    </a:cubicBezTo>
                    <a:cubicBezTo>
                      <a:pt x="312" y="18"/>
                      <a:pt x="316" y="18"/>
                      <a:pt x="316" y="25"/>
                    </a:cubicBezTo>
                    <a:cubicBezTo>
                      <a:pt x="316" y="26"/>
                      <a:pt x="316" y="28"/>
                      <a:pt x="315" y="33"/>
                    </a:cubicBezTo>
                    <a:cubicBezTo>
                      <a:pt x="305" y="73"/>
                      <a:pt x="295" y="113"/>
                      <a:pt x="286" y="153"/>
                    </a:cubicBezTo>
                    <a:cubicBezTo>
                      <a:pt x="236" y="153"/>
                      <a:pt x="186" y="153"/>
                      <a:pt x="136" y="153"/>
                    </a:cubicBezTo>
                    <a:cubicBezTo>
                      <a:pt x="145" y="114"/>
                      <a:pt x="154" y="76"/>
                      <a:pt x="164" y="37"/>
                    </a:cubicBezTo>
                    <a:cubicBezTo>
                      <a:pt x="169" y="21"/>
                      <a:pt x="171" y="15"/>
                      <a:pt x="206" y="15"/>
                    </a:cubicBezTo>
                    <a:cubicBezTo>
                      <a:pt x="218" y="15"/>
                      <a:pt x="223" y="15"/>
                      <a:pt x="223" y="5"/>
                    </a:cubicBezTo>
                    <a:cubicBezTo>
                      <a:pt x="223" y="0"/>
                      <a:pt x="217" y="0"/>
                      <a:pt x="216" y="0"/>
                    </a:cubicBezTo>
                    <a:cubicBezTo>
                      <a:pt x="202" y="0"/>
                      <a:pt x="167" y="3"/>
                      <a:pt x="153" y="3"/>
                    </a:cubicBezTo>
                    <a:cubicBezTo>
                      <a:pt x="139" y="3"/>
                      <a:pt x="104" y="0"/>
                      <a:pt x="90" y="0"/>
                    </a:cubicBezTo>
                    <a:cubicBezTo>
                      <a:pt x="85" y="0"/>
                      <a:pt x="80" y="0"/>
                      <a:pt x="80" y="10"/>
                    </a:cubicBezTo>
                    <a:cubicBezTo>
                      <a:pt x="80" y="15"/>
                      <a:pt x="84" y="15"/>
                      <a:pt x="94" y="15"/>
                    </a:cubicBezTo>
                    <a:cubicBezTo>
                      <a:pt x="95" y="15"/>
                      <a:pt x="104" y="15"/>
                      <a:pt x="112" y="17"/>
                    </a:cubicBezTo>
                    <a:cubicBezTo>
                      <a:pt x="120" y="18"/>
                      <a:pt x="126" y="18"/>
                      <a:pt x="126" y="25"/>
                    </a:cubicBezTo>
                    <a:cubicBezTo>
                      <a:pt x="126" y="26"/>
                      <a:pt x="125" y="28"/>
                      <a:pt x="123" y="33"/>
                    </a:cubicBezTo>
                    <a:cubicBezTo>
                      <a:pt x="101" y="120"/>
                      <a:pt x="79" y="207"/>
                      <a:pt x="57" y="294"/>
                    </a:cubicBezTo>
                    <a:cubicBezTo>
                      <a:pt x="53" y="314"/>
                      <a:pt x="52" y="318"/>
                      <a:pt x="13" y="318"/>
                    </a:cubicBezTo>
                    <a:cubicBezTo>
                      <a:pt x="4" y="318"/>
                      <a:pt x="0" y="318"/>
                      <a:pt x="0" y="327"/>
                    </a:cubicBezTo>
                    <a:cubicBezTo>
                      <a:pt x="0" y="333"/>
                      <a:pt x="6" y="333"/>
                      <a:pt x="7" y="333"/>
                    </a:cubicBezTo>
                    <a:cubicBezTo>
                      <a:pt x="20" y="333"/>
                      <a:pt x="55" y="332"/>
                      <a:pt x="69" y="332"/>
                    </a:cubicBezTo>
                    <a:cubicBezTo>
                      <a:pt x="80" y="332"/>
                      <a:pt x="90" y="332"/>
                      <a:pt x="101" y="332"/>
                    </a:cubicBezTo>
                    <a:cubicBezTo>
                      <a:pt x="111" y="332"/>
                      <a:pt x="122" y="333"/>
                      <a:pt x="133" y="333"/>
                    </a:cubicBezTo>
                    <a:cubicBezTo>
                      <a:pt x="136" y="333"/>
                      <a:pt x="143" y="333"/>
                      <a:pt x="143" y="323"/>
                    </a:cubicBezTo>
                    <a:cubicBezTo>
                      <a:pt x="143" y="318"/>
                      <a:pt x="137" y="318"/>
                      <a:pt x="129" y="318"/>
                    </a:cubicBezTo>
                    <a:cubicBezTo>
                      <a:pt x="111" y="318"/>
                      <a:pt x="97" y="318"/>
                      <a:pt x="97" y="309"/>
                    </a:cubicBezTo>
                    <a:cubicBezTo>
                      <a:pt x="97" y="307"/>
                      <a:pt x="98" y="304"/>
                      <a:pt x="98" y="301"/>
                    </a:cubicBezTo>
                    <a:cubicBezTo>
                      <a:pt x="109" y="257"/>
                      <a:pt x="120" y="212"/>
                      <a:pt x="132" y="168"/>
                    </a:cubicBezTo>
                    <a:cubicBezTo>
                      <a:pt x="181" y="168"/>
                      <a:pt x="231" y="168"/>
                      <a:pt x="281" y="168"/>
                    </a:cubicBezTo>
                    <a:cubicBezTo>
                      <a:pt x="260" y="248"/>
                      <a:pt x="249" y="294"/>
                      <a:pt x="248" y="301"/>
                    </a:cubicBezTo>
                    <a:cubicBezTo>
                      <a:pt x="242" y="318"/>
                      <a:pt x="234" y="318"/>
                      <a:pt x="203" y="318"/>
                    </a:cubicBezTo>
                    <a:cubicBezTo>
                      <a:pt x="196" y="318"/>
                      <a:pt x="190" y="318"/>
                      <a:pt x="190" y="327"/>
                    </a:cubicBezTo>
                    <a:cubicBezTo>
                      <a:pt x="190" y="333"/>
                      <a:pt x="195" y="331"/>
                      <a:pt x="197" y="333"/>
                    </a:cubicBezTo>
                    <a:cubicBezTo>
                      <a:pt x="211" y="333"/>
                      <a:pt x="246" y="332"/>
                      <a:pt x="260" y="332"/>
                    </a:cubicBezTo>
                    <a:cubicBezTo>
                      <a:pt x="270" y="332"/>
                      <a:pt x="281" y="332"/>
                      <a:pt x="291" y="332"/>
                    </a:cubicBezTo>
                    <a:cubicBezTo>
                      <a:pt x="302" y="332"/>
                      <a:pt x="314" y="333"/>
                      <a:pt x="323" y="333"/>
                    </a:cubicBezTo>
                    <a:cubicBezTo>
                      <a:pt x="328" y="333"/>
                      <a:pt x="333" y="333"/>
                      <a:pt x="333" y="323"/>
                    </a:cubicBezTo>
                    <a:cubicBezTo>
                      <a:pt x="333" y="318"/>
                      <a:pt x="329" y="318"/>
                      <a:pt x="319" y="318"/>
                    </a:cubicBezTo>
                    <a:cubicBezTo>
                      <a:pt x="301" y="318"/>
                      <a:pt x="288" y="318"/>
                      <a:pt x="288" y="309"/>
                    </a:cubicBezTo>
                    <a:cubicBezTo>
                      <a:pt x="288" y="307"/>
                      <a:pt x="288" y="304"/>
                      <a:pt x="290" y="301"/>
                    </a:cubicBezTo>
                    <a:cubicBezTo>
                      <a:pt x="312" y="213"/>
                      <a:pt x="334" y="125"/>
                      <a:pt x="356" y="3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CustomShape 92"/>
              <p:cNvSpPr/>
              <p:nvPr/>
            </p:nvSpPr>
            <p:spPr>
              <a:xfrm>
                <a:off x="6952680" y="5643360"/>
                <a:ext cx="40680" cy="174240"/>
              </a:xfrm>
              <a:custGeom>
                <a:avLst/>
                <a:gdLst/>
                <a:ahLst/>
                <a:rect l="l" t="t" r="r" b="b"/>
                <a:pathLst>
                  <a:path w="116" h="487">
                    <a:moveTo>
                      <a:pt x="115" y="481"/>
                    </a:moveTo>
                    <a:cubicBezTo>
                      <a:pt x="115" y="480"/>
                      <a:pt x="115" y="479"/>
                      <a:pt x="107" y="470"/>
                    </a:cubicBezTo>
                    <a:cubicBezTo>
                      <a:pt x="45" y="409"/>
                      <a:pt x="30" y="318"/>
                      <a:pt x="30" y="243"/>
                    </a:cubicBezTo>
                    <a:cubicBezTo>
                      <a:pt x="30" y="158"/>
                      <a:pt x="48" y="74"/>
                      <a:pt x="108" y="12"/>
                    </a:cubicBezTo>
                    <a:cubicBezTo>
                      <a:pt x="115" y="7"/>
                      <a:pt x="115" y="7"/>
                      <a:pt x="115" y="6"/>
                    </a:cubicBezTo>
                    <a:cubicBezTo>
                      <a:pt x="115" y="1"/>
                      <a:pt x="114" y="0"/>
                      <a:pt x="109" y="0"/>
                    </a:cubicBezTo>
                    <a:cubicBezTo>
                      <a:pt x="105" y="0"/>
                      <a:pt x="60" y="33"/>
                      <a:pt x="32" y="94"/>
                    </a:cubicBezTo>
                    <a:cubicBezTo>
                      <a:pt x="7" y="148"/>
                      <a:pt x="0" y="203"/>
                      <a:pt x="0" y="243"/>
                    </a:cubicBezTo>
                    <a:cubicBezTo>
                      <a:pt x="0" y="282"/>
                      <a:pt x="6" y="340"/>
                      <a:pt x="34" y="395"/>
                    </a:cubicBezTo>
                    <a:cubicBezTo>
                      <a:pt x="63" y="455"/>
                      <a:pt x="105" y="486"/>
                      <a:pt x="109" y="486"/>
                    </a:cubicBezTo>
                    <a:cubicBezTo>
                      <a:pt x="114" y="486"/>
                      <a:pt x="115" y="484"/>
                      <a:pt x="115" y="48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CustomShape 93"/>
              <p:cNvSpPr/>
              <p:nvPr/>
            </p:nvSpPr>
            <p:spPr>
              <a:xfrm>
                <a:off x="7013880" y="5697360"/>
                <a:ext cx="64080" cy="78480"/>
              </a:xfrm>
              <a:custGeom>
                <a:avLst/>
                <a:gdLst/>
                <a:ahLst/>
                <a:rect l="l" t="t" r="r" b="b"/>
                <a:pathLst>
                  <a:path w="181" h="221">
                    <a:moveTo>
                      <a:pt x="166" y="33"/>
                    </a:moveTo>
                    <a:cubicBezTo>
                      <a:pt x="152" y="33"/>
                      <a:pt x="142" y="44"/>
                      <a:pt x="142" y="55"/>
                    </a:cubicBezTo>
                    <a:cubicBezTo>
                      <a:pt x="142" y="61"/>
                      <a:pt x="147" y="69"/>
                      <a:pt x="158" y="69"/>
                    </a:cubicBezTo>
                    <a:cubicBezTo>
                      <a:pt x="168" y="69"/>
                      <a:pt x="180" y="61"/>
                      <a:pt x="180" y="41"/>
                    </a:cubicBezTo>
                    <a:cubicBezTo>
                      <a:pt x="180" y="19"/>
                      <a:pt x="159" y="0"/>
                      <a:pt x="121" y="0"/>
                    </a:cubicBezTo>
                    <a:cubicBezTo>
                      <a:pt x="57" y="0"/>
                      <a:pt x="39" y="50"/>
                      <a:pt x="39" y="71"/>
                    </a:cubicBezTo>
                    <a:cubicBezTo>
                      <a:pt x="39" y="108"/>
                      <a:pt x="75" y="116"/>
                      <a:pt x="89" y="119"/>
                    </a:cubicBezTo>
                    <a:cubicBezTo>
                      <a:pt x="114" y="123"/>
                      <a:pt x="140" y="129"/>
                      <a:pt x="140" y="155"/>
                    </a:cubicBezTo>
                    <a:cubicBezTo>
                      <a:pt x="140" y="169"/>
                      <a:pt x="128" y="209"/>
                      <a:pt x="70" y="209"/>
                    </a:cubicBezTo>
                    <a:cubicBezTo>
                      <a:pt x="63" y="209"/>
                      <a:pt x="25" y="209"/>
                      <a:pt x="14" y="183"/>
                    </a:cubicBezTo>
                    <a:cubicBezTo>
                      <a:pt x="32" y="186"/>
                      <a:pt x="44" y="172"/>
                      <a:pt x="44" y="158"/>
                    </a:cubicBezTo>
                    <a:cubicBezTo>
                      <a:pt x="44" y="147"/>
                      <a:pt x="37" y="141"/>
                      <a:pt x="26" y="141"/>
                    </a:cubicBezTo>
                    <a:cubicBezTo>
                      <a:pt x="14" y="141"/>
                      <a:pt x="0" y="151"/>
                      <a:pt x="0" y="173"/>
                    </a:cubicBezTo>
                    <a:cubicBezTo>
                      <a:pt x="0" y="201"/>
                      <a:pt x="28" y="220"/>
                      <a:pt x="70" y="220"/>
                    </a:cubicBezTo>
                    <a:cubicBezTo>
                      <a:pt x="149" y="220"/>
                      <a:pt x="168" y="161"/>
                      <a:pt x="168" y="140"/>
                    </a:cubicBezTo>
                    <a:cubicBezTo>
                      <a:pt x="168" y="122"/>
                      <a:pt x="159" y="109"/>
                      <a:pt x="154" y="104"/>
                    </a:cubicBezTo>
                    <a:cubicBezTo>
                      <a:pt x="140" y="90"/>
                      <a:pt x="126" y="87"/>
                      <a:pt x="103" y="83"/>
                    </a:cubicBezTo>
                    <a:cubicBezTo>
                      <a:pt x="86" y="79"/>
                      <a:pt x="67" y="76"/>
                      <a:pt x="67" y="54"/>
                    </a:cubicBezTo>
                    <a:cubicBezTo>
                      <a:pt x="67" y="40"/>
                      <a:pt x="78" y="11"/>
                      <a:pt x="121" y="11"/>
                    </a:cubicBezTo>
                    <a:cubicBezTo>
                      <a:pt x="134" y="11"/>
                      <a:pt x="158" y="14"/>
                      <a:pt x="166" y="3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94"/>
              <p:cNvSpPr/>
              <p:nvPr/>
            </p:nvSpPr>
            <p:spPr>
              <a:xfrm>
                <a:off x="7097400" y="5643360"/>
                <a:ext cx="40680" cy="174240"/>
              </a:xfrm>
              <a:custGeom>
                <a:avLst/>
                <a:gdLst/>
                <a:ahLst/>
                <a:rect l="l" t="t" r="r" b="b"/>
                <a:pathLst>
                  <a:path w="116" h="487">
                    <a:moveTo>
                      <a:pt x="115" y="243"/>
                    </a:moveTo>
                    <a:cubicBezTo>
                      <a:pt x="115" y="205"/>
                      <a:pt x="109" y="146"/>
                      <a:pt x="81" y="92"/>
                    </a:cubicBezTo>
                    <a:cubicBezTo>
                      <a:pt x="52" y="32"/>
                      <a:pt x="10" y="0"/>
                      <a:pt x="6" y="0"/>
                    </a:cubicBezTo>
                    <a:cubicBezTo>
                      <a:pt x="1" y="0"/>
                      <a:pt x="0" y="1"/>
                      <a:pt x="0" y="6"/>
                    </a:cubicBezTo>
                    <a:cubicBezTo>
                      <a:pt x="0" y="7"/>
                      <a:pt x="0" y="7"/>
                      <a:pt x="10" y="17"/>
                    </a:cubicBezTo>
                    <a:cubicBezTo>
                      <a:pt x="57" y="64"/>
                      <a:pt x="85" y="142"/>
                      <a:pt x="85" y="243"/>
                    </a:cubicBezTo>
                    <a:cubicBezTo>
                      <a:pt x="85" y="326"/>
                      <a:pt x="67" y="412"/>
                      <a:pt x="7" y="473"/>
                    </a:cubicBezTo>
                    <a:cubicBezTo>
                      <a:pt x="0" y="479"/>
                      <a:pt x="0" y="480"/>
                      <a:pt x="0" y="481"/>
                    </a:cubicBezTo>
                    <a:cubicBezTo>
                      <a:pt x="0" y="484"/>
                      <a:pt x="1" y="486"/>
                      <a:pt x="6" y="486"/>
                    </a:cubicBezTo>
                    <a:cubicBezTo>
                      <a:pt x="10" y="486"/>
                      <a:pt x="55" y="454"/>
                      <a:pt x="83" y="391"/>
                    </a:cubicBezTo>
                    <a:cubicBezTo>
                      <a:pt x="108" y="339"/>
                      <a:pt x="115" y="284"/>
                      <a:pt x="115" y="24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CustomShape 95"/>
              <p:cNvSpPr/>
              <p:nvPr/>
            </p:nvSpPr>
            <p:spPr>
              <a:xfrm>
                <a:off x="7215480" y="5710320"/>
                <a:ext cx="117000" cy="40320"/>
              </a:xfrm>
              <a:custGeom>
                <a:avLst/>
                <a:gdLst/>
                <a:ahLst/>
                <a:rect l="l" t="t" r="r" b="b"/>
                <a:pathLst>
                  <a:path w="328" h="115">
                    <a:moveTo>
                      <a:pt x="310" y="19"/>
                    </a:moveTo>
                    <a:cubicBezTo>
                      <a:pt x="317" y="19"/>
                      <a:pt x="327" y="19"/>
                      <a:pt x="327" y="10"/>
                    </a:cubicBezTo>
                    <a:cubicBezTo>
                      <a:pt x="327" y="0"/>
                      <a:pt x="317" y="0"/>
                      <a:pt x="310" y="0"/>
                    </a:cubicBezTo>
                    <a:cubicBezTo>
                      <a:pt x="212" y="0"/>
                      <a:pt x="114" y="0"/>
                      <a:pt x="16" y="0"/>
                    </a:cubicBezTo>
                    <a:cubicBezTo>
                      <a:pt x="9" y="0"/>
                      <a:pt x="0" y="0"/>
                      <a:pt x="0" y="10"/>
                    </a:cubicBezTo>
                    <a:cubicBezTo>
                      <a:pt x="0" y="19"/>
                      <a:pt x="9" y="19"/>
                      <a:pt x="16" y="19"/>
                    </a:cubicBezTo>
                    <a:cubicBezTo>
                      <a:pt x="114" y="19"/>
                      <a:pt x="212" y="19"/>
                      <a:pt x="310" y="19"/>
                    </a:cubicBezTo>
                    <a:moveTo>
                      <a:pt x="310" y="114"/>
                    </a:moveTo>
                    <a:cubicBezTo>
                      <a:pt x="317" y="114"/>
                      <a:pt x="327" y="114"/>
                      <a:pt x="327" y="104"/>
                    </a:cubicBezTo>
                    <a:cubicBezTo>
                      <a:pt x="327" y="94"/>
                      <a:pt x="317" y="94"/>
                      <a:pt x="310" y="94"/>
                    </a:cubicBezTo>
                    <a:cubicBezTo>
                      <a:pt x="212" y="94"/>
                      <a:pt x="114" y="94"/>
                      <a:pt x="16" y="94"/>
                    </a:cubicBezTo>
                    <a:cubicBezTo>
                      <a:pt x="9" y="94"/>
                      <a:pt x="0" y="94"/>
                      <a:pt x="0" y="104"/>
                    </a:cubicBezTo>
                    <a:cubicBezTo>
                      <a:pt x="0" y="114"/>
                      <a:pt x="9" y="114"/>
                      <a:pt x="16" y="114"/>
                    </a:cubicBezTo>
                    <a:cubicBezTo>
                      <a:pt x="114" y="114"/>
                      <a:pt x="212" y="114"/>
                      <a:pt x="310" y="11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CustomShape 96"/>
              <p:cNvSpPr/>
              <p:nvPr/>
            </p:nvSpPr>
            <p:spPr>
              <a:xfrm>
                <a:off x="7409880" y="5643360"/>
                <a:ext cx="39960" cy="174240"/>
              </a:xfrm>
              <a:custGeom>
                <a:avLst/>
                <a:gdLst/>
                <a:ahLst/>
                <a:rect l="l" t="t" r="r" b="b"/>
                <a:pathLst>
                  <a:path w="114" h="487">
                    <a:moveTo>
                      <a:pt x="113" y="481"/>
                    </a:moveTo>
                    <a:cubicBezTo>
                      <a:pt x="113" y="480"/>
                      <a:pt x="113" y="479"/>
                      <a:pt x="105" y="470"/>
                    </a:cubicBezTo>
                    <a:cubicBezTo>
                      <a:pt x="45" y="409"/>
                      <a:pt x="28" y="318"/>
                      <a:pt x="28" y="243"/>
                    </a:cubicBezTo>
                    <a:cubicBezTo>
                      <a:pt x="28" y="158"/>
                      <a:pt x="47" y="74"/>
                      <a:pt x="108" y="12"/>
                    </a:cubicBezTo>
                    <a:cubicBezTo>
                      <a:pt x="113" y="7"/>
                      <a:pt x="113" y="7"/>
                      <a:pt x="113" y="6"/>
                    </a:cubicBezTo>
                    <a:cubicBezTo>
                      <a:pt x="113" y="1"/>
                      <a:pt x="112" y="0"/>
                      <a:pt x="109" y="0"/>
                    </a:cubicBezTo>
                    <a:cubicBezTo>
                      <a:pt x="103" y="0"/>
                      <a:pt x="60" y="33"/>
                      <a:pt x="31" y="94"/>
                    </a:cubicBezTo>
                    <a:cubicBezTo>
                      <a:pt x="5" y="148"/>
                      <a:pt x="0" y="203"/>
                      <a:pt x="0" y="243"/>
                    </a:cubicBezTo>
                    <a:cubicBezTo>
                      <a:pt x="0" y="282"/>
                      <a:pt x="5" y="340"/>
                      <a:pt x="32" y="395"/>
                    </a:cubicBezTo>
                    <a:cubicBezTo>
                      <a:pt x="61" y="455"/>
                      <a:pt x="103" y="486"/>
                      <a:pt x="109" y="486"/>
                    </a:cubicBezTo>
                    <a:cubicBezTo>
                      <a:pt x="112" y="486"/>
                      <a:pt x="113" y="484"/>
                      <a:pt x="113" y="48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CustomShape 97"/>
              <p:cNvSpPr/>
              <p:nvPr/>
            </p:nvSpPr>
            <p:spPr>
              <a:xfrm>
                <a:off x="7476840" y="5657760"/>
                <a:ext cx="57600" cy="116280"/>
              </a:xfrm>
              <a:custGeom>
                <a:avLst/>
                <a:gdLst/>
                <a:ahLst/>
                <a:rect l="l" t="t" r="r" b="b"/>
                <a:pathLst>
                  <a:path w="163" h="326">
                    <a:moveTo>
                      <a:pt x="101" y="14"/>
                    </a:moveTo>
                    <a:cubicBezTo>
                      <a:pt x="101" y="2"/>
                      <a:pt x="101" y="0"/>
                      <a:pt x="90" y="0"/>
                    </a:cubicBezTo>
                    <a:cubicBezTo>
                      <a:pt x="59" y="32"/>
                      <a:pt x="15" y="32"/>
                      <a:pt x="0" y="32"/>
                    </a:cubicBezTo>
                    <a:cubicBezTo>
                      <a:pt x="0" y="37"/>
                      <a:pt x="0" y="42"/>
                      <a:pt x="0" y="47"/>
                    </a:cubicBezTo>
                    <a:cubicBezTo>
                      <a:pt x="10" y="47"/>
                      <a:pt x="39" y="47"/>
                      <a:pt x="64" y="35"/>
                    </a:cubicBezTo>
                    <a:cubicBezTo>
                      <a:pt x="64" y="119"/>
                      <a:pt x="64" y="202"/>
                      <a:pt x="64" y="286"/>
                    </a:cubicBezTo>
                    <a:cubicBezTo>
                      <a:pt x="64" y="304"/>
                      <a:pt x="63" y="310"/>
                      <a:pt x="18" y="310"/>
                    </a:cubicBezTo>
                    <a:cubicBezTo>
                      <a:pt x="13" y="310"/>
                      <a:pt x="8" y="310"/>
                      <a:pt x="3" y="310"/>
                    </a:cubicBezTo>
                    <a:cubicBezTo>
                      <a:pt x="3" y="315"/>
                      <a:pt x="3" y="320"/>
                      <a:pt x="3" y="325"/>
                    </a:cubicBezTo>
                    <a:cubicBezTo>
                      <a:pt x="20" y="324"/>
                      <a:pt x="63" y="324"/>
                      <a:pt x="83" y="324"/>
                    </a:cubicBezTo>
                    <a:cubicBezTo>
                      <a:pt x="102" y="324"/>
                      <a:pt x="145" y="324"/>
                      <a:pt x="162" y="325"/>
                    </a:cubicBezTo>
                    <a:cubicBezTo>
                      <a:pt x="162" y="320"/>
                      <a:pt x="162" y="315"/>
                      <a:pt x="162" y="310"/>
                    </a:cubicBezTo>
                    <a:cubicBezTo>
                      <a:pt x="157" y="310"/>
                      <a:pt x="152" y="310"/>
                      <a:pt x="147" y="310"/>
                    </a:cubicBezTo>
                    <a:cubicBezTo>
                      <a:pt x="102" y="310"/>
                      <a:pt x="101" y="304"/>
                      <a:pt x="101" y="286"/>
                    </a:cubicBezTo>
                    <a:cubicBezTo>
                      <a:pt x="101" y="195"/>
                      <a:pt x="101" y="105"/>
                      <a:pt x="101" y="1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CustomShape 98"/>
              <p:cNvSpPr/>
              <p:nvPr/>
            </p:nvSpPr>
            <p:spPr>
              <a:xfrm>
                <a:off x="7603920" y="5727240"/>
                <a:ext cx="106920" cy="6480"/>
              </a:xfrm>
              <a:custGeom>
                <a:avLst/>
                <a:gdLst/>
                <a:ahLst/>
                <a:rect l="l" t="t" r="r" b="b"/>
                <a:pathLst>
                  <a:path w="300" h="21">
                    <a:moveTo>
                      <a:pt x="282" y="20"/>
                    </a:moveTo>
                    <a:cubicBezTo>
                      <a:pt x="291" y="20"/>
                      <a:pt x="299" y="20"/>
                      <a:pt x="299" y="10"/>
                    </a:cubicBezTo>
                    <a:cubicBezTo>
                      <a:pt x="299" y="0"/>
                      <a:pt x="291" y="0"/>
                      <a:pt x="282" y="0"/>
                    </a:cubicBezTo>
                    <a:cubicBezTo>
                      <a:pt x="194" y="0"/>
                      <a:pt x="105" y="0"/>
                      <a:pt x="16" y="0"/>
                    </a:cubicBezTo>
                    <a:cubicBezTo>
                      <a:pt x="8" y="0"/>
                      <a:pt x="0" y="0"/>
                      <a:pt x="0" y="10"/>
                    </a:cubicBezTo>
                    <a:cubicBezTo>
                      <a:pt x="0" y="20"/>
                      <a:pt x="8" y="20"/>
                      <a:pt x="16" y="20"/>
                    </a:cubicBezTo>
                    <a:cubicBezTo>
                      <a:pt x="105" y="20"/>
                      <a:pt x="194" y="20"/>
                      <a:pt x="282" y="2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CustomShape 99"/>
              <p:cNvSpPr/>
              <p:nvPr/>
            </p:nvSpPr>
            <p:spPr>
              <a:xfrm>
                <a:off x="7775280" y="5697360"/>
                <a:ext cx="64440" cy="78480"/>
              </a:xfrm>
              <a:custGeom>
                <a:avLst/>
                <a:gdLst/>
                <a:ahLst/>
                <a:rect l="l" t="t" r="r" b="b"/>
                <a:pathLst>
                  <a:path w="182" h="221">
                    <a:moveTo>
                      <a:pt x="166" y="33"/>
                    </a:moveTo>
                    <a:cubicBezTo>
                      <a:pt x="152" y="33"/>
                      <a:pt x="142" y="44"/>
                      <a:pt x="142" y="55"/>
                    </a:cubicBezTo>
                    <a:cubicBezTo>
                      <a:pt x="142" y="61"/>
                      <a:pt x="147" y="69"/>
                      <a:pt x="158" y="69"/>
                    </a:cubicBezTo>
                    <a:cubicBezTo>
                      <a:pt x="168" y="69"/>
                      <a:pt x="181" y="61"/>
                      <a:pt x="181" y="41"/>
                    </a:cubicBezTo>
                    <a:cubicBezTo>
                      <a:pt x="181" y="19"/>
                      <a:pt x="159" y="0"/>
                      <a:pt x="123" y="0"/>
                    </a:cubicBezTo>
                    <a:cubicBezTo>
                      <a:pt x="57" y="0"/>
                      <a:pt x="39" y="50"/>
                      <a:pt x="39" y="71"/>
                    </a:cubicBezTo>
                    <a:cubicBezTo>
                      <a:pt x="39" y="108"/>
                      <a:pt x="75" y="116"/>
                      <a:pt x="91" y="119"/>
                    </a:cubicBezTo>
                    <a:cubicBezTo>
                      <a:pt x="116" y="123"/>
                      <a:pt x="141" y="129"/>
                      <a:pt x="141" y="155"/>
                    </a:cubicBezTo>
                    <a:cubicBezTo>
                      <a:pt x="141" y="169"/>
                      <a:pt x="130" y="209"/>
                      <a:pt x="71" y="209"/>
                    </a:cubicBezTo>
                    <a:cubicBezTo>
                      <a:pt x="64" y="209"/>
                      <a:pt x="26" y="209"/>
                      <a:pt x="15" y="183"/>
                    </a:cubicBezTo>
                    <a:cubicBezTo>
                      <a:pt x="33" y="186"/>
                      <a:pt x="46" y="172"/>
                      <a:pt x="46" y="158"/>
                    </a:cubicBezTo>
                    <a:cubicBezTo>
                      <a:pt x="46" y="147"/>
                      <a:pt x="37" y="141"/>
                      <a:pt x="28" y="141"/>
                    </a:cubicBezTo>
                    <a:cubicBezTo>
                      <a:pt x="15" y="141"/>
                      <a:pt x="0" y="151"/>
                      <a:pt x="0" y="173"/>
                    </a:cubicBezTo>
                    <a:cubicBezTo>
                      <a:pt x="0" y="201"/>
                      <a:pt x="28" y="220"/>
                      <a:pt x="70" y="220"/>
                    </a:cubicBezTo>
                    <a:cubicBezTo>
                      <a:pt x="149" y="220"/>
                      <a:pt x="169" y="161"/>
                      <a:pt x="169" y="140"/>
                    </a:cubicBezTo>
                    <a:cubicBezTo>
                      <a:pt x="169" y="122"/>
                      <a:pt x="159" y="109"/>
                      <a:pt x="153" y="104"/>
                    </a:cubicBezTo>
                    <a:cubicBezTo>
                      <a:pt x="141" y="90"/>
                      <a:pt x="127" y="87"/>
                      <a:pt x="105" y="83"/>
                    </a:cubicBezTo>
                    <a:cubicBezTo>
                      <a:pt x="86" y="79"/>
                      <a:pt x="67" y="76"/>
                      <a:pt x="67" y="54"/>
                    </a:cubicBezTo>
                    <a:cubicBezTo>
                      <a:pt x="67" y="40"/>
                      <a:pt x="79" y="11"/>
                      <a:pt x="123" y="11"/>
                    </a:cubicBezTo>
                    <a:cubicBezTo>
                      <a:pt x="134" y="11"/>
                      <a:pt x="159" y="14"/>
                      <a:pt x="166" y="3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" name="CustomShape 100"/>
              <p:cNvSpPr/>
              <p:nvPr/>
            </p:nvSpPr>
            <p:spPr>
              <a:xfrm>
                <a:off x="7859160" y="5643360"/>
                <a:ext cx="40320" cy="174240"/>
              </a:xfrm>
              <a:custGeom>
                <a:avLst/>
                <a:gdLst/>
                <a:ahLst/>
                <a:rect l="l" t="t" r="r" b="b"/>
                <a:pathLst>
                  <a:path w="115" h="487">
                    <a:moveTo>
                      <a:pt x="114" y="243"/>
                    </a:moveTo>
                    <a:cubicBezTo>
                      <a:pt x="114" y="205"/>
                      <a:pt x="108" y="146"/>
                      <a:pt x="81" y="92"/>
                    </a:cubicBezTo>
                    <a:cubicBezTo>
                      <a:pt x="52" y="32"/>
                      <a:pt x="10" y="0"/>
                      <a:pt x="4" y="0"/>
                    </a:cubicBezTo>
                    <a:cubicBezTo>
                      <a:pt x="2" y="0"/>
                      <a:pt x="0" y="1"/>
                      <a:pt x="0" y="6"/>
                    </a:cubicBezTo>
                    <a:cubicBezTo>
                      <a:pt x="0" y="7"/>
                      <a:pt x="0" y="7"/>
                      <a:pt x="9" y="17"/>
                    </a:cubicBezTo>
                    <a:cubicBezTo>
                      <a:pt x="58" y="64"/>
                      <a:pt x="86" y="142"/>
                      <a:pt x="86" y="243"/>
                    </a:cubicBezTo>
                    <a:cubicBezTo>
                      <a:pt x="86" y="326"/>
                      <a:pt x="67" y="412"/>
                      <a:pt x="6" y="473"/>
                    </a:cubicBezTo>
                    <a:cubicBezTo>
                      <a:pt x="0" y="479"/>
                      <a:pt x="0" y="480"/>
                      <a:pt x="0" y="481"/>
                    </a:cubicBezTo>
                    <a:cubicBezTo>
                      <a:pt x="0" y="484"/>
                      <a:pt x="2" y="486"/>
                      <a:pt x="4" y="486"/>
                    </a:cubicBezTo>
                    <a:cubicBezTo>
                      <a:pt x="10" y="486"/>
                      <a:pt x="53" y="454"/>
                      <a:pt x="83" y="391"/>
                    </a:cubicBezTo>
                    <a:cubicBezTo>
                      <a:pt x="108" y="339"/>
                      <a:pt x="114" y="284"/>
                      <a:pt x="114" y="24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" name="CustomShape 101"/>
              <p:cNvSpPr/>
              <p:nvPr/>
            </p:nvSpPr>
            <p:spPr>
              <a:xfrm>
                <a:off x="7957440" y="5643360"/>
                <a:ext cx="166320" cy="174240"/>
              </a:xfrm>
              <a:custGeom>
                <a:avLst/>
                <a:gdLst/>
                <a:ahLst/>
                <a:rect l="l" t="t" r="r" b="b"/>
                <a:pathLst>
                  <a:path w="465" h="487">
                    <a:moveTo>
                      <a:pt x="179" y="259"/>
                    </a:moveTo>
                    <a:cubicBezTo>
                      <a:pt x="121" y="331"/>
                      <a:pt x="63" y="402"/>
                      <a:pt x="4" y="473"/>
                    </a:cubicBezTo>
                    <a:cubicBezTo>
                      <a:pt x="0" y="477"/>
                      <a:pt x="0" y="479"/>
                      <a:pt x="0" y="481"/>
                    </a:cubicBezTo>
                    <a:cubicBezTo>
                      <a:pt x="0" y="486"/>
                      <a:pt x="4" y="486"/>
                      <a:pt x="13" y="486"/>
                    </a:cubicBezTo>
                    <a:cubicBezTo>
                      <a:pt x="149" y="486"/>
                      <a:pt x="285" y="486"/>
                      <a:pt x="422" y="486"/>
                    </a:cubicBezTo>
                    <a:cubicBezTo>
                      <a:pt x="436" y="445"/>
                      <a:pt x="450" y="405"/>
                      <a:pt x="464" y="365"/>
                    </a:cubicBezTo>
                    <a:cubicBezTo>
                      <a:pt x="459" y="365"/>
                      <a:pt x="455" y="365"/>
                      <a:pt x="451" y="365"/>
                    </a:cubicBezTo>
                    <a:cubicBezTo>
                      <a:pt x="438" y="401"/>
                      <a:pt x="406" y="432"/>
                      <a:pt x="364" y="445"/>
                    </a:cubicBezTo>
                    <a:cubicBezTo>
                      <a:pt x="356" y="448"/>
                      <a:pt x="322" y="459"/>
                      <a:pt x="249" y="459"/>
                    </a:cubicBezTo>
                    <a:cubicBezTo>
                      <a:pt x="180" y="459"/>
                      <a:pt x="110" y="459"/>
                      <a:pt x="41" y="459"/>
                    </a:cubicBezTo>
                    <a:cubicBezTo>
                      <a:pt x="98" y="390"/>
                      <a:pt x="155" y="321"/>
                      <a:pt x="212" y="251"/>
                    </a:cubicBezTo>
                    <a:cubicBezTo>
                      <a:pt x="214" y="247"/>
                      <a:pt x="216" y="245"/>
                      <a:pt x="216" y="243"/>
                    </a:cubicBezTo>
                    <a:cubicBezTo>
                      <a:pt x="216" y="241"/>
                      <a:pt x="216" y="240"/>
                      <a:pt x="213" y="236"/>
                    </a:cubicBezTo>
                    <a:cubicBezTo>
                      <a:pt x="159" y="164"/>
                      <a:pt x="106" y="92"/>
                      <a:pt x="52" y="19"/>
                    </a:cubicBezTo>
                    <a:cubicBezTo>
                      <a:pt x="117" y="19"/>
                      <a:pt x="183" y="19"/>
                      <a:pt x="248" y="19"/>
                    </a:cubicBezTo>
                    <a:cubicBezTo>
                      <a:pt x="304" y="19"/>
                      <a:pt x="416" y="22"/>
                      <a:pt x="451" y="114"/>
                    </a:cubicBezTo>
                    <a:cubicBezTo>
                      <a:pt x="455" y="114"/>
                      <a:pt x="459" y="114"/>
                      <a:pt x="464" y="114"/>
                    </a:cubicBezTo>
                    <a:cubicBezTo>
                      <a:pt x="450" y="76"/>
                      <a:pt x="436" y="38"/>
                      <a:pt x="422" y="0"/>
                    </a:cubicBezTo>
                    <a:cubicBezTo>
                      <a:pt x="285" y="0"/>
                      <a:pt x="149" y="0"/>
                      <a:pt x="13" y="0"/>
                    </a:cubicBezTo>
                    <a:cubicBezTo>
                      <a:pt x="0" y="0"/>
                      <a:pt x="0" y="0"/>
                      <a:pt x="0" y="15"/>
                    </a:cubicBezTo>
                    <a:cubicBezTo>
                      <a:pt x="60" y="97"/>
                      <a:pt x="120" y="178"/>
                      <a:pt x="179" y="25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CustomShape 102"/>
              <p:cNvSpPr/>
              <p:nvPr/>
            </p:nvSpPr>
            <p:spPr>
              <a:xfrm>
                <a:off x="8139960" y="5745600"/>
                <a:ext cx="37080" cy="81720"/>
              </a:xfrm>
              <a:custGeom>
                <a:avLst/>
                <a:gdLst/>
                <a:ahLst/>
                <a:rect l="l" t="t" r="r" b="b"/>
                <a:pathLst>
                  <a:path w="106" h="230">
                    <a:moveTo>
                      <a:pt x="95" y="14"/>
                    </a:moveTo>
                    <a:cubicBezTo>
                      <a:pt x="95" y="9"/>
                      <a:pt x="91" y="0"/>
                      <a:pt x="82" y="0"/>
                    </a:cubicBezTo>
                    <a:cubicBezTo>
                      <a:pt x="73" y="0"/>
                      <a:pt x="63" y="10"/>
                      <a:pt x="63" y="20"/>
                    </a:cubicBezTo>
                    <a:cubicBezTo>
                      <a:pt x="63" y="25"/>
                      <a:pt x="67" y="32"/>
                      <a:pt x="77" y="32"/>
                    </a:cubicBezTo>
                    <a:cubicBezTo>
                      <a:pt x="87" y="32"/>
                      <a:pt x="95" y="23"/>
                      <a:pt x="95" y="14"/>
                    </a:cubicBezTo>
                    <a:moveTo>
                      <a:pt x="25" y="186"/>
                    </a:moveTo>
                    <a:cubicBezTo>
                      <a:pt x="24" y="191"/>
                      <a:pt x="22" y="195"/>
                      <a:pt x="22" y="202"/>
                    </a:cubicBezTo>
                    <a:cubicBezTo>
                      <a:pt x="22" y="217"/>
                      <a:pt x="36" y="229"/>
                      <a:pt x="54" y="229"/>
                    </a:cubicBezTo>
                    <a:cubicBezTo>
                      <a:pt x="89" y="229"/>
                      <a:pt x="105" y="184"/>
                      <a:pt x="105" y="178"/>
                    </a:cubicBezTo>
                    <a:cubicBezTo>
                      <a:pt x="105" y="174"/>
                      <a:pt x="101" y="174"/>
                      <a:pt x="99" y="174"/>
                    </a:cubicBezTo>
                    <a:cubicBezTo>
                      <a:pt x="94" y="174"/>
                      <a:pt x="94" y="175"/>
                      <a:pt x="92" y="179"/>
                    </a:cubicBezTo>
                    <a:cubicBezTo>
                      <a:pt x="85" y="206"/>
                      <a:pt x="70" y="221"/>
                      <a:pt x="56" y="221"/>
                    </a:cubicBezTo>
                    <a:cubicBezTo>
                      <a:pt x="49" y="221"/>
                      <a:pt x="47" y="216"/>
                      <a:pt x="47" y="209"/>
                    </a:cubicBezTo>
                    <a:cubicBezTo>
                      <a:pt x="47" y="200"/>
                      <a:pt x="50" y="195"/>
                      <a:pt x="53" y="186"/>
                    </a:cubicBezTo>
                    <a:cubicBezTo>
                      <a:pt x="56" y="178"/>
                      <a:pt x="60" y="168"/>
                      <a:pt x="64" y="160"/>
                    </a:cubicBezTo>
                    <a:cubicBezTo>
                      <a:pt x="67" y="152"/>
                      <a:pt x="80" y="120"/>
                      <a:pt x="81" y="116"/>
                    </a:cubicBezTo>
                    <a:cubicBezTo>
                      <a:pt x="82" y="113"/>
                      <a:pt x="82" y="109"/>
                      <a:pt x="82" y="106"/>
                    </a:cubicBezTo>
                    <a:cubicBezTo>
                      <a:pt x="82" y="89"/>
                      <a:pt x="68" y="77"/>
                      <a:pt x="50" y="77"/>
                    </a:cubicBezTo>
                    <a:cubicBezTo>
                      <a:pt x="17" y="77"/>
                      <a:pt x="0" y="123"/>
                      <a:pt x="0" y="128"/>
                    </a:cubicBezTo>
                    <a:cubicBezTo>
                      <a:pt x="0" y="132"/>
                      <a:pt x="4" y="131"/>
                      <a:pt x="5" y="132"/>
                    </a:cubicBezTo>
                    <a:cubicBezTo>
                      <a:pt x="11" y="132"/>
                      <a:pt x="11" y="131"/>
                      <a:pt x="12" y="128"/>
                    </a:cubicBezTo>
                    <a:cubicBezTo>
                      <a:pt x="21" y="98"/>
                      <a:pt x="36" y="86"/>
                      <a:pt x="49" y="86"/>
                    </a:cubicBezTo>
                    <a:cubicBezTo>
                      <a:pt x="54" y="86"/>
                      <a:pt x="57" y="89"/>
                      <a:pt x="57" y="98"/>
                    </a:cubicBezTo>
                    <a:cubicBezTo>
                      <a:pt x="57" y="106"/>
                      <a:pt x="56" y="111"/>
                      <a:pt x="47" y="132"/>
                    </a:cubicBezTo>
                    <a:cubicBezTo>
                      <a:pt x="40" y="150"/>
                      <a:pt x="33" y="168"/>
                      <a:pt x="25" y="186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CustomShape 103"/>
              <p:cNvSpPr/>
              <p:nvPr/>
            </p:nvSpPr>
            <p:spPr>
              <a:xfrm>
                <a:off x="8229600" y="5699160"/>
                <a:ext cx="92880" cy="76680"/>
              </a:xfrm>
              <a:custGeom>
                <a:avLst/>
                <a:gdLst/>
                <a:ahLst/>
                <a:rect l="l" t="t" r="r" b="b"/>
                <a:pathLst>
                  <a:path w="261" h="216">
                    <a:moveTo>
                      <a:pt x="235" y="28"/>
                    </a:moveTo>
                    <a:cubicBezTo>
                      <a:pt x="242" y="28"/>
                      <a:pt x="260" y="28"/>
                      <a:pt x="260" y="12"/>
                    </a:cubicBezTo>
                    <a:cubicBezTo>
                      <a:pt x="260" y="0"/>
                      <a:pt x="249" y="0"/>
                      <a:pt x="241" y="0"/>
                    </a:cubicBezTo>
                    <a:cubicBezTo>
                      <a:pt x="203" y="0"/>
                      <a:pt x="166" y="0"/>
                      <a:pt x="129" y="0"/>
                    </a:cubicBezTo>
                    <a:cubicBezTo>
                      <a:pt x="55" y="0"/>
                      <a:pt x="0" y="81"/>
                      <a:pt x="0" y="138"/>
                    </a:cubicBezTo>
                    <a:cubicBezTo>
                      <a:pt x="0" y="181"/>
                      <a:pt x="28" y="215"/>
                      <a:pt x="73" y="215"/>
                    </a:cubicBezTo>
                    <a:cubicBezTo>
                      <a:pt x="132" y="215"/>
                      <a:pt x="197" y="156"/>
                      <a:pt x="197" y="81"/>
                    </a:cubicBezTo>
                    <a:cubicBezTo>
                      <a:pt x="197" y="73"/>
                      <a:pt x="197" y="50"/>
                      <a:pt x="182" y="28"/>
                    </a:cubicBezTo>
                    <a:cubicBezTo>
                      <a:pt x="200" y="28"/>
                      <a:pt x="217" y="28"/>
                      <a:pt x="235" y="28"/>
                    </a:cubicBezTo>
                    <a:moveTo>
                      <a:pt x="74" y="204"/>
                    </a:moveTo>
                    <a:cubicBezTo>
                      <a:pt x="49" y="204"/>
                      <a:pt x="29" y="186"/>
                      <a:pt x="29" y="152"/>
                    </a:cubicBezTo>
                    <a:cubicBezTo>
                      <a:pt x="29" y="138"/>
                      <a:pt x="36" y="98"/>
                      <a:pt x="53" y="68"/>
                    </a:cubicBezTo>
                    <a:cubicBezTo>
                      <a:pt x="74" y="35"/>
                      <a:pt x="104" y="28"/>
                      <a:pt x="120" y="28"/>
                    </a:cubicBezTo>
                    <a:cubicBezTo>
                      <a:pt x="161" y="28"/>
                      <a:pt x="165" y="60"/>
                      <a:pt x="165" y="75"/>
                    </a:cubicBezTo>
                    <a:cubicBezTo>
                      <a:pt x="165" y="99"/>
                      <a:pt x="155" y="138"/>
                      <a:pt x="139" y="163"/>
                    </a:cubicBezTo>
                    <a:cubicBezTo>
                      <a:pt x="119" y="192"/>
                      <a:pt x="92" y="204"/>
                      <a:pt x="74" y="20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CustomShape 104"/>
              <p:cNvSpPr/>
              <p:nvPr/>
            </p:nvSpPr>
            <p:spPr>
              <a:xfrm>
                <a:off x="8335800" y="5656680"/>
                <a:ext cx="65880" cy="54720"/>
              </a:xfrm>
              <a:custGeom>
                <a:avLst/>
                <a:gdLst/>
                <a:ahLst/>
                <a:rect l="l" t="t" r="r" b="b"/>
                <a:pathLst>
                  <a:path w="186" h="155">
                    <a:moveTo>
                      <a:pt x="70" y="116"/>
                    </a:moveTo>
                    <a:cubicBezTo>
                      <a:pt x="66" y="127"/>
                      <a:pt x="55" y="145"/>
                      <a:pt x="38" y="145"/>
                    </a:cubicBezTo>
                    <a:cubicBezTo>
                      <a:pt x="37" y="145"/>
                      <a:pt x="27" y="145"/>
                      <a:pt x="20" y="141"/>
                    </a:cubicBezTo>
                    <a:cubicBezTo>
                      <a:pt x="34" y="136"/>
                      <a:pt x="34" y="124"/>
                      <a:pt x="34" y="121"/>
                    </a:cubicBezTo>
                    <a:cubicBezTo>
                      <a:pt x="34" y="114"/>
                      <a:pt x="28" y="109"/>
                      <a:pt x="21" y="109"/>
                    </a:cubicBezTo>
                    <a:cubicBezTo>
                      <a:pt x="12" y="109"/>
                      <a:pt x="0" y="117"/>
                      <a:pt x="0" y="130"/>
                    </a:cubicBezTo>
                    <a:cubicBezTo>
                      <a:pt x="0" y="146"/>
                      <a:pt x="20" y="154"/>
                      <a:pt x="37" y="154"/>
                    </a:cubicBezTo>
                    <a:cubicBezTo>
                      <a:pt x="54" y="154"/>
                      <a:pt x="68" y="145"/>
                      <a:pt x="76" y="131"/>
                    </a:cubicBezTo>
                    <a:cubicBezTo>
                      <a:pt x="84" y="149"/>
                      <a:pt x="103" y="154"/>
                      <a:pt x="117" y="154"/>
                    </a:cubicBezTo>
                    <a:cubicBezTo>
                      <a:pt x="156" y="154"/>
                      <a:pt x="177" y="111"/>
                      <a:pt x="177" y="103"/>
                    </a:cubicBezTo>
                    <a:cubicBezTo>
                      <a:pt x="177" y="98"/>
                      <a:pt x="173" y="98"/>
                      <a:pt x="171" y="98"/>
                    </a:cubicBezTo>
                    <a:cubicBezTo>
                      <a:pt x="167" y="98"/>
                      <a:pt x="167" y="100"/>
                      <a:pt x="166" y="105"/>
                    </a:cubicBezTo>
                    <a:cubicBezTo>
                      <a:pt x="159" y="127"/>
                      <a:pt x="138" y="145"/>
                      <a:pt x="118" y="145"/>
                    </a:cubicBezTo>
                    <a:cubicBezTo>
                      <a:pt x="104" y="145"/>
                      <a:pt x="97" y="136"/>
                      <a:pt x="97" y="123"/>
                    </a:cubicBezTo>
                    <a:cubicBezTo>
                      <a:pt x="97" y="114"/>
                      <a:pt x="105" y="84"/>
                      <a:pt x="115" y="45"/>
                    </a:cubicBezTo>
                    <a:cubicBezTo>
                      <a:pt x="122" y="19"/>
                      <a:pt x="138" y="10"/>
                      <a:pt x="149" y="10"/>
                    </a:cubicBezTo>
                    <a:cubicBezTo>
                      <a:pt x="155" y="12"/>
                      <a:pt x="160" y="10"/>
                      <a:pt x="167" y="16"/>
                    </a:cubicBezTo>
                    <a:cubicBezTo>
                      <a:pt x="156" y="19"/>
                      <a:pt x="152" y="28"/>
                      <a:pt x="152" y="34"/>
                    </a:cubicBezTo>
                    <a:cubicBezTo>
                      <a:pt x="152" y="42"/>
                      <a:pt x="158" y="46"/>
                      <a:pt x="166" y="46"/>
                    </a:cubicBezTo>
                    <a:cubicBezTo>
                      <a:pt x="173" y="46"/>
                      <a:pt x="185" y="41"/>
                      <a:pt x="185" y="25"/>
                    </a:cubicBezTo>
                    <a:cubicBezTo>
                      <a:pt x="185" y="7"/>
                      <a:pt x="163" y="0"/>
                      <a:pt x="149" y="0"/>
                    </a:cubicBezTo>
                    <a:cubicBezTo>
                      <a:pt x="132" y="0"/>
                      <a:pt x="118" y="13"/>
                      <a:pt x="111" y="25"/>
                    </a:cubicBezTo>
                    <a:cubicBezTo>
                      <a:pt x="105" y="12"/>
                      <a:pt x="89" y="0"/>
                      <a:pt x="69" y="0"/>
                    </a:cubicBezTo>
                    <a:cubicBezTo>
                      <a:pt x="31" y="0"/>
                      <a:pt x="9" y="43"/>
                      <a:pt x="9" y="53"/>
                    </a:cubicBezTo>
                    <a:cubicBezTo>
                      <a:pt x="9" y="57"/>
                      <a:pt x="12" y="56"/>
                      <a:pt x="14" y="57"/>
                    </a:cubicBezTo>
                    <a:cubicBezTo>
                      <a:pt x="20" y="57"/>
                      <a:pt x="20" y="56"/>
                      <a:pt x="21" y="52"/>
                    </a:cubicBezTo>
                    <a:cubicBezTo>
                      <a:pt x="30" y="25"/>
                      <a:pt x="52" y="10"/>
                      <a:pt x="69" y="10"/>
                    </a:cubicBezTo>
                    <a:cubicBezTo>
                      <a:pt x="80" y="10"/>
                      <a:pt x="89" y="17"/>
                      <a:pt x="89" y="34"/>
                    </a:cubicBezTo>
                    <a:cubicBezTo>
                      <a:pt x="89" y="39"/>
                      <a:pt x="86" y="57"/>
                      <a:pt x="82" y="68"/>
                    </a:cubicBezTo>
                    <a:cubicBezTo>
                      <a:pt x="78" y="84"/>
                      <a:pt x="74" y="100"/>
                      <a:pt x="70" y="116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" name="CustomShape 105"/>
              <p:cNvSpPr/>
              <p:nvPr/>
            </p:nvSpPr>
            <p:spPr>
              <a:xfrm>
                <a:off x="8330040" y="5738760"/>
                <a:ext cx="36360" cy="81720"/>
              </a:xfrm>
              <a:custGeom>
                <a:avLst/>
                <a:gdLst/>
                <a:ahLst/>
                <a:rect l="l" t="t" r="r" b="b"/>
                <a:pathLst>
                  <a:path w="104" h="230">
                    <a:moveTo>
                      <a:pt x="95" y="14"/>
                    </a:moveTo>
                    <a:cubicBezTo>
                      <a:pt x="95" y="8"/>
                      <a:pt x="91" y="0"/>
                      <a:pt x="81" y="0"/>
                    </a:cubicBezTo>
                    <a:cubicBezTo>
                      <a:pt x="71" y="0"/>
                      <a:pt x="61" y="10"/>
                      <a:pt x="61" y="19"/>
                    </a:cubicBezTo>
                    <a:cubicBezTo>
                      <a:pt x="61" y="25"/>
                      <a:pt x="65" y="32"/>
                      <a:pt x="75" y="32"/>
                    </a:cubicBezTo>
                    <a:cubicBezTo>
                      <a:pt x="85" y="32"/>
                      <a:pt x="95" y="22"/>
                      <a:pt x="95" y="14"/>
                    </a:cubicBezTo>
                    <a:moveTo>
                      <a:pt x="25" y="186"/>
                    </a:moveTo>
                    <a:cubicBezTo>
                      <a:pt x="23" y="192"/>
                      <a:pt x="21" y="194"/>
                      <a:pt x="21" y="201"/>
                    </a:cubicBezTo>
                    <a:cubicBezTo>
                      <a:pt x="21" y="216"/>
                      <a:pt x="35" y="229"/>
                      <a:pt x="54" y="229"/>
                    </a:cubicBezTo>
                    <a:cubicBezTo>
                      <a:pt x="88" y="229"/>
                      <a:pt x="103" y="183"/>
                      <a:pt x="103" y="178"/>
                    </a:cubicBezTo>
                    <a:cubicBezTo>
                      <a:pt x="103" y="173"/>
                      <a:pt x="99" y="173"/>
                      <a:pt x="98" y="173"/>
                    </a:cubicBezTo>
                    <a:cubicBezTo>
                      <a:pt x="93" y="173"/>
                      <a:pt x="93" y="175"/>
                      <a:pt x="92" y="179"/>
                    </a:cubicBezTo>
                    <a:cubicBezTo>
                      <a:pt x="84" y="207"/>
                      <a:pt x="68" y="221"/>
                      <a:pt x="54" y="221"/>
                    </a:cubicBezTo>
                    <a:cubicBezTo>
                      <a:pt x="49" y="221"/>
                      <a:pt x="46" y="215"/>
                      <a:pt x="46" y="208"/>
                    </a:cubicBezTo>
                    <a:cubicBezTo>
                      <a:pt x="46" y="200"/>
                      <a:pt x="49" y="194"/>
                      <a:pt x="51" y="186"/>
                    </a:cubicBezTo>
                    <a:cubicBezTo>
                      <a:pt x="56" y="178"/>
                      <a:pt x="58" y="168"/>
                      <a:pt x="63" y="160"/>
                    </a:cubicBezTo>
                    <a:cubicBezTo>
                      <a:pt x="65" y="151"/>
                      <a:pt x="78" y="121"/>
                      <a:pt x="79" y="117"/>
                    </a:cubicBezTo>
                    <a:cubicBezTo>
                      <a:pt x="81" y="112"/>
                      <a:pt x="82" y="108"/>
                      <a:pt x="82" y="105"/>
                    </a:cubicBezTo>
                    <a:cubicBezTo>
                      <a:pt x="82" y="89"/>
                      <a:pt x="68" y="76"/>
                      <a:pt x="49" y="76"/>
                    </a:cubicBezTo>
                    <a:cubicBezTo>
                      <a:pt x="15" y="76"/>
                      <a:pt x="0" y="122"/>
                      <a:pt x="0" y="128"/>
                    </a:cubicBezTo>
                    <a:cubicBezTo>
                      <a:pt x="0" y="133"/>
                      <a:pt x="4" y="133"/>
                      <a:pt x="5" y="133"/>
                    </a:cubicBezTo>
                    <a:cubicBezTo>
                      <a:pt x="9" y="133"/>
                      <a:pt x="11" y="130"/>
                      <a:pt x="11" y="128"/>
                    </a:cubicBezTo>
                    <a:cubicBezTo>
                      <a:pt x="21" y="99"/>
                      <a:pt x="35" y="86"/>
                      <a:pt x="49" y="86"/>
                    </a:cubicBezTo>
                    <a:cubicBezTo>
                      <a:pt x="53" y="86"/>
                      <a:pt x="57" y="89"/>
                      <a:pt x="57" y="97"/>
                    </a:cubicBezTo>
                    <a:cubicBezTo>
                      <a:pt x="57" y="105"/>
                      <a:pt x="54" y="111"/>
                      <a:pt x="46" y="132"/>
                    </a:cubicBezTo>
                    <a:cubicBezTo>
                      <a:pt x="39" y="150"/>
                      <a:pt x="32" y="168"/>
                      <a:pt x="25" y="186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" name="CustomShape 106"/>
              <p:cNvSpPr/>
              <p:nvPr/>
            </p:nvSpPr>
            <p:spPr>
              <a:xfrm>
                <a:off x="8468280" y="5672880"/>
                <a:ext cx="117360" cy="115560"/>
              </a:xfrm>
              <a:custGeom>
                <a:avLst/>
                <a:gdLst/>
                <a:ahLst/>
                <a:rect l="l" t="t" r="r" b="b"/>
                <a:pathLst>
                  <a:path w="329" h="324">
                    <a:moveTo>
                      <a:pt x="174" y="171"/>
                    </a:moveTo>
                    <a:cubicBezTo>
                      <a:pt x="220" y="171"/>
                      <a:pt x="265" y="171"/>
                      <a:pt x="311" y="171"/>
                    </a:cubicBezTo>
                    <a:cubicBezTo>
                      <a:pt x="318" y="171"/>
                      <a:pt x="328" y="171"/>
                      <a:pt x="328" y="161"/>
                    </a:cubicBezTo>
                    <a:cubicBezTo>
                      <a:pt x="328" y="151"/>
                      <a:pt x="318" y="151"/>
                      <a:pt x="311" y="151"/>
                    </a:cubicBezTo>
                    <a:cubicBezTo>
                      <a:pt x="265" y="151"/>
                      <a:pt x="220" y="151"/>
                      <a:pt x="174" y="151"/>
                    </a:cubicBezTo>
                    <a:cubicBezTo>
                      <a:pt x="174" y="106"/>
                      <a:pt x="174" y="60"/>
                      <a:pt x="174" y="15"/>
                    </a:cubicBezTo>
                    <a:cubicBezTo>
                      <a:pt x="174" y="8"/>
                      <a:pt x="174" y="0"/>
                      <a:pt x="164" y="0"/>
                    </a:cubicBezTo>
                    <a:cubicBezTo>
                      <a:pt x="154" y="0"/>
                      <a:pt x="154" y="8"/>
                      <a:pt x="154" y="15"/>
                    </a:cubicBezTo>
                    <a:cubicBezTo>
                      <a:pt x="154" y="60"/>
                      <a:pt x="154" y="106"/>
                      <a:pt x="154" y="151"/>
                    </a:cubicBezTo>
                    <a:cubicBezTo>
                      <a:pt x="109" y="151"/>
                      <a:pt x="63" y="151"/>
                      <a:pt x="17" y="151"/>
                    </a:cubicBezTo>
                    <a:cubicBezTo>
                      <a:pt x="10" y="151"/>
                      <a:pt x="0" y="151"/>
                      <a:pt x="0" y="161"/>
                    </a:cubicBezTo>
                    <a:cubicBezTo>
                      <a:pt x="0" y="171"/>
                      <a:pt x="10" y="171"/>
                      <a:pt x="17" y="171"/>
                    </a:cubicBezTo>
                    <a:cubicBezTo>
                      <a:pt x="63" y="171"/>
                      <a:pt x="109" y="171"/>
                      <a:pt x="154" y="171"/>
                    </a:cubicBezTo>
                    <a:cubicBezTo>
                      <a:pt x="154" y="216"/>
                      <a:pt x="154" y="261"/>
                      <a:pt x="154" y="307"/>
                    </a:cubicBezTo>
                    <a:cubicBezTo>
                      <a:pt x="154" y="313"/>
                      <a:pt x="154" y="323"/>
                      <a:pt x="164" y="323"/>
                    </a:cubicBezTo>
                    <a:cubicBezTo>
                      <a:pt x="174" y="323"/>
                      <a:pt x="174" y="313"/>
                      <a:pt x="174" y="307"/>
                    </a:cubicBezTo>
                    <a:cubicBezTo>
                      <a:pt x="174" y="261"/>
                      <a:pt x="174" y="216"/>
                      <a:pt x="174" y="17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CustomShape 107"/>
              <p:cNvSpPr/>
              <p:nvPr/>
            </p:nvSpPr>
            <p:spPr>
              <a:xfrm>
                <a:off x="8644680" y="5697360"/>
                <a:ext cx="64800" cy="78480"/>
              </a:xfrm>
              <a:custGeom>
                <a:avLst/>
                <a:gdLst/>
                <a:ahLst/>
                <a:rect l="l" t="t" r="r" b="b"/>
                <a:pathLst>
                  <a:path w="183" h="221">
                    <a:moveTo>
                      <a:pt x="167" y="33"/>
                    </a:moveTo>
                    <a:cubicBezTo>
                      <a:pt x="154" y="33"/>
                      <a:pt x="145" y="44"/>
                      <a:pt x="145" y="55"/>
                    </a:cubicBezTo>
                    <a:cubicBezTo>
                      <a:pt x="145" y="61"/>
                      <a:pt x="148" y="69"/>
                      <a:pt x="159" y="69"/>
                    </a:cubicBezTo>
                    <a:cubicBezTo>
                      <a:pt x="169" y="69"/>
                      <a:pt x="182" y="61"/>
                      <a:pt x="182" y="41"/>
                    </a:cubicBezTo>
                    <a:cubicBezTo>
                      <a:pt x="182" y="19"/>
                      <a:pt x="161" y="0"/>
                      <a:pt x="124" y="0"/>
                    </a:cubicBezTo>
                    <a:cubicBezTo>
                      <a:pt x="58" y="0"/>
                      <a:pt x="40" y="50"/>
                      <a:pt x="40" y="71"/>
                    </a:cubicBezTo>
                    <a:cubicBezTo>
                      <a:pt x="40" y="108"/>
                      <a:pt x="76" y="116"/>
                      <a:pt x="91" y="119"/>
                    </a:cubicBezTo>
                    <a:cubicBezTo>
                      <a:pt x="117" y="123"/>
                      <a:pt x="142" y="129"/>
                      <a:pt x="142" y="155"/>
                    </a:cubicBezTo>
                    <a:cubicBezTo>
                      <a:pt x="142" y="169"/>
                      <a:pt x="131" y="209"/>
                      <a:pt x="72" y="209"/>
                    </a:cubicBezTo>
                    <a:cubicBezTo>
                      <a:pt x="65" y="209"/>
                      <a:pt x="27" y="209"/>
                      <a:pt x="16" y="183"/>
                    </a:cubicBezTo>
                    <a:cubicBezTo>
                      <a:pt x="34" y="186"/>
                      <a:pt x="47" y="172"/>
                      <a:pt x="47" y="158"/>
                    </a:cubicBezTo>
                    <a:cubicBezTo>
                      <a:pt x="47" y="147"/>
                      <a:pt x="38" y="141"/>
                      <a:pt x="28" y="141"/>
                    </a:cubicBezTo>
                    <a:cubicBezTo>
                      <a:pt x="16" y="141"/>
                      <a:pt x="0" y="151"/>
                      <a:pt x="0" y="173"/>
                    </a:cubicBezTo>
                    <a:cubicBezTo>
                      <a:pt x="0" y="201"/>
                      <a:pt x="28" y="220"/>
                      <a:pt x="72" y="220"/>
                    </a:cubicBezTo>
                    <a:cubicBezTo>
                      <a:pt x="150" y="220"/>
                      <a:pt x="170" y="161"/>
                      <a:pt x="170" y="140"/>
                    </a:cubicBezTo>
                    <a:cubicBezTo>
                      <a:pt x="170" y="122"/>
                      <a:pt x="161" y="109"/>
                      <a:pt x="154" y="104"/>
                    </a:cubicBezTo>
                    <a:cubicBezTo>
                      <a:pt x="142" y="90"/>
                      <a:pt x="128" y="87"/>
                      <a:pt x="105" y="83"/>
                    </a:cubicBezTo>
                    <a:cubicBezTo>
                      <a:pt x="89" y="79"/>
                      <a:pt x="68" y="76"/>
                      <a:pt x="68" y="54"/>
                    </a:cubicBezTo>
                    <a:cubicBezTo>
                      <a:pt x="68" y="40"/>
                      <a:pt x="80" y="11"/>
                      <a:pt x="124" y="11"/>
                    </a:cubicBezTo>
                    <a:cubicBezTo>
                      <a:pt x="136" y="11"/>
                      <a:pt x="160" y="14"/>
                      <a:pt x="167" y="3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CustomShape 108"/>
              <p:cNvSpPr/>
              <p:nvPr/>
            </p:nvSpPr>
            <p:spPr>
              <a:xfrm>
                <a:off x="8758080" y="5643360"/>
                <a:ext cx="166320" cy="174240"/>
              </a:xfrm>
              <a:custGeom>
                <a:avLst/>
                <a:gdLst/>
                <a:ahLst/>
                <a:rect l="l" t="t" r="r" b="b"/>
                <a:pathLst>
                  <a:path w="465" h="487">
                    <a:moveTo>
                      <a:pt x="179" y="259"/>
                    </a:moveTo>
                    <a:cubicBezTo>
                      <a:pt x="122" y="331"/>
                      <a:pt x="64" y="402"/>
                      <a:pt x="6" y="473"/>
                    </a:cubicBezTo>
                    <a:cubicBezTo>
                      <a:pt x="2" y="477"/>
                      <a:pt x="0" y="479"/>
                      <a:pt x="0" y="481"/>
                    </a:cubicBezTo>
                    <a:cubicBezTo>
                      <a:pt x="0" y="486"/>
                      <a:pt x="6" y="486"/>
                      <a:pt x="14" y="486"/>
                    </a:cubicBezTo>
                    <a:cubicBezTo>
                      <a:pt x="150" y="486"/>
                      <a:pt x="286" y="486"/>
                      <a:pt x="422" y="486"/>
                    </a:cubicBezTo>
                    <a:cubicBezTo>
                      <a:pt x="436" y="445"/>
                      <a:pt x="450" y="405"/>
                      <a:pt x="464" y="365"/>
                    </a:cubicBezTo>
                    <a:cubicBezTo>
                      <a:pt x="460" y="365"/>
                      <a:pt x="456" y="365"/>
                      <a:pt x="452" y="365"/>
                    </a:cubicBezTo>
                    <a:cubicBezTo>
                      <a:pt x="440" y="401"/>
                      <a:pt x="406" y="432"/>
                      <a:pt x="364" y="445"/>
                    </a:cubicBezTo>
                    <a:cubicBezTo>
                      <a:pt x="357" y="448"/>
                      <a:pt x="322" y="459"/>
                      <a:pt x="251" y="459"/>
                    </a:cubicBezTo>
                    <a:cubicBezTo>
                      <a:pt x="181" y="459"/>
                      <a:pt x="112" y="459"/>
                      <a:pt x="42" y="459"/>
                    </a:cubicBezTo>
                    <a:cubicBezTo>
                      <a:pt x="99" y="390"/>
                      <a:pt x="155" y="321"/>
                      <a:pt x="212" y="251"/>
                    </a:cubicBezTo>
                    <a:cubicBezTo>
                      <a:pt x="216" y="247"/>
                      <a:pt x="217" y="245"/>
                      <a:pt x="217" y="243"/>
                    </a:cubicBezTo>
                    <a:cubicBezTo>
                      <a:pt x="217" y="241"/>
                      <a:pt x="216" y="240"/>
                      <a:pt x="213" y="236"/>
                    </a:cubicBezTo>
                    <a:cubicBezTo>
                      <a:pt x="160" y="164"/>
                      <a:pt x="107" y="92"/>
                      <a:pt x="53" y="19"/>
                    </a:cubicBezTo>
                    <a:cubicBezTo>
                      <a:pt x="118" y="19"/>
                      <a:pt x="183" y="19"/>
                      <a:pt x="248" y="19"/>
                    </a:cubicBezTo>
                    <a:cubicBezTo>
                      <a:pt x="304" y="19"/>
                      <a:pt x="417" y="22"/>
                      <a:pt x="452" y="114"/>
                    </a:cubicBezTo>
                    <a:cubicBezTo>
                      <a:pt x="456" y="114"/>
                      <a:pt x="460" y="114"/>
                      <a:pt x="464" y="114"/>
                    </a:cubicBezTo>
                    <a:cubicBezTo>
                      <a:pt x="450" y="76"/>
                      <a:pt x="436" y="38"/>
                      <a:pt x="422" y="0"/>
                    </a:cubicBezTo>
                    <a:cubicBezTo>
                      <a:pt x="286" y="0"/>
                      <a:pt x="150" y="0"/>
                      <a:pt x="14" y="0"/>
                    </a:cubicBezTo>
                    <a:cubicBezTo>
                      <a:pt x="0" y="0"/>
                      <a:pt x="0" y="0"/>
                      <a:pt x="0" y="15"/>
                    </a:cubicBezTo>
                    <a:cubicBezTo>
                      <a:pt x="60" y="97"/>
                      <a:pt x="120" y="178"/>
                      <a:pt x="179" y="25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" name="CustomShape 109"/>
              <p:cNvSpPr/>
              <p:nvPr/>
            </p:nvSpPr>
            <p:spPr>
              <a:xfrm>
                <a:off x="8940960" y="5745600"/>
                <a:ext cx="36720" cy="81720"/>
              </a:xfrm>
              <a:custGeom>
                <a:avLst/>
                <a:gdLst/>
                <a:ahLst/>
                <a:rect l="l" t="t" r="r" b="b"/>
                <a:pathLst>
                  <a:path w="105" h="230">
                    <a:moveTo>
                      <a:pt x="96" y="14"/>
                    </a:moveTo>
                    <a:cubicBezTo>
                      <a:pt x="96" y="9"/>
                      <a:pt x="91" y="0"/>
                      <a:pt x="82" y="0"/>
                    </a:cubicBezTo>
                    <a:cubicBezTo>
                      <a:pt x="72" y="0"/>
                      <a:pt x="62" y="10"/>
                      <a:pt x="62" y="20"/>
                    </a:cubicBezTo>
                    <a:cubicBezTo>
                      <a:pt x="62" y="25"/>
                      <a:pt x="66" y="32"/>
                      <a:pt x="76" y="32"/>
                    </a:cubicBezTo>
                    <a:cubicBezTo>
                      <a:pt x="86" y="32"/>
                      <a:pt x="96" y="23"/>
                      <a:pt x="96" y="14"/>
                    </a:cubicBezTo>
                    <a:moveTo>
                      <a:pt x="26" y="186"/>
                    </a:moveTo>
                    <a:cubicBezTo>
                      <a:pt x="24" y="191"/>
                      <a:pt x="23" y="195"/>
                      <a:pt x="23" y="202"/>
                    </a:cubicBezTo>
                    <a:cubicBezTo>
                      <a:pt x="23" y="217"/>
                      <a:pt x="35" y="229"/>
                      <a:pt x="55" y="229"/>
                    </a:cubicBezTo>
                    <a:cubicBezTo>
                      <a:pt x="89" y="229"/>
                      <a:pt x="104" y="184"/>
                      <a:pt x="104" y="178"/>
                    </a:cubicBezTo>
                    <a:cubicBezTo>
                      <a:pt x="104" y="174"/>
                      <a:pt x="100" y="174"/>
                      <a:pt x="98" y="174"/>
                    </a:cubicBezTo>
                    <a:cubicBezTo>
                      <a:pt x="94" y="174"/>
                      <a:pt x="94" y="175"/>
                      <a:pt x="93" y="179"/>
                    </a:cubicBezTo>
                    <a:cubicBezTo>
                      <a:pt x="84" y="206"/>
                      <a:pt x="69" y="221"/>
                      <a:pt x="56" y="221"/>
                    </a:cubicBezTo>
                    <a:cubicBezTo>
                      <a:pt x="49" y="221"/>
                      <a:pt x="47" y="216"/>
                      <a:pt x="47" y="209"/>
                    </a:cubicBezTo>
                    <a:cubicBezTo>
                      <a:pt x="47" y="200"/>
                      <a:pt x="49" y="195"/>
                      <a:pt x="52" y="186"/>
                    </a:cubicBezTo>
                    <a:cubicBezTo>
                      <a:pt x="56" y="178"/>
                      <a:pt x="61" y="168"/>
                      <a:pt x="63" y="160"/>
                    </a:cubicBezTo>
                    <a:cubicBezTo>
                      <a:pt x="66" y="152"/>
                      <a:pt x="79" y="120"/>
                      <a:pt x="80" y="116"/>
                    </a:cubicBezTo>
                    <a:cubicBezTo>
                      <a:pt x="82" y="113"/>
                      <a:pt x="83" y="109"/>
                      <a:pt x="83" y="106"/>
                    </a:cubicBezTo>
                    <a:cubicBezTo>
                      <a:pt x="83" y="89"/>
                      <a:pt x="69" y="77"/>
                      <a:pt x="49" y="77"/>
                    </a:cubicBezTo>
                    <a:cubicBezTo>
                      <a:pt x="16" y="77"/>
                      <a:pt x="0" y="123"/>
                      <a:pt x="0" y="128"/>
                    </a:cubicBezTo>
                    <a:cubicBezTo>
                      <a:pt x="0" y="132"/>
                      <a:pt x="5" y="132"/>
                      <a:pt x="6" y="132"/>
                    </a:cubicBezTo>
                    <a:cubicBezTo>
                      <a:pt x="10" y="132"/>
                      <a:pt x="12" y="131"/>
                      <a:pt x="12" y="128"/>
                    </a:cubicBezTo>
                    <a:cubicBezTo>
                      <a:pt x="21" y="98"/>
                      <a:pt x="37" y="86"/>
                      <a:pt x="49" y="86"/>
                    </a:cubicBezTo>
                    <a:cubicBezTo>
                      <a:pt x="55" y="86"/>
                      <a:pt x="58" y="89"/>
                      <a:pt x="58" y="98"/>
                    </a:cubicBezTo>
                    <a:cubicBezTo>
                      <a:pt x="58" y="106"/>
                      <a:pt x="55" y="111"/>
                      <a:pt x="47" y="132"/>
                    </a:cubicBezTo>
                    <a:cubicBezTo>
                      <a:pt x="40" y="150"/>
                      <a:pt x="33" y="168"/>
                      <a:pt x="26" y="186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" name="CustomShape 110"/>
              <p:cNvSpPr/>
              <p:nvPr/>
            </p:nvSpPr>
            <p:spPr>
              <a:xfrm>
                <a:off x="8998560" y="5756400"/>
                <a:ext cx="82800" cy="79560"/>
              </a:xfrm>
              <a:custGeom>
                <a:avLst/>
                <a:gdLst/>
                <a:ahLst/>
                <a:rect l="l" t="t" r="r" b="b"/>
                <a:pathLst>
                  <a:path w="233" h="224">
                    <a:moveTo>
                      <a:pt x="225" y="18"/>
                    </a:moveTo>
                    <a:cubicBezTo>
                      <a:pt x="229" y="15"/>
                      <a:pt x="232" y="13"/>
                      <a:pt x="232" y="9"/>
                    </a:cubicBezTo>
                    <a:cubicBezTo>
                      <a:pt x="232" y="4"/>
                      <a:pt x="229" y="0"/>
                      <a:pt x="224" y="0"/>
                    </a:cubicBezTo>
                    <a:cubicBezTo>
                      <a:pt x="222" y="1"/>
                      <a:pt x="222" y="0"/>
                      <a:pt x="218" y="2"/>
                    </a:cubicBezTo>
                    <a:cubicBezTo>
                      <a:pt x="148" y="36"/>
                      <a:pt x="78" y="69"/>
                      <a:pt x="8" y="102"/>
                    </a:cubicBezTo>
                    <a:cubicBezTo>
                      <a:pt x="4" y="104"/>
                      <a:pt x="0" y="106"/>
                      <a:pt x="0" y="111"/>
                    </a:cubicBezTo>
                    <a:cubicBezTo>
                      <a:pt x="0" y="116"/>
                      <a:pt x="4" y="119"/>
                      <a:pt x="7" y="120"/>
                    </a:cubicBezTo>
                    <a:cubicBezTo>
                      <a:pt x="77" y="154"/>
                      <a:pt x="147" y="187"/>
                      <a:pt x="217" y="220"/>
                    </a:cubicBezTo>
                    <a:cubicBezTo>
                      <a:pt x="222" y="223"/>
                      <a:pt x="222" y="222"/>
                      <a:pt x="224" y="223"/>
                    </a:cubicBezTo>
                    <a:cubicBezTo>
                      <a:pt x="229" y="223"/>
                      <a:pt x="232" y="219"/>
                      <a:pt x="232" y="213"/>
                    </a:cubicBezTo>
                    <a:cubicBezTo>
                      <a:pt x="232" y="209"/>
                      <a:pt x="229" y="206"/>
                      <a:pt x="225" y="205"/>
                    </a:cubicBezTo>
                    <a:cubicBezTo>
                      <a:pt x="159" y="174"/>
                      <a:pt x="94" y="143"/>
                      <a:pt x="28" y="112"/>
                    </a:cubicBezTo>
                    <a:cubicBezTo>
                      <a:pt x="94" y="81"/>
                      <a:pt x="159" y="49"/>
                      <a:pt x="225" y="1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CustomShape 111"/>
              <p:cNvSpPr/>
              <p:nvPr/>
            </p:nvSpPr>
            <p:spPr>
              <a:xfrm>
                <a:off x="9095760" y="5745600"/>
                <a:ext cx="53640" cy="105840"/>
              </a:xfrm>
              <a:custGeom>
                <a:avLst/>
                <a:gdLst/>
                <a:ahLst/>
                <a:rect l="l" t="t" r="r" b="b"/>
                <a:pathLst>
                  <a:path w="152" h="297">
                    <a:moveTo>
                      <a:pt x="151" y="14"/>
                    </a:moveTo>
                    <a:cubicBezTo>
                      <a:pt x="151" y="7"/>
                      <a:pt x="147" y="0"/>
                      <a:pt x="137" y="0"/>
                    </a:cubicBezTo>
                    <a:cubicBezTo>
                      <a:pt x="127" y="0"/>
                      <a:pt x="119" y="10"/>
                      <a:pt x="119" y="20"/>
                    </a:cubicBezTo>
                    <a:cubicBezTo>
                      <a:pt x="119" y="25"/>
                      <a:pt x="123" y="32"/>
                      <a:pt x="132" y="32"/>
                    </a:cubicBezTo>
                    <a:cubicBezTo>
                      <a:pt x="141" y="32"/>
                      <a:pt x="151" y="24"/>
                      <a:pt x="151" y="14"/>
                    </a:cubicBezTo>
                    <a:moveTo>
                      <a:pt x="78" y="243"/>
                    </a:moveTo>
                    <a:cubicBezTo>
                      <a:pt x="73" y="267"/>
                      <a:pt x="55" y="286"/>
                      <a:pt x="34" y="286"/>
                    </a:cubicBezTo>
                    <a:cubicBezTo>
                      <a:pt x="29" y="286"/>
                      <a:pt x="25" y="286"/>
                      <a:pt x="21" y="285"/>
                    </a:cubicBezTo>
                    <a:cubicBezTo>
                      <a:pt x="31" y="281"/>
                      <a:pt x="34" y="272"/>
                      <a:pt x="34" y="267"/>
                    </a:cubicBezTo>
                    <a:cubicBezTo>
                      <a:pt x="34" y="259"/>
                      <a:pt x="27" y="254"/>
                      <a:pt x="20" y="254"/>
                    </a:cubicBezTo>
                    <a:cubicBezTo>
                      <a:pt x="10" y="254"/>
                      <a:pt x="0" y="264"/>
                      <a:pt x="0" y="275"/>
                    </a:cubicBezTo>
                    <a:cubicBezTo>
                      <a:pt x="0" y="288"/>
                      <a:pt x="15" y="296"/>
                      <a:pt x="35" y="296"/>
                    </a:cubicBezTo>
                    <a:cubicBezTo>
                      <a:pt x="55" y="296"/>
                      <a:pt x="95" y="284"/>
                      <a:pt x="106" y="242"/>
                    </a:cubicBezTo>
                    <a:cubicBezTo>
                      <a:pt x="117" y="201"/>
                      <a:pt x="127" y="160"/>
                      <a:pt x="137" y="120"/>
                    </a:cubicBezTo>
                    <a:cubicBezTo>
                      <a:pt x="139" y="117"/>
                      <a:pt x="139" y="114"/>
                      <a:pt x="139" y="109"/>
                    </a:cubicBezTo>
                    <a:cubicBezTo>
                      <a:pt x="139" y="89"/>
                      <a:pt x="123" y="77"/>
                      <a:pt x="102" y="77"/>
                    </a:cubicBezTo>
                    <a:cubicBezTo>
                      <a:pt x="64" y="77"/>
                      <a:pt x="42" y="124"/>
                      <a:pt x="42" y="128"/>
                    </a:cubicBezTo>
                    <a:cubicBezTo>
                      <a:pt x="42" y="132"/>
                      <a:pt x="46" y="132"/>
                      <a:pt x="48" y="132"/>
                    </a:cubicBezTo>
                    <a:cubicBezTo>
                      <a:pt x="52" y="132"/>
                      <a:pt x="52" y="132"/>
                      <a:pt x="55" y="127"/>
                    </a:cubicBezTo>
                    <a:cubicBezTo>
                      <a:pt x="63" y="107"/>
                      <a:pt x="81" y="86"/>
                      <a:pt x="101" y="86"/>
                    </a:cubicBezTo>
                    <a:cubicBezTo>
                      <a:pt x="109" y="86"/>
                      <a:pt x="112" y="92"/>
                      <a:pt x="112" y="103"/>
                    </a:cubicBezTo>
                    <a:cubicBezTo>
                      <a:pt x="112" y="106"/>
                      <a:pt x="112" y="111"/>
                      <a:pt x="112" y="113"/>
                    </a:cubicBezTo>
                    <a:cubicBezTo>
                      <a:pt x="101" y="156"/>
                      <a:pt x="90" y="200"/>
                      <a:pt x="78" y="24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" name="CustomShape 112"/>
              <p:cNvSpPr/>
              <p:nvPr/>
            </p:nvSpPr>
            <p:spPr>
              <a:xfrm>
                <a:off x="9212760" y="5654880"/>
                <a:ext cx="98640" cy="123120"/>
              </a:xfrm>
              <a:custGeom>
                <a:avLst/>
                <a:gdLst/>
                <a:ahLst/>
                <a:rect l="l" t="t" r="r" b="b"/>
                <a:pathLst>
                  <a:path w="277" h="345">
                    <a:moveTo>
                      <a:pt x="231" y="36"/>
                    </a:moveTo>
                    <a:cubicBezTo>
                      <a:pt x="235" y="19"/>
                      <a:pt x="235" y="15"/>
                      <a:pt x="263" y="15"/>
                    </a:cubicBezTo>
                    <a:cubicBezTo>
                      <a:pt x="270" y="15"/>
                      <a:pt x="276" y="15"/>
                      <a:pt x="276" y="7"/>
                    </a:cubicBezTo>
                    <a:cubicBezTo>
                      <a:pt x="276" y="3"/>
                      <a:pt x="273" y="0"/>
                      <a:pt x="269" y="0"/>
                    </a:cubicBezTo>
                    <a:cubicBezTo>
                      <a:pt x="257" y="0"/>
                      <a:pt x="227" y="3"/>
                      <a:pt x="214" y="3"/>
                    </a:cubicBezTo>
                    <a:cubicBezTo>
                      <a:pt x="199" y="3"/>
                      <a:pt x="158" y="0"/>
                      <a:pt x="143" y="0"/>
                    </a:cubicBezTo>
                    <a:cubicBezTo>
                      <a:pt x="138" y="0"/>
                      <a:pt x="131" y="0"/>
                      <a:pt x="131" y="10"/>
                    </a:cubicBezTo>
                    <a:cubicBezTo>
                      <a:pt x="131" y="15"/>
                      <a:pt x="136" y="15"/>
                      <a:pt x="148" y="15"/>
                    </a:cubicBezTo>
                    <a:cubicBezTo>
                      <a:pt x="159" y="15"/>
                      <a:pt x="165" y="15"/>
                      <a:pt x="178" y="17"/>
                    </a:cubicBezTo>
                    <a:cubicBezTo>
                      <a:pt x="189" y="18"/>
                      <a:pt x="193" y="19"/>
                      <a:pt x="193" y="26"/>
                    </a:cubicBezTo>
                    <a:cubicBezTo>
                      <a:pt x="193" y="29"/>
                      <a:pt x="192" y="33"/>
                      <a:pt x="190" y="36"/>
                    </a:cubicBezTo>
                    <a:cubicBezTo>
                      <a:pt x="171" y="110"/>
                      <a:pt x="153" y="185"/>
                      <a:pt x="134" y="259"/>
                    </a:cubicBezTo>
                    <a:cubicBezTo>
                      <a:pt x="122" y="307"/>
                      <a:pt x="88" y="333"/>
                      <a:pt x="63" y="333"/>
                    </a:cubicBezTo>
                    <a:cubicBezTo>
                      <a:pt x="50" y="333"/>
                      <a:pt x="24" y="327"/>
                      <a:pt x="17" y="302"/>
                    </a:cubicBezTo>
                    <a:cubicBezTo>
                      <a:pt x="18" y="302"/>
                      <a:pt x="21" y="302"/>
                      <a:pt x="22" y="302"/>
                    </a:cubicBezTo>
                    <a:cubicBezTo>
                      <a:pt x="42" y="302"/>
                      <a:pt x="54" y="287"/>
                      <a:pt x="54" y="272"/>
                    </a:cubicBezTo>
                    <a:cubicBezTo>
                      <a:pt x="54" y="257"/>
                      <a:pt x="40" y="251"/>
                      <a:pt x="32" y="251"/>
                    </a:cubicBezTo>
                    <a:cubicBezTo>
                      <a:pt x="24" y="251"/>
                      <a:pt x="0" y="258"/>
                      <a:pt x="0" y="290"/>
                    </a:cubicBezTo>
                    <a:cubicBezTo>
                      <a:pt x="0" y="320"/>
                      <a:pt x="25" y="344"/>
                      <a:pt x="64" y="344"/>
                    </a:cubicBezTo>
                    <a:cubicBezTo>
                      <a:pt x="110" y="344"/>
                      <a:pt x="161" y="311"/>
                      <a:pt x="173" y="264"/>
                    </a:cubicBezTo>
                    <a:cubicBezTo>
                      <a:pt x="192" y="188"/>
                      <a:pt x="212" y="112"/>
                      <a:pt x="231" y="36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" name="CustomShape 113"/>
              <p:cNvSpPr/>
              <p:nvPr/>
            </p:nvSpPr>
            <p:spPr>
              <a:xfrm>
                <a:off x="9303840" y="5719680"/>
                <a:ext cx="37080" cy="81720"/>
              </a:xfrm>
              <a:custGeom>
                <a:avLst/>
                <a:gdLst/>
                <a:ahLst/>
                <a:rect l="l" t="t" r="r" b="b"/>
                <a:pathLst>
                  <a:path w="106" h="230">
                    <a:moveTo>
                      <a:pt x="95" y="13"/>
                    </a:moveTo>
                    <a:cubicBezTo>
                      <a:pt x="95" y="7"/>
                      <a:pt x="91" y="0"/>
                      <a:pt x="83" y="0"/>
                    </a:cubicBezTo>
                    <a:cubicBezTo>
                      <a:pt x="73" y="0"/>
                      <a:pt x="63" y="9"/>
                      <a:pt x="63" y="18"/>
                    </a:cubicBezTo>
                    <a:cubicBezTo>
                      <a:pt x="63" y="24"/>
                      <a:pt x="67" y="32"/>
                      <a:pt x="77" y="32"/>
                    </a:cubicBezTo>
                    <a:cubicBezTo>
                      <a:pt x="87" y="32"/>
                      <a:pt x="95" y="22"/>
                      <a:pt x="95" y="13"/>
                    </a:cubicBezTo>
                    <a:moveTo>
                      <a:pt x="25" y="186"/>
                    </a:moveTo>
                    <a:cubicBezTo>
                      <a:pt x="24" y="190"/>
                      <a:pt x="23" y="195"/>
                      <a:pt x="23" y="200"/>
                    </a:cubicBezTo>
                    <a:cubicBezTo>
                      <a:pt x="23" y="217"/>
                      <a:pt x="37" y="229"/>
                      <a:pt x="55" y="229"/>
                    </a:cubicBezTo>
                    <a:cubicBezTo>
                      <a:pt x="90" y="229"/>
                      <a:pt x="105" y="182"/>
                      <a:pt x="105" y="177"/>
                    </a:cubicBezTo>
                    <a:cubicBezTo>
                      <a:pt x="105" y="172"/>
                      <a:pt x="101" y="172"/>
                      <a:pt x="99" y="172"/>
                    </a:cubicBezTo>
                    <a:cubicBezTo>
                      <a:pt x="94" y="172"/>
                      <a:pt x="94" y="175"/>
                      <a:pt x="92" y="178"/>
                    </a:cubicBezTo>
                    <a:cubicBezTo>
                      <a:pt x="85" y="206"/>
                      <a:pt x="70" y="220"/>
                      <a:pt x="56" y="220"/>
                    </a:cubicBezTo>
                    <a:cubicBezTo>
                      <a:pt x="49" y="220"/>
                      <a:pt x="48" y="215"/>
                      <a:pt x="48" y="207"/>
                    </a:cubicBezTo>
                    <a:cubicBezTo>
                      <a:pt x="48" y="200"/>
                      <a:pt x="51" y="193"/>
                      <a:pt x="53" y="186"/>
                    </a:cubicBezTo>
                    <a:cubicBezTo>
                      <a:pt x="56" y="177"/>
                      <a:pt x="60" y="167"/>
                      <a:pt x="65" y="158"/>
                    </a:cubicBezTo>
                    <a:cubicBezTo>
                      <a:pt x="67" y="150"/>
                      <a:pt x="80" y="120"/>
                      <a:pt x="81" y="115"/>
                    </a:cubicBezTo>
                    <a:cubicBezTo>
                      <a:pt x="83" y="111"/>
                      <a:pt x="83" y="109"/>
                      <a:pt x="83" y="104"/>
                    </a:cubicBezTo>
                    <a:cubicBezTo>
                      <a:pt x="83" y="89"/>
                      <a:pt x="69" y="75"/>
                      <a:pt x="51" y="75"/>
                    </a:cubicBezTo>
                    <a:cubicBezTo>
                      <a:pt x="17" y="75"/>
                      <a:pt x="0" y="122"/>
                      <a:pt x="0" y="128"/>
                    </a:cubicBezTo>
                    <a:cubicBezTo>
                      <a:pt x="0" y="132"/>
                      <a:pt x="4" y="131"/>
                      <a:pt x="6" y="132"/>
                    </a:cubicBezTo>
                    <a:cubicBezTo>
                      <a:pt x="11" y="132"/>
                      <a:pt x="11" y="131"/>
                      <a:pt x="13" y="127"/>
                    </a:cubicBezTo>
                    <a:cubicBezTo>
                      <a:pt x="21" y="97"/>
                      <a:pt x="37" y="85"/>
                      <a:pt x="49" y="85"/>
                    </a:cubicBezTo>
                    <a:cubicBezTo>
                      <a:pt x="55" y="85"/>
                      <a:pt x="58" y="88"/>
                      <a:pt x="58" y="97"/>
                    </a:cubicBezTo>
                    <a:cubicBezTo>
                      <a:pt x="58" y="104"/>
                      <a:pt x="56" y="110"/>
                      <a:pt x="48" y="131"/>
                    </a:cubicBezTo>
                    <a:cubicBezTo>
                      <a:pt x="40" y="149"/>
                      <a:pt x="33" y="168"/>
                      <a:pt x="25" y="186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" name="CustomShape 114"/>
              <p:cNvSpPr/>
              <p:nvPr/>
            </p:nvSpPr>
            <p:spPr>
              <a:xfrm>
                <a:off x="9348120" y="5719680"/>
                <a:ext cx="53640" cy="105120"/>
              </a:xfrm>
              <a:custGeom>
                <a:avLst/>
                <a:gdLst/>
                <a:ahLst/>
                <a:rect l="l" t="t" r="r" b="b"/>
                <a:pathLst>
                  <a:path w="152" h="295">
                    <a:moveTo>
                      <a:pt x="151" y="13"/>
                    </a:moveTo>
                    <a:cubicBezTo>
                      <a:pt x="151" y="7"/>
                      <a:pt x="147" y="0"/>
                      <a:pt x="137" y="0"/>
                    </a:cubicBezTo>
                    <a:cubicBezTo>
                      <a:pt x="128" y="0"/>
                      <a:pt x="118" y="10"/>
                      <a:pt x="118" y="18"/>
                    </a:cubicBezTo>
                    <a:cubicBezTo>
                      <a:pt x="118" y="24"/>
                      <a:pt x="122" y="32"/>
                      <a:pt x="132" y="32"/>
                    </a:cubicBezTo>
                    <a:cubicBezTo>
                      <a:pt x="142" y="32"/>
                      <a:pt x="151" y="22"/>
                      <a:pt x="151" y="13"/>
                    </a:cubicBezTo>
                    <a:moveTo>
                      <a:pt x="79" y="242"/>
                    </a:moveTo>
                    <a:cubicBezTo>
                      <a:pt x="73" y="265"/>
                      <a:pt x="55" y="286"/>
                      <a:pt x="34" y="286"/>
                    </a:cubicBezTo>
                    <a:cubicBezTo>
                      <a:pt x="30" y="286"/>
                      <a:pt x="25" y="285"/>
                      <a:pt x="21" y="283"/>
                    </a:cubicBezTo>
                    <a:cubicBezTo>
                      <a:pt x="31" y="279"/>
                      <a:pt x="34" y="271"/>
                      <a:pt x="34" y="267"/>
                    </a:cubicBezTo>
                    <a:cubicBezTo>
                      <a:pt x="34" y="258"/>
                      <a:pt x="27" y="254"/>
                      <a:pt x="20" y="254"/>
                    </a:cubicBezTo>
                    <a:cubicBezTo>
                      <a:pt x="10" y="254"/>
                      <a:pt x="0" y="263"/>
                      <a:pt x="0" y="274"/>
                    </a:cubicBezTo>
                    <a:cubicBezTo>
                      <a:pt x="0" y="286"/>
                      <a:pt x="14" y="294"/>
                      <a:pt x="34" y="294"/>
                    </a:cubicBezTo>
                    <a:cubicBezTo>
                      <a:pt x="54" y="294"/>
                      <a:pt x="95" y="283"/>
                      <a:pt x="107" y="242"/>
                    </a:cubicBezTo>
                    <a:cubicBezTo>
                      <a:pt x="117" y="201"/>
                      <a:pt x="127" y="160"/>
                      <a:pt x="137" y="120"/>
                    </a:cubicBezTo>
                    <a:cubicBezTo>
                      <a:pt x="139" y="115"/>
                      <a:pt x="139" y="113"/>
                      <a:pt x="139" y="107"/>
                    </a:cubicBezTo>
                    <a:cubicBezTo>
                      <a:pt x="139" y="89"/>
                      <a:pt x="122" y="75"/>
                      <a:pt x="102" y="75"/>
                    </a:cubicBezTo>
                    <a:cubicBezTo>
                      <a:pt x="63" y="75"/>
                      <a:pt x="42" y="122"/>
                      <a:pt x="42" y="128"/>
                    </a:cubicBezTo>
                    <a:cubicBezTo>
                      <a:pt x="42" y="132"/>
                      <a:pt x="46" y="132"/>
                      <a:pt x="48" y="132"/>
                    </a:cubicBezTo>
                    <a:cubicBezTo>
                      <a:pt x="52" y="132"/>
                      <a:pt x="52" y="131"/>
                      <a:pt x="55" y="127"/>
                    </a:cubicBezTo>
                    <a:cubicBezTo>
                      <a:pt x="63" y="106"/>
                      <a:pt x="81" y="85"/>
                      <a:pt x="101" y="85"/>
                    </a:cubicBezTo>
                    <a:cubicBezTo>
                      <a:pt x="109" y="85"/>
                      <a:pt x="112" y="90"/>
                      <a:pt x="112" y="102"/>
                    </a:cubicBezTo>
                    <a:cubicBezTo>
                      <a:pt x="112" y="106"/>
                      <a:pt x="112" y="110"/>
                      <a:pt x="112" y="111"/>
                    </a:cubicBezTo>
                    <a:cubicBezTo>
                      <a:pt x="101" y="155"/>
                      <a:pt x="90" y="198"/>
                      <a:pt x="79" y="24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" name="CustomShape 115"/>
              <p:cNvSpPr/>
              <p:nvPr/>
            </p:nvSpPr>
            <p:spPr>
              <a:xfrm>
                <a:off x="9429840" y="5699160"/>
                <a:ext cx="92520" cy="76680"/>
              </a:xfrm>
              <a:custGeom>
                <a:avLst/>
                <a:gdLst/>
                <a:ahLst/>
                <a:rect l="l" t="t" r="r" b="b"/>
                <a:pathLst>
                  <a:path w="260" h="216">
                    <a:moveTo>
                      <a:pt x="235" y="28"/>
                    </a:moveTo>
                    <a:cubicBezTo>
                      <a:pt x="242" y="28"/>
                      <a:pt x="259" y="28"/>
                      <a:pt x="259" y="12"/>
                    </a:cubicBezTo>
                    <a:cubicBezTo>
                      <a:pt x="259" y="0"/>
                      <a:pt x="249" y="0"/>
                      <a:pt x="241" y="0"/>
                    </a:cubicBezTo>
                    <a:cubicBezTo>
                      <a:pt x="203" y="0"/>
                      <a:pt x="166" y="0"/>
                      <a:pt x="129" y="0"/>
                    </a:cubicBezTo>
                    <a:cubicBezTo>
                      <a:pt x="55" y="0"/>
                      <a:pt x="0" y="81"/>
                      <a:pt x="0" y="138"/>
                    </a:cubicBezTo>
                    <a:cubicBezTo>
                      <a:pt x="0" y="181"/>
                      <a:pt x="28" y="215"/>
                      <a:pt x="73" y="215"/>
                    </a:cubicBezTo>
                    <a:cubicBezTo>
                      <a:pt x="132" y="215"/>
                      <a:pt x="196" y="156"/>
                      <a:pt x="196" y="81"/>
                    </a:cubicBezTo>
                    <a:cubicBezTo>
                      <a:pt x="196" y="73"/>
                      <a:pt x="196" y="50"/>
                      <a:pt x="182" y="28"/>
                    </a:cubicBezTo>
                    <a:cubicBezTo>
                      <a:pt x="200" y="28"/>
                      <a:pt x="217" y="28"/>
                      <a:pt x="235" y="28"/>
                    </a:cubicBezTo>
                    <a:moveTo>
                      <a:pt x="74" y="204"/>
                    </a:moveTo>
                    <a:cubicBezTo>
                      <a:pt x="49" y="204"/>
                      <a:pt x="29" y="186"/>
                      <a:pt x="29" y="152"/>
                    </a:cubicBezTo>
                    <a:cubicBezTo>
                      <a:pt x="29" y="138"/>
                      <a:pt x="36" y="98"/>
                      <a:pt x="53" y="68"/>
                    </a:cubicBezTo>
                    <a:cubicBezTo>
                      <a:pt x="74" y="35"/>
                      <a:pt x="104" y="28"/>
                      <a:pt x="120" y="28"/>
                    </a:cubicBezTo>
                    <a:cubicBezTo>
                      <a:pt x="161" y="28"/>
                      <a:pt x="165" y="60"/>
                      <a:pt x="165" y="75"/>
                    </a:cubicBezTo>
                    <a:cubicBezTo>
                      <a:pt x="165" y="99"/>
                      <a:pt x="155" y="138"/>
                      <a:pt x="139" y="163"/>
                    </a:cubicBezTo>
                    <a:cubicBezTo>
                      <a:pt x="119" y="192"/>
                      <a:pt x="92" y="204"/>
                      <a:pt x="74" y="20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" name="CustomShape 116"/>
              <p:cNvSpPr/>
              <p:nvPr/>
            </p:nvSpPr>
            <p:spPr>
              <a:xfrm>
                <a:off x="9538200" y="5656680"/>
                <a:ext cx="56160" cy="54720"/>
              </a:xfrm>
              <a:custGeom>
                <a:avLst/>
                <a:gdLst/>
                <a:ahLst/>
                <a:rect l="l" t="t" r="r" b="b"/>
                <a:pathLst>
                  <a:path w="159" h="155">
                    <a:moveTo>
                      <a:pt x="36" y="121"/>
                    </a:moveTo>
                    <a:cubicBezTo>
                      <a:pt x="45" y="113"/>
                      <a:pt x="52" y="106"/>
                      <a:pt x="81" y="82"/>
                    </a:cubicBezTo>
                    <a:cubicBezTo>
                      <a:pt x="88" y="77"/>
                      <a:pt x="113" y="56"/>
                      <a:pt x="123" y="48"/>
                    </a:cubicBezTo>
                    <a:cubicBezTo>
                      <a:pt x="144" y="27"/>
                      <a:pt x="158" y="9"/>
                      <a:pt x="158" y="5"/>
                    </a:cubicBezTo>
                    <a:cubicBezTo>
                      <a:pt x="158" y="0"/>
                      <a:pt x="154" y="0"/>
                      <a:pt x="153" y="0"/>
                    </a:cubicBezTo>
                    <a:cubicBezTo>
                      <a:pt x="148" y="0"/>
                      <a:pt x="148" y="2"/>
                      <a:pt x="146" y="5"/>
                    </a:cubicBezTo>
                    <a:cubicBezTo>
                      <a:pt x="136" y="20"/>
                      <a:pt x="129" y="25"/>
                      <a:pt x="120" y="25"/>
                    </a:cubicBezTo>
                    <a:cubicBezTo>
                      <a:pt x="116" y="25"/>
                      <a:pt x="111" y="25"/>
                      <a:pt x="101" y="16"/>
                    </a:cubicBezTo>
                    <a:cubicBezTo>
                      <a:pt x="88" y="3"/>
                      <a:pt x="81" y="0"/>
                      <a:pt x="73" y="0"/>
                    </a:cubicBezTo>
                    <a:cubicBezTo>
                      <a:pt x="46" y="0"/>
                      <a:pt x="27" y="31"/>
                      <a:pt x="27" y="41"/>
                    </a:cubicBezTo>
                    <a:cubicBezTo>
                      <a:pt x="27" y="43"/>
                      <a:pt x="31" y="45"/>
                      <a:pt x="32" y="45"/>
                    </a:cubicBezTo>
                    <a:cubicBezTo>
                      <a:pt x="36" y="45"/>
                      <a:pt x="38" y="43"/>
                      <a:pt x="39" y="41"/>
                    </a:cubicBezTo>
                    <a:cubicBezTo>
                      <a:pt x="45" y="28"/>
                      <a:pt x="63" y="28"/>
                      <a:pt x="69" y="28"/>
                    </a:cubicBezTo>
                    <a:cubicBezTo>
                      <a:pt x="77" y="28"/>
                      <a:pt x="85" y="30"/>
                      <a:pt x="91" y="31"/>
                    </a:cubicBezTo>
                    <a:cubicBezTo>
                      <a:pt x="109" y="35"/>
                      <a:pt x="112" y="35"/>
                      <a:pt x="120" y="35"/>
                    </a:cubicBezTo>
                    <a:cubicBezTo>
                      <a:pt x="112" y="43"/>
                      <a:pt x="105" y="50"/>
                      <a:pt x="73" y="75"/>
                    </a:cubicBezTo>
                    <a:cubicBezTo>
                      <a:pt x="46" y="98"/>
                      <a:pt x="36" y="106"/>
                      <a:pt x="29" y="113"/>
                    </a:cubicBezTo>
                    <a:cubicBezTo>
                      <a:pt x="10" y="132"/>
                      <a:pt x="0" y="148"/>
                      <a:pt x="0" y="150"/>
                    </a:cubicBezTo>
                    <a:cubicBezTo>
                      <a:pt x="0" y="154"/>
                      <a:pt x="4" y="154"/>
                      <a:pt x="6" y="154"/>
                    </a:cubicBezTo>
                    <a:cubicBezTo>
                      <a:pt x="8" y="154"/>
                      <a:pt x="10" y="154"/>
                      <a:pt x="11" y="152"/>
                    </a:cubicBezTo>
                    <a:cubicBezTo>
                      <a:pt x="21" y="138"/>
                      <a:pt x="31" y="131"/>
                      <a:pt x="43" y="131"/>
                    </a:cubicBezTo>
                    <a:cubicBezTo>
                      <a:pt x="48" y="131"/>
                      <a:pt x="52" y="131"/>
                      <a:pt x="62" y="139"/>
                    </a:cubicBezTo>
                    <a:cubicBezTo>
                      <a:pt x="71" y="149"/>
                      <a:pt x="78" y="154"/>
                      <a:pt x="90" y="154"/>
                    </a:cubicBezTo>
                    <a:cubicBezTo>
                      <a:pt x="127" y="154"/>
                      <a:pt x="150" y="113"/>
                      <a:pt x="150" y="102"/>
                    </a:cubicBezTo>
                    <a:cubicBezTo>
                      <a:pt x="150" y="98"/>
                      <a:pt x="146" y="98"/>
                      <a:pt x="144" y="98"/>
                    </a:cubicBezTo>
                    <a:cubicBezTo>
                      <a:pt x="140" y="98"/>
                      <a:pt x="139" y="99"/>
                      <a:pt x="137" y="103"/>
                    </a:cubicBezTo>
                    <a:cubicBezTo>
                      <a:pt x="132" y="120"/>
                      <a:pt x="111" y="128"/>
                      <a:pt x="94" y="128"/>
                    </a:cubicBezTo>
                    <a:cubicBezTo>
                      <a:pt x="87" y="128"/>
                      <a:pt x="77" y="127"/>
                      <a:pt x="69" y="124"/>
                    </a:cubicBezTo>
                    <a:cubicBezTo>
                      <a:pt x="53" y="121"/>
                      <a:pt x="50" y="121"/>
                      <a:pt x="45" y="121"/>
                    </a:cubicBezTo>
                    <a:cubicBezTo>
                      <a:pt x="43" y="121"/>
                      <a:pt x="38" y="121"/>
                      <a:pt x="36" y="12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" name="CustomShape 117"/>
              <p:cNvSpPr/>
              <p:nvPr/>
            </p:nvSpPr>
            <p:spPr>
              <a:xfrm>
                <a:off x="9530280" y="5738760"/>
                <a:ext cx="36360" cy="81720"/>
              </a:xfrm>
              <a:custGeom>
                <a:avLst/>
                <a:gdLst/>
                <a:ahLst/>
                <a:rect l="l" t="t" r="r" b="b"/>
                <a:pathLst>
                  <a:path w="104" h="230">
                    <a:moveTo>
                      <a:pt x="95" y="14"/>
                    </a:moveTo>
                    <a:cubicBezTo>
                      <a:pt x="95" y="8"/>
                      <a:pt x="91" y="0"/>
                      <a:pt x="81" y="0"/>
                    </a:cubicBezTo>
                    <a:cubicBezTo>
                      <a:pt x="71" y="0"/>
                      <a:pt x="61" y="10"/>
                      <a:pt x="61" y="19"/>
                    </a:cubicBezTo>
                    <a:cubicBezTo>
                      <a:pt x="61" y="25"/>
                      <a:pt x="65" y="32"/>
                      <a:pt x="75" y="32"/>
                    </a:cubicBezTo>
                    <a:cubicBezTo>
                      <a:pt x="85" y="32"/>
                      <a:pt x="95" y="22"/>
                      <a:pt x="95" y="14"/>
                    </a:cubicBezTo>
                    <a:moveTo>
                      <a:pt x="23" y="186"/>
                    </a:moveTo>
                    <a:cubicBezTo>
                      <a:pt x="22" y="192"/>
                      <a:pt x="21" y="194"/>
                      <a:pt x="21" y="201"/>
                    </a:cubicBezTo>
                    <a:cubicBezTo>
                      <a:pt x="21" y="216"/>
                      <a:pt x="35" y="229"/>
                      <a:pt x="54" y="229"/>
                    </a:cubicBezTo>
                    <a:cubicBezTo>
                      <a:pt x="88" y="229"/>
                      <a:pt x="103" y="183"/>
                      <a:pt x="103" y="178"/>
                    </a:cubicBezTo>
                    <a:cubicBezTo>
                      <a:pt x="103" y="173"/>
                      <a:pt x="99" y="173"/>
                      <a:pt x="98" y="173"/>
                    </a:cubicBezTo>
                    <a:cubicBezTo>
                      <a:pt x="93" y="173"/>
                      <a:pt x="92" y="175"/>
                      <a:pt x="91" y="179"/>
                    </a:cubicBezTo>
                    <a:cubicBezTo>
                      <a:pt x="84" y="207"/>
                      <a:pt x="68" y="221"/>
                      <a:pt x="54" y="221"/>
                    </a:cubicBezTo>
                    <a:cubicBezTo>
                      <a:pt x="47" y="221"/>
                      <a:pt x="46" y="215"/>
                      <a:pt x="46" y="208"/>
                    </a:cubicBezTo>
                    <a:cubicBezTo>
                      <a:pt x="46" y="200"/>
                      <a:pt x="49" y="194"/>
                      <a:pt x="51" y="186"/>
                    </a:cubicBezTo>
                    <a:cubicBezTo>
                      <a:pt x="56" y="178"/>
                      <a:pt x="58" y="168"/>
                      <a:pt x="63" y="160"/>
                    </a:cubicBezTo>
                    <a:cubicBezTo>
                      <a:pt x="65" y="151"/>
                      <a:pt x="78" y="121"/>
                      <a:pt x="79" y="117"/>
                    </a:cubicBezTo>
                    <a:cubicBezTo>
                      <a:pt x="81" y="112"/>
                      <a:pt x="82" y="108"/>
                      <a:pt x="82" y="105"/>
                    </a:cubicBezTo>
                    <a:cubicBezTo>
                      <a:pt x="82" y="89"/>
                      <a:pt x="68" y="76"/>
                      <a:pt x="49" y="76"/>
                    </a:cubicBezTo>
                    <a:cubicBezTo>
                      <a:pt x="15" y="76"/>
                      <a:pt x="0" y="122"/>
                      <a:pt x="0" y="128"/>
                    </a:cubicBezTo>
                    <a:cubicBezTo>
                      <a:pt x="0" y="133"/>
                      <a:pt x="4" y="133"/>
                      <a:pt x="5" y="133"/>
                    </a:cubicBezTo>
                    <a:cubicBezTo>
                      <a:pt x="9" y="133"/>
                      <a:pt x="9" y="130"/>
                      <a:pt x="11" y="128"/>
                    </a:cubicBezTo>
                    <a:cubicBezTo>
                      <a:pt x="21" y="99"/>
                      <a:pt x="35" y="86"/>
                      <a:pt x="47" y="86"/>
                    </a:cubicBezTo>
                    <a:cubicBezTo>
                      <a:pt x="53" y="86"/>
                      <a:pt x="57" y="89"/>
                      <a:pt x="57" y="97"/>
                    </a:cubicBezTo>
                    <a:cubicBezTo>
                      <a:pt x="57" y="105"/>
                      <a:pt x="54" y="111"/>
                      <a:pt x="46" y="132"/>
                    </a:cubicBezTo>
                    <a:cubicBezTo>
                      <a:pt x="38" y="150"/>
                      <a:pt x="31" y="168"/>
                      <a:pt x="23" y="186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" name="CustomShape 118"/>
              <p:cNvSpPr/>
              <p:nvPr/>
            </p:nvSpPr>
            <p:spPr>
              <a:xfrm>
                <a:off x="9618840" y="5699160"/>
                <a:ext cx="92880" cy="76680"/>
              </a:xfrm>
              <a:custGeom>
                <a:avLst/>
                <a:gdLst/>
                <a:ahLst/>
                <a:rect l="l" t="t" r="r" b="b"/>
                <a:pathLst>
                  <a:path w="261" h="216">
                    <a:moveTo>
                      <a:pt x="235" y="28"/>
                    </a:moveTo>
                    <a:cubicBezTo>
                      <a:pt x="242" y="28"/>
                      <a:pt x="260" y="28"/>
                      <a:pt x="260" y="12"/>
                    </a:cubicBezTo>
                    <a:cubicBezTo>
                      <a:pt x="260" y="0"/>
                      <a:pt x="249" y="0"/>
                      <a:pt x="241" y="0"/>
                    </a:cubicBezTo>
                    <a:cubicBezTo>
                      <a:pt x="203" y="0"/>
                      <a:pt x="166" y="0"/>
                      <a:pt x="129" y="0"/>
                    </a:cubicBezTo>
                    <a:cubicBezTo>
                      <a:pt x="54" y="0"/>
                      <a:pt x="0" y="81"/>
                      <a:pt x="0" y="138"/>
                    </a:cubicBezTo>
                    <a:cubicBezTo>
                      <a:pt x="0" y="181"/>
                      <a:pt x="29" y="215"/>
                      <a:pt x="74" y="215"/>
                    </a:cubicBezTo>
                    <a:cubicBezTo>
                      <a:pt x="131" y="215"/>
                      <a:pt x="197" y="156"/>
                      <a:pt x="197" y="81"/>
                    </a:cubicBezTo>
                    <a:cubicBezTo>
                      <a:pt x="197" y="73"/>
                      <a:pt x="197" y="50"/>
                      <a:pt x="182" y="28"/>
                    </a:cubicBezTo>
                    <a:cubicBezTo>
                      <a:pt x="200" y="28"/>
                      <a:pt x="217" y="28"/>
                      <a:pt x="235" y="28"/>
                    </a:cubicBezTo>
                    <a:moveTo>
                      <a:pt x="74" y="204"/>
                    </a:moveTo>
                    <a:cubicBezTo>
                      <a:pt x="50" y="204"/>
                      <a:pt x="31" y="186"/>
                      <a:pt x="31" y="152"/>
                    </a:cubicBezTo>
                    <a:cubicBezTo>
                      <a:pt x="31" y="138"/>
                      <a:pt x="36" y="98"/>
                      <a:pt x="53" y="68"/>
                    </a:cubicBezTo>
                    <a:cubicBezTo>
                      <a:pt x="74" y="35"/>
                      <a:pt x="103" y="28"/>
                      <a:pt x="120" y="28"/>
                    </a:cubicBezTo>
                    <a:cubicBezTo>
                      <a:pt x="161" y="28"/>
                      <a:pt x="165" y="60"/>
                      <a:pt x="165" y="75"/>
                    </a:cubicBezTo>
                    <a:cubicBezTo>
                      <a:pt x="165" y="99"/>
                      <a:pt x="155" y="138"/>
                      <a:pt x="138" y="163"/>
                    </a:cubicBezTo>
                    <a:cubicBezTo>
                      <a:pt x="120" y="192"/>
                      <a:pt x="94" y="204"/>
                      <a:pt x="74" y="20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" name="CustomShape 119"/>
              <p:cNvSpPr/>
              <p:nvPr/>
            </p:nvSpPr>
            <p:spPr>
              <a:xfrm>
                <a:off x="9727200" y="5656680"/>
                <a:ext cx="56160" cy="54720"/>
              </a:xfrm>
              <a:custGeom>
                <a:avLst/>
                <a:gdLst/>
                <a:ahLst/>
                <a:rect l="l" t="t" r="r" b="b"/>
                <a:pathLst>
                  <a:path w="159" h="155">
                    <a:moveTo>
                      <a:pt x="36" y="121"/>
                    </a:moveTo>
                    <a:cubicBezTo>
                      <a:pt x="46" y="113"/>
                      <a:pt x="52" y="106"/>
                      <a:pt x="81" y="82"/>
                    </a:cubicBezTo>
                    <a:cubicBezTo>
                      <a:pt x="88" y="77"/>
                      <a:pt x="115" y="56"/>
                      <a:pt x="124" y="48"/>
                    </a:cubicBezTo>
                    <a:cubicBezTo>
                      <a:pt x="145" y="27"/>
                      <a:pt x="158" y="9"/>
                      <a:pt x="158" y="5"/>
                    </a:cubicBezTo>
                    <a:cubicBezTo>
                      <a:pt x="158" y="0"/>
                      <a:pt x="154" y="0"/>
                      <a:pt x="152" y="0"/>
                    </a:cubicBezTo>
                    <a:cubicBezTo>
                      <a:pt x="150" y="0"/>
                      <a:pt x="148" y="2"/>
                      <a:pt x="147" y="5"/>
                    </a:cubicBezTo>
                    <a:cubicBezTo>
                      <a:pt x="136" y="20"/>
                      <a:pt x="129" y="25"/>
                      <a:pt x="120" y="25"/>
                    </a:cubicBezTo>
                    <a:cubicBezTo>
                      <a:pt x="116" y="25"/>
                      <a:pt x="110" y="25"/>
                      <a:pt x="101" y="16"/>
                    </a:cubicBezTo>
                    <a:cubicBezTo>
                      <a:pt x="89" y="3"/>
                      <a:pt x="81" y="0"/>
                      <a:pt x="73" y="0"/>
                    </a:cubicBezTo>
                    <a:cubicBezTo>
                      <a:pt x="46" y="0"/>
                      <a:pt x="28" y="31"/>
                      <a:pt x="28" y="41"/>
                    </a:cubicBezTo>
                    <a:cubicBezTo>
                      <a:pt x="28" y="43"/>
                      <a:pt x="31" y="45"/>
                      <a:pt x="33" y="45"/>
                    </a:cubicBezTo>
                    <a:cubicBezTo>
                      <a:pt x="38" y="45"/>
                      <a:pt x="38" y="43"/>
                      <a:pt x="39" y="41"/>
                    </a:cubicBezTo>
                    <a:cubicBezTo>
                      <a:pt x="45" y="28"/>
                      <a:pt x="64" y="28"/>
                      <a:pt x="70" y="28"/>
                    </a:cubicBezTo>
                    <a:cubicBezTo>
                      <a:pt x="77" y="28"/>
                      <a:pt x="87" y="30"/>
                      <a:pt x="91" y="31"/>
                    </a:cubicBezTo>
                    <a:cubicBezTo>
                      <a:pt x="110" y="35"/>
                      <a:pt x="112" y="35"/>
                      <a:pt x="120" y="35"/>
                    </a:cubicBezTo>
                    <a:cubicBezTo>
                      <a:pt x="112" y="43"/>
                      <a:pt x="106" y="50"/>
                      <a:pt x="73" y="75"/>
                    </a:cubicBezTo>
                    <a:cubicBezTo>
                      <a:pt x="46" y="98"/>
                      <a:pt x="36" y="106"/>
                      <a:pt x="31" y="113"/>
                    </a:cubicBezTo>
                    <a:cubicBezTo>
                      <a:pt x="10" y="132"/>
                      <a:pt x="0" y="148"/>
                      <a:pt x="0" y="150"/>
                    </a:cubicBezTo>
                    <a:cubicBezTo>
                      <a:pt x="0" y="154"/>
                      <a:pt x="4" y="154"/>
                      <a:pt x="5" y="154"/>
                    </a:cubicBezTo>
                    <a:cubicBezTo>
                      <a:pt x="8" y="154"/>
                      <a:pt x="10" y="154"/>
                      <a:pt x="11" y="152"/>
                    </a:cubicBezTo>
                    <a:cubicBezTo>
                      <a:pt x="21" y="138"/>
                      <a:pt x="31" y="131"/>
                      <a:pt x="43" y="131"/>
                    </a:cubicBezTo>
                    <a:cubicBezTo>
                      <a:pt x="47" y="131"/>
                      <a:pt x="52" y="131"/>
                      <a:pt x="61" y="139"/>
                    </a:cubicBezTo>
                    <a:cubicBezTo>
                      <a:pt x="73" y="149"/>
                      <a:pt x="80" y="154"/>
                      <a:pt x="91" y="154"/>
                    </a:cubicBezTo>
                    <a:cubicBezTo>
                      <a:pt x="127" y="154"/>
                      <a:pt x="150" y="113"/>
                      <a:pt x="150" y="102"/>
                    </a:cubicBezTo>
                    <a:cubicBezTo>
                      <a:pt x="150" y="98"/>
                      <a:pt x="147" y="98"/>
                      <a:pt x="144" y="98"/>
                    </a:cubicBezTo>
                    <a:cubicBezTo>
                      <a:pt x="140" y="98"/>
                      <a:pt x="140" y="99"/>
                      <a:pt x="138" y="103"/>
                    </a:cubicBezTo>
                    <a:cubicBezTo>
                      <a:pt x="131" y="120"/>
                      <a:pt x="112" y="128"/>
                      <a:pt x="94" y="128"/>
                    </a:cubicBezTo>
                    <a:cubicBezTo>
                      <a:pt x="87" y="128"/>
                      <a:pt x="78" y="127"/>
                      <a:pt x="70" y="124"/>
                    </a:cubicBezTo>
                    <a:cubicBezTo>
                      <a:pt x="53" y="121"/>
                      <a:pt x="50" y="121"/>
                      <a:pt x="45" y="121"/>
                    </a:cubicBezTo>
                    <a:cubicBezTo>
                      <a:pt x="43" y="121"/>
                      <a:pt x="39" y="121"/>
                      <a:pt x="36" y="12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" name="CustomShape 120"/>
              <p:cNvSpPr/>
              <p:nvPr/>
            </p:nvSpPr>
            <p:spPr>
              <a:xfrm>
                <a:off x="9713160" y="5738760"/>
                <a:ext cx="53640" cy="105840"/>
              </a:xfrm>
              <a:custGeom>
                <a:avLst/>
                <a:gdLst/>
                <a:ahLst/>
                <a:rect l="l" t="t" r="r" b="b"/>
                <a:pathLst>
                  <a:path w="152" h="297">
                    <a:moveTo>
                      <a:pt x="151" y="14"/>
                    </a:moveTo>
                    <a:cubicBezTo>
                      <a:pt x="151" y="8"/>
                      <a:pt x="147" y="0"/>
                      <a:pt x="137" y="0"/>
                    </a:cubicBezTo>
                    <a:cubicBezTo>
                      <a:pt x="127" y="0"/>
                      <a:pt x="119" y="10"/>
                      <a:pt x="119" y="19"/>
                    </a:cubicBezTo>
                    <a:cubicBezTo>
                      <a:pt x="119" y="25"/>
                      <a:pt x="123" y="32"/>
                      <a:pt x="131" y="32"/>
                    </a:cubicBezTo>
                    <a:cubicBezTo>
                      <a:pt x="141" y="32"/>
                      <a:pt x="151" y="24"/>
                      <a:pt x="151" y="14"/>
                    </a:cubicBezTo>
                    <a:moveTo>
                      <a:pt x="78" y="243"/>
                    </a:moveTo>
                    <a:cubicBezTo>
                      <a:pt x="72" y="266"/>
                      <a:pt x="54" y="286"/>
                      <a:pt x="33" y="286"/>
                    </a:cubicBezTo>
                    <a:cubicBezTo>
                      <a:pt x="29" y="286"/>
                      <a:pt x="25" y="286"/>
                      <a:pt x="21" y="284"/>
                    </a:cubicBezTo>
                    <a:cubicBezTo>
                      <a:pt x="30" y="280"/>
                      <a:pt x="33" y="272"/>
                      <a:pt x="33" y="266"/>
                    </a:cubicBezTo>
                    <a:cubicBezTo>
                      <a:pt x="33" y="258"/>
                      <a:pt x="26" y="254"/>
                      <a:pt x="19" y="254"/>
                    </a:cubicBezTo>
                    <a:cubicBezTo>
                      <a:pt x="9" y="254"/>
                      <a:pt x="0" y="264"/>
                      <a:pt x="0" y="275"/>
                    </a:cubicBezTo>
                    <a:cubicBezTo>
                      <a:pt x="0" y="287"/>
                      <a:pt x="14" y="296"/>
                      <a:pt x="35" y="296"/>
                    </a:cubicBezTo>
                    <a:cubicBezTo>
                      <a:pt x="55" y="296"/>
                      <a:pt x="95" y="283"/>
                      <a:pt x="106" y="241"/>
                    </a:cubicBezTo>
                    <a:cubicBezTo>
                      <a:pt x="116" y="201"/>
                      <a:pt x="127" y="161"/>
                      <a:pt x="137" y="121"/>
                    </a:cubicBezTo>
                    <a:cubicBezTo>
                      <a:pt x="138" y="117"/>
                      <a:pt x="138" y="114"/>
                      <a:pt x="138" y="108"/>
                    </a:cubicBezTo>
                    <a:cubicBezTo>
                      <a:pt x="138" y="89"/>
                      <a:pt x="123" y="76"/>
                      <a:pt x="102" y="76"/>
                    </a:cubicBezTo>
                    <a:cubicBezTo>
                      <a:pt x="64" y="76"/>
                      <a:pt x="42" y="124"/>
                      <a:pt x="42" y="128"/>
                    </a:cubicBezTo>
                    <a:cubicBezTo>
                      <a:pt x="42" y="133"/>
                      <a:pt x="46" y="133"/>
                      <a:pt x="47" y="133"/>
                    </a:cubicBezTo>
                    <a:cubicBezTo>
                      <a:pt x="51" y="133"/>
                      <a:pt x="51" y="132"/>
                      <a:pt x="54" y="126"/>
                    </a:cubicBezTo>
                    <a:cubicBezTo>
                      <a:pt x="63" y="107"/>
                      <a:pt x="81" y="86"/>
                      <a:pt x="100" y="86"/>
                    </a:cubicBezTo>
                    <a:cubicBezTo>
                      <a:pt x="109" y="86"/>
                      <a:pt x="112" y="92"/>
                      <a:pt x="112" y="103"/>
                    </a:cubicBezTo>
                    <a:cubicBezTo>
                      <a:pt x="112" y="105"/>
                      <a:pt x="112" y="111"/>
                      <a:pt x="112" y="112"/>
                    </a:cubicBezTo>
                    <a:cubicBezTo>
                      <a:pt x="100" y="156"/>
                      <a:pt x="89" y="199"/>
                      <a:pt x="78" y="24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99" name="CustomShape 121"/>
          <p:cNvSpPr/>
          <p:nvPr/>
        </p:nvSpPr>
        <p:spPr>
          <a:xfrm>
            <a:off x="5120640" y="5577840"/>
            <a:ext cx="438804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57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2c3e50"/>
                </a:solidFill>
                <a:latin typeface="Ubuntu Thin"/>
                <a:ea typeface="DejaVu Sans"/>
              </a:rPr>
              <a:t>Spectrum of                                              </a:t>
            </a:r>
            <a:endParaRPr b="0" lang="en-US" sz="1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57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2c3e50"/>
                </a:solidFill>
                <a:latin typeface="Ubuntu Thin"/>
                <a:ea typeface="DejaVu Sans"/>
              </a:rPr>
              <a:t>which is invariant under                         . Only </a:t>
            </a:r>
            <a:endParaRPr b="0" lang="en-US" sz="1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2c3e50"/>
                </a:solidFill>
                <a:latin typeface="Ubuntu Thin"/>
                <a:ea typeface="DejaVu Sans"/>
              </a:rPr>
              <a:t>eigenvalues from different sectors cross.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200" name="Group 122"/>
          <p:cNvGrpSpPr/>
          <p:nvPr/>
        </p:nvGrpSpPr>
        <p:grpSpPr>
          <a:xfrm>
            <a:off x="7717320" y="5916240"/>
            <a:ext cx="1004400" cy="153360"/>
            <a:chOff x="7717320" y="5916240"/>
            <a:chExt cx="1004400" cy="153360"/>
          </a:xfrm>
        </p:grpSpPr>
        <p:grpSp>
          <p:nvGrpSpPr>
            <p:cNvPr id="201" name="Group 123"/>
            <p:cNvGrpSpPr/>
            <p:nvPr/>
          </p:nvGrpSpPr>
          <p:grpSpPr>
            <a:xfrm>
              <a:off x="7717320" y="5916240"/>
              <a:ext cx="1004400" cy="153360"/>
              <a:chOff x="7717320" y="5916240"/>
              <a:chExt cx="1004400" cy="153360"/>
            </a:xfrm>
          </p:grpSpPr>
          <p:sp>
            <p:nvSpPr>
              <p:cNvPr id="202" name="CustomShape 124"/>
              <p:cNvSpPr/>
              <p:nvPr/>
            </p:nvSpPr>
            <p:spPr>
              <a:xfrm>
                <a:off x="7717320" y="5970240"/>
                <a:ext cx="106920" cy="99360"/>
              </a:xfrm>
              <a:custGeom>
                <a:avLst/>
                <a:gdLst/>
                <a:ahLst/>
                <a:rect l="l" t="t" r="r" b="b"/>
                <a:pathLst>
                  <a:path w="300" h="279">
                    <a:moveTo>
                      <a:pt x="271" y="38"/>
                    </a:moveTo>
                    <a:cubicBezTo>
                      <a:pt x="280" y="38"/>
                      <a:pt x="299" y="38"/>
                      <a:pt x="299" y="17"/>
                    </a:cubicBezTo>
                    <a:cubicBezTo>
                      <a:pt x="299" y="0"/>
                      <a:pt x="288" y="0"/>
                      <a:pt x="276" y="0"/>
                    </a:cubicBezTo>
                    <a:cubicBezTo>
                      <a:pt x="233" y="0"/>
                      <a:pt x="191" y="0"/>
                      <a:pt x="148" y="0"/>
                    </a:cubicBezTo>
                    <a:cubicBezTo>
                      <a:pt x="63" y="0"/>
                      <a:pt x="0" y="104"/>
                      <a:pt x="0" y="180"/>
                    </a:cubicBezTo>
                    <a:cubicBezTo>
                      <a:pt x="0" y="233"/>
                      <a:pt x="34" y="278"/>
                      <a:pt x="85" y="278"/>
                    </a:cubicBezTo>
                    <a:cubicBezTo>
                      <a:pt x="151" y="278"/>
                      <a:pt x="226" y="203"/>
                      <a:pt x="226" y="106"/>
                    </a:cubicBezTo>
                    <a:cubicBezTo>
                      <a:pt x="226" y="95"/>
                      <a:pt x="226" y="65"/>
                      <a:pt x="209" y="38"/>
                    </a:cubicBezTo>
                    <a:cubicBezTo>
                      <a:pt x="230" y="38"/>
                      <a:pt x="251" y="38"/>
                      <a:pt x="271" y="38"/>
                    </a:cubicBezTo>
                    <a:moveTo>
                      <a:pt x="85" y="264"/>
                    </a:moveTo>
                    <a:cubicBezTo>
                      <a:pt x="58" y="264"/>
                      <a:pt x="35" y="242"/>
                      <a:pt x="35" y="196"/>
                    </a:cubicBezTo>
                    <a:cubicBezTo>
                      <a:pt x="35" y="178"/>
                      <a:pt x="42" y="126"/>
                      <a:pt x="63" y="90"/>
                    </a:cubicBezTo>
                    <a:cubicBezTo>
                      <a:pt x="85" y="45"/>
                      <a:pt x="119" y="38"/>
                      <a:pt x="138" y="38"/>
                    </a:cubicBezTo>
                    <a:cubicBezTo>
                      <a:pt x="186" y="38"/>
                      <a:pt x="191" y="79"/>
                      <a:pt x="191" y="99"/>
                    </a:cubicBezTo>
                    <a:cubicBezTo>
                      <a:pt x="191" y="128"/>
                      <a:pt x="180" y="180"/>
                      <a:pt x="161" y="212"/>
                    </a:cubicBezTo>
                    <a:cubicBezTo>
                      <a:pt x="138" y="248"/>
                      <a:pt x="108" y="264"/>
                      <a:pt x="85" y="264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" name="CustomShape 125"/>
              <p:cNvSpPr/>
              <p:nvPr/>
            </p:nvSpPr>
            <p:spPr>
              <a:xfrm>
                <a:off x="7841520" y="5916240"/>
                <a:ext cx="64800" cy="70920"/>
              </a:xfrm>
              <a:custGeom>
                <a:avLst/>
                <a:gdLst/>
                <a:ahLst/>
                <a:rect l="l" t="t" r="r" b="b"/>
                <a:pathLst>
                  <a:path w="183" h="200">
                    <a:moveTo>
                      <a:pt x="44" y="156"/>
                    </a:moveTo>
                    <a:cubicBezTo>
                      <a:pt x="53" y="143"/>
                      <a:pt x="60" y="134"/>
                      <a:pt x="94" y="106"/>
                    </a:cubicBezTo>
                    <a:cubicBezTo>
                      <a:pt x="103" y="98"/>
                      <a:pt x="132" y="72"/>
                      <a:pt x="143" y="59"/>
                    </a:cubicBezTo>
                    <a:cubicBezTo>
                      <a:pt x="167" y="32"/>
                      <a:pt x="182" y="11"/>
                      <a:pt x="182" y="5"/>
                    </a:cubicBezTo>
                    <a:cubicBezTo>
                      <a:pt x="182" y="0"/>
                      <a:pt x="177" y="0"/>
                      <a:pt x="175" y="0"/>
                    </a:cubicBezTo>
                    <a:cubicBezTo>
                      <a:pt x="172" y="0"/>
                      <a:pt x="171" y="0"/>
                      <a:pt x="169" y="4"/>
                    </a:cubicBezTo>
                    <a:cubicBezTo>
                      <a:pt x="156" y="25"/>
                      <a:pt x="148" y="30"/>
                      <a:pt x="139" y="30"/>
                    </a:cubicBezTo>
                    <a:cubicBezTo>
                      <a:pt x="134" y="30"/>
                      <a:pt x="129" y="30"/>
                      <a:pt x="116" y="18"/>
                    </a:cubicBezTo>
                    <a:cubicBezTo>
                      <a:pt x="103" y="4"/>
                      <a:pt x="95" y="0"/>
                      <a:pt x="86" y="0"/>
                    </a:cubicBezTo>
                    <a:cubicBezTo>
                      <a:pt x="53" y="0"/>
                      <a:pt x="33" y="38"/>
                      <a:pt x="33" y="52"/>
                    </a:cubicBezTo>
                    <a:cubicBezTo>
                      <a:pt x="33" y="56"/>
                      <a:pt x="36" y="57"/>
                      <a:pt x="39" y="57"/>
                    </a:cubicBezTo>
                    <a:cubicBezTo>
                      <a:pt x="44" y="57"/>
                      <a:pt x="45" y="56"/>
                      <a:pt x="47" y="50"/>
                    </a:cubicBezTo>
                    <a:cubicBezTo>
                      <a:pt x="52" y="36"/>
                      <a:pt x="74" y="34"/>
                      <a:pt x="81" y="34"/>
                    </a:cubicBezTo>
                    <a:cubicBezTo>
                      <a:pt x="90" y="34"/>
                      <a:pt x="100" y="38"/>
                      <a:pt x="105" y="38"/>
                    </a:cubicBezTo>
                    <a:cubicBezTo>
                      <a:pt x="127" y="43"/>
                      <a:pt x="130" y="43"/>
                      <a:pt x="140" y="43"/>
                    </a:cubicBezTo>
                    <a:cubicBezTo>
                      <a:pt x="129" y="56"/>
                      <a:pt x="122" y="63"/>
                      <a:pt x="86" y="97"/>
                    </a:cubicBezTo>
                    <a:cubicBezTo>
                      <a:pt x="55" y="124"/>
                      <a:pt x="44" y="134"/>
                      <a:pt x="36" y="143"/>
                    </a:cubicBezTo>
                    <a:cubicBezTo>
                      <a:pt x="12" y="170"/>
                      <a:pt x="0" y="188"/>
                      <a:pt x="0" y="193"/>
                    </a:cubicBezTo>
                    <a:cubicBezTo>
                      <a:pt x="0" y="199"/>
                      <a:pt x="7" y="199"/>
                      <a:pt x="8" y="199"/>
                    </a:cubicBezTo>
                    <a:cubicBezTo>
                      <a:pt x="12" y="199"/>
                      <a:pt x="12" y="197"/>
                      <a:pt x="15" y="193"/>
                    </a:cubicBezTo>
                    <a:cubicBezTo>
                      <a:pt x="24" y="177"/>
                      <a:pt x="37" y="167"/>
                      <a:pt x="50" y="167"/>
                    </a:cubicBezTo>
                    <a:cubicBezTo>
                      <a:pt x="55" y="167"/>
                      <a:pt x="61" y="167"/>
                      <a:pt x="73" y="179"/>
                    </a:cubicBezTo>
                    <a:cubicBezTo>
                      <a:pt x="84" y="192"/>
                      <a:pt x="92" y="199"/>
                      <a:pt x="105" y="199"/>
                    </a:cubicBezTo>
                    <a:cubicBezTo>
                      <a:pt x="147" y="199"/>
                      <a:pt x="174" y="145"/>
                      <a:pt x="174" y="131"/>
                    </a:cubicBezTo>
                    <a:cubicBezTo>
                      <a:pt x="174" y="125"/>
                      <a:pt x="169" y="124"/>
                      <a:pt x="167" y="124"/>
                    </a:cubicBezTo>
                    <a:cubicBezTo>
                      <a:pt x="163" y="124"/>
                      <a:pt x="161" y="127"/>
                      <a:pt x="159" y="131"/>
                    </a:cubicBezTo>
                    <a:cubicBezTo>
                      <a:pt x="153" y="154"/>
                      <a:pt x="129" y="163"/>
                      <a:pt x="110" y="163"/>
                    </a:cubicBezTo>
                    <a:cubicBezTo>
                      <a:pt x="100" y="163"/>
                      <a:pt x="90" y="161"/>
                      <a:pt x="81" y="159"/>
                    </a:cubicBezTo>
                    <a:cubicBezTo>
                      <a:pt x="63" y="154"/>
                      <a:pt x="60" y="154"/>
                      <a:pt x="52" y="154"/>
                    </a:cubicBezTo>
                    <a:cubicBezTo>
                      <a:pt x="49" y="155"/>
                      <a:pt x="45" y="154"/>
                      <a:pt x="44" y="156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" name="CustomShape 126"/>
              <p:cNvSpPr/>
              <p:nvPr/>
            </p:nvSpPr>
            <p:spPr>
              <a:xfrm>
                <a:off x="8000280" y="6007320"/>
                <a:ext cx="123480" cy="8280"/>
              </a:xfrm>
              <a:custGeom>
                <a:avLst/>
                <a:gdLst/>
                <a:ahLst/>
                <a:rect l="l" t="t" r="r" b="b"/>
                <a:pathLst>
                  <a:path w="346" h="26">
                    <a:moveTo>
                      <a:pt x="324" y="25"/>
                    </a:moveTo>
                    <a:cubicBezTo>
                      <a:pt x="334" y="25"/>
                      <a:pt x="345" y="25"/>
                      <a:pt x="345" y="12"/>
                    </a:cubicBezTo>
                    <a:cubicBezTo>
                      <a:pt x="345" y="0"/>
                      <a:pt x="334" y="0"/>
                      <a:pt x="324" y="0"/>
                    </a:cubicBezTo>
                    <a:cubicBezTo>
                      <a:pt x="222" y="0"/>
                      <a:pt x="121" y="0"/>
                      <a:pt x="19" y="0"/>
                    </a:cubicBezTo>
                    <a:cubicBezTo>
                      <a:pt x="9" y="0"/>
                      <a:pt x="0" y="0"/>
                      <a:pt x="0" y="12"/>
                    </a:cubicBezTo>
                    <a:cubicBezTo>
                      <a:pt x="0" y="25"/>
                      <a:pt x="9" y="25"/>
                      <a:pt x="19" y="25"/>
                    </a:cubicBezTo>
                    <a:cubicBezTo>
                      <a:pt x="121" y="25"/>
                      <a:pt x="222" y="25"/>
                      <a:pt x="324" y="25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" name="CustomShape 127"/>
              <p:cNvSpPr/>
              <p:nvPr/>
            </p:nvSpPr>
            <p:spPr>
              <a:xfrm>
                <a:off x="8118720" y="5952240"/>
                <a:ext cx="179640" cy="117360"/>
              </a:xfrm>
              <a:custGeom>
                <a:avLst/>
                <a:gdLst/>
                <a:ahLst/>
                <a:rect l="l" t="t" r="r" b="b"/>
                <a:pathLst>
                  <a:path w="502" h="329">
                    <a:moveTo>
                      <a:pt x="438" y="178"/>
                    </a:moveTo>
                    <a:cubicBezTo>
                      <a:pt x="408" y="203"/>
                      <a:pt x="393" y="230"/>
                      <a:pt x="389" y="237"/>
                    </a:cubicBezTo>
                    <a:cubicBezTo>
                      <a:pt x="363" y="280"/>
                      <a:pt x="358" y="319"/>
                      <a:pt x="358" y="321"/>
                    </a:cubicBezTo>
                    <a:cubicBezTo>
                      <a:pt x="358" y="328"/>
                      <a:pt x="365" y="328"/>
                      <a:pt x="369" y="328"/>
                    </a:cubicBezTo>
                    <a:cubicBezTo>
                      <a:pt x="379" y="328"/>
                      <a:pt x="381" y="326"/>
                      <a:pt x="382" y="315"/>
                    </a:cubicBezTo>
                    <a:cubicBezTo>
                      <a:pt x="395" y="255"/>
                      <a:pt x="429" y="201"/>
                      <a:pt x="491" y="172"/>
                    </a:cubicBezTo>
                    <a:cubicBezTo>
                      <a:pt x="499" y="170"/>
                      <a:pt x="501" y="170"/>
                      <a:pt x="501" y="165"/>
                    </a:cubicBezTo>
                    <a:cubicBezTo>
                      <a:pt x="501" y="161"/>
                      <a:pt x="498" y="158"/>
                      <a:pt x="496" y="158"/>
                    </a:cubicBezTo>
                    <a:cubicBezTo>
                      <a:pt x="471" y="147"/>
                      <a:pt x="403" y="115"/>
                      <a:pt x="382" y="9"/>
                    </a:cubicBezTo>
                    <a:cubicBezTo>
                      <a:pt x="381" y="2"/>
                      <a:pt x="379" y="0"/>
                      <a:pt x="369" y="0"/>
                    </a:cubicBezTo>
                    <a:cubicBezTo>
                      <a:pt x="365" y="0"/>
                      <a:pt x="358" y="0"/>
                      <a:pt x="358" y="7"/>
                    </a:cubicBezTo>
                    <a:cubicBezTo>
                      <a:pt x="358" y="9"/>
                      <a:pt x="363" y="49"/>
                      <a:pt x="387" y="92"/>
                    </a:cubicBezTo>
                    <a:cubicBezTo>
                      <a:pt x="398" y="110"/>
                      <a:pt x="414" y="131"/>
                      <a:pt x="438" y="153"/>
                    </a:cubicBezTo>
                    <a:cubicBezTo>
                      <a:pt x="299" y="153"/>
                      <a:pt x="159" y="153"/>
                      <a:pt x="19" y="153"/>
                    </a:cubicBezTo>
                    <a:cubicBezTo>
                      <a:pt x="10" y="153"/>
                      <a:pt x="0" y="153"/>
                      <a:pt x="0" y="165"/>
                    </a:cubicBezTo>
                    <a:cubicBezTo>
                      <a:pt x="0" y="178"/>
                      <a:pt x="10" y="178"/>
                      <a:pt x="19" y="178"/>
                    </a:cubicBezTo>
                    <a:cubicBezTo>
                      <a:pt x="159" y="178"/>
                      <a:pt x="299" y="178"/>
                      <a:pt x="438" y="178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" name="CustomShape 128"/>
              <p:cNvSpPr/>
              <p:nvPr/>
            </p:nvSpPr>
            <p:spPr>
              <a:xfrm>
                <a:off x="8383680" y="6007320"/>
                <a:ext cx="123480" cy="8280"/>
              </a:xfrm>
              <a:custGeom>
                <a:avLst/>
                <a:gdLst/>
                <a:ahLst/>
                <a:rect l="l" t="t" r="r" b="b"/>
                <a:pathLst>
                  <a:path w="346" h="26">
                    <a:moveTo>
                      <a:pt x="326" y="25"/>
                    </a:moveTo>
                    <a:cubicBezTo>
                      <a:pt x="335" y="25"/>
                      <a:pt x="345" y="25"/>
                      <a:pt x="345" y="12"/>
                    </a:cubicBezTo>
                    <a:cubicBezTo>
                      <a:pt x="345" y="0"/>
                      <a:pt x="335" y="0"/>
                      <a:pt x="326" y="0"/>
                    </a:cubicBezTo>
                    <a:cubicBezTo>
                      <a:pt x="224" y="0"/>
                      <a:pt x="122" y="0"/>
                      <a:pt x="21" y="0"/>
                    </a:cubicBezTo>
                    <a:cubicBezTo>
                      <a:pt x="11" y="0"/>
                      <a:pt x="0" y="0"/>
                      <a:pt x="0" y="12"/>
                    </a:cubicBezTo>
                    <a:cubicBezTo>
                      <a:pt x="0" y="25"/>
                      <a:pt x="11" y="25"/>
                      <a:pt x="21" y="25"/>
                    </a:cubicBezTo>
                    <a:cubicBezTo>
                      <a:pt x="122" y="25"/>
                      <a:pt x="224" y="25"/>
                      <a:pt x="326" y="25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" name="CustomShape 129"/>
              <p:cNvSpPr/>
              <p:nvPr/>
            </p:nvSpPr>
            <p:spPr>
              <a:xfrm>
                <a:off x="8532720" y="5970240"/>
                <a:ext cx="106920" cy="99360"/>
              </a:xfrm>
              <a:custGeom>
                <a:avLst/>
                <a:gdLst/>
                <a:ahLst/>
                <a:rect l="l" t="t" r="r" b="b"/>
                <a:pathLst>
                  <a:path w="300" h="279">
                    <a:moveTo>
                      <a:pt x="272" y="38"/>
                    </a:moveTo>
                    <a:cubicBezTo>
                      <a:pt x="278" y="38"/>
                      <a:pt x="299" y="38"/>
                      <a:pt x="299" y="17"/>
                    </a:cubicBezTo>
                    <a:cubicBezTo>
                      <a:pt x="299" y="0"/>
                      <a:pt x="286" y="0"/>
                      <a:pt x="276" y="0"/>
                    </a:cubicBezTo>
                    <a:cubicBezTo>
                      <a:pt x="234" y="0"/>
                      <a:pt x="191" y="0"/>
                      <a:pt x="148" y="0"/>
                    </a:cubicBezTo>
                    <a:cubicBezTo>
                      <a:pt x="63" y="0"/>
                      <a:pt x="0" y="104"/>
                      <a:pt x="0" y="180"/>
                    </a:cubicBezTo>
                    <a:cubicBezTo>
                      <a:pt x="0" y="233"/>
                      <a:pt x="34" y="278"/>
                      <a:pt x="85" y="278"/>
                    </a:cubicBezTo>
                    <a:cubicBezTo>
                      <a:pt x="151" y="278"/>
                      <a:pt x="227" y="203"/>
                      <a:pt x="227" y="106"/>
                    </a:cubicBezTo>
                    <a:cubicBezTo>
                      <a:pt x="227" y="95"/>
                      <a:pt x="227" y="65"/>
                      <a:pt x="209" y="38"/>
                    </a:cubicBezTo>
                    <a:cubicBezTo>
                      <a:pt x="230" y="38"/>
                      <a:pt x="251" y="38"/>
                      <a:pt x="272" y="38"/>
                    </a:cubicBezTo>
                    <a:moveTo>
                      <a:pt x="85" y="264"/>
                    </a:moveTo>
                    <a:cubicBezTo>
                      <a:pt x="58" y="264"/>
                      <a:pt x="35" y="242"/>
                      <a:pt x="35" y="196"/>
                    </a:cubicBezTo>
                    <a:cubicBezTo>
                      <a:pt x="35" y="178"/>
                      <a:pt x="42" y="126"/>
                      <a:pt x="61" y="90"/>
                    </a:cubicBezTo>
                    <a:cubicBezTo>
                      <a:pt x="85" y="45"/>
                      <a:pt x="119" y="38"/>
                      <a:pt x="138" y="38"/>
                    </a:cubicBezTo>
                    <a:cubicBezTo>
                      <a:pt x="185" y="38"/>
                      <a:pt x="190" y="79"/>
                      <a:pt x="190" y="99"/>
                    </a:cubicBezTo>
                    <a:cubicBezTo>
                      <a:pt x="190" y="128"/>
                      <a:pt x="178" y="180"/>
                      <a:pt x="159" y="212"/>
                    </a:cubicBezTo>
                    <a:cubicBezTo>
                      <a:pt x="138" y="248"/>
                      <a:pt x="108" y="264"/>
                      <a:pt x="85" y="264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" name="CustomShape 130"/>
              <p:cNvSpPr/>
              <p:nvPr/>
            </p:nvSpPr>
            <p:spPr>
              <a:xfrm>
                <a:off x="8656920" y="5916240"/>
                <a:ext cx="64800" cy="70920"/>
              </a:xfrm>
              <a:custGeom>
                <a:avLst/>
                <a:gdLst/>
                <a:ahLst/>
                <a:rect l="l" t="t" r="r" b="b"/>
                <a:pathLst>
                  <a:path w="183" h="200">
                    <a:moveTo>
                      <a:pt x="42" y="156"/>
                    </a:moveTo>
                    <a:cubicBezTo>
                      <a:pt x="53" y="143"/>
                      <a:pt x="60" y="134"/>
                      <a:pt x="94" y="106"/>
                    </a:cubicBezTo>
                    <a:cubicBezTo>
                      <a:pt x="102" y="98"/>
                      <a:pt x="132" y="72"/>
                      <a:pt x="143" y="59"/>
                    </a:cubicBezTo>
                    <a:cubicBezTo>
                      <a:pt x="168" y="32"/>
                      <a:pt x="182" y="11"/>
                      <a:pt x="182" y="5"/>
                    </a:cubicBezTo>
                    <a:cubicBezTo>
                      <a:pt x="182" y="0"/>
                      <a:pt x="177" y="0"/>
                      <a:pt x="176" y="0"/>
                    </a:cubicBezTo>
                    <a:cubicBezTo>
                      <a:pt x="172" y="0"/>
                      <a:pt x="171" y="0"/>
                      <a:pt x="169" y="4"/>
                    </a:cubicBezTo>
                    <a:cubicBezTo>
                      <a:pt x="156" y="25"/>
                      <a:pt x="148" y="30"/>
                      <a:pt x="139" y="30"/>
                    </a:cubicBezTo>
                    <a:cubicBezTo>
                      <a:pt x="134" y="30"/>
                      <a:pt x="127" y="30"/>
                      <a:pt x="116" y="18"/>
                    </a:cubicBezTo>
                    <a:cubicBezTo>
                      <a:pt x="103" y="4"/>
                      <a:pt x="94" y="0"/>
                      <a:pt x="86" y="0"/>
                    </a:cubicBezTo>
                    <a:cubicBezTo>
                      <a:pt x="53" y="0"/>
                      <a:pt x="33" y="38"/>
                      <a:pt x="33" y="52"/>
                    </a:cubicBezTo>
                    <a:cubicBezTo>
                      <a:pt x="33" y="56"/>
                      <a:pt x="36" y="57"/>
                      <a:pt x="39" y="57"/>
                    </a:cubicBezTo>
                    <a:cubicBezTo>
                      <a:pt x="44" y="57"/>
                      <a:pt x="44" y="56"/>
                      <a:pt x="45" y="50"/>
                    </a:cubicBezTo>
                    <a:cubicBezTo>
                      <a:pt x="52" y="36"/>
                      <a:pt x="74" y="34"/>
                      <a:pt x="81" y="34"/>
                    </a:cubicBezTo>
                    <a:cubicBezTo>
                      <a:pt x="89" y="34"/>
                      <a:pt x="100" y="38"/>
                      <a:pt x="105" y="38"/>
                    </a:cubicBezTo>
                    <a:cubicBezTo>
                      <a:pt x="127" y="43"/>
                      <a:pt x="129" y="43"/>
                      <a:pt x="139" y="43"/>
                    </a:cubicBezTo>
                    <a:cubicBezTo>
                      <a:pt x="129" y="56"/>
                      <a:pt x="123" y="63"/>
                      <a:pt x="84" y="97"/>
                    </a:cubicBezTo>
                    <a:cubicBezTo>
                      <a:pt x="53" y="124"/>
                      <a:pt x="42" y="134"/>
                      <a:pt x="36" y="143"/>
                    </a:cubicBezTo>
                    <a:cubicBezTo>
                      <a:pt x="12" y="170"/>
                      <a:pt x="0" y="188"/>
                      <a:pt x="0" y="193"/>
                    </a:cubicBezTo>
                    <a:cubicBezTo>
                      <a:pt x="0" y="199"/>
                      <a:pt x="5" y="199"/>
                      <a:pt x="7" y="199"/>
                    </a:cubicBezTo>
                    <a:cubicBezTo>
                      <a:pt x="12" y="199"/>
                      <a:pt x="12" y="197"/>
                      <a:pt x="13" y="193"/>
                    </a:cubicBezTo>
                    <a:cubicBezTo>
                      <a:pt x="25" y="177"/>
                      <a:pt x="37" y="167"/>
                      <a:pt x="50" y="167"/>
                    </a:cubicBezTo>
                    <a:cubicBezTo>
                      <a:pt x="55" y="167"/>
                      <a:pt x="62" y="167"/>
                      <a:pt x="71" y="179"/>
                    </a:cubicBezTo>
                    <a:cubicBezTo>
                      <a:pt x="84" y="192"/>
                      <a:pt x="92" y="199"/>
                      <a:pt x="105" y="199"/>
                    </a:cubicBezTo>
                    <a:cubicBezTo>
                      <a:pt x="147" y="199"/>
                      <a:pt x="172" y="145"/>
                      <a:pt x="172" y="131"/>
                    </a:cubicBezTo>
                    <a:cubicBezTo>
                      <a:pt x="172" y="125"/>
                      <a:pt x="169" y="124"/>
                      <a:pt x="166" y="124"/>
                    </a:cubicBezTo>
                    <a:cubicBezTo>
                      <a:pt x="161" y="124"/>
                      <a:pt x="161" y="127"/>
                      <a:pt x="160" y="131"/>
                    </a:cubicBezTo>
                    <a:cubicBezTo>
                      <a:pt x="151" y="154"/>
                      <a:pt x="129" y="163"/>
                      <a:pt x="110" y="163"/>
                    </a:cubicBezTo>
                    <a:cubicBezTo>
                      <a:pt x="100" y="163"/>
                      <a:pt x="90" y="161"/>
                      <a:pt x="81" y="159"/>
                    </a:cubicBezTo>
                    <a:cubicBezTo>
                      <a:pt x="62" y="154"/>
                      <a:pt x="58" y="154"/>
                      <a:pt x="52" y="154"/>
                    </a:cubicBezTo>
                    <a:cubicBezTo>
                      <a:pt x="50" y="154"/>
                      <a:pt x="45" y="154"/>
                      <a:pt x="42" y="156"/>
                    </a:cubicBezTo>
                    <a:close/>
                  </a:path>
                </a:pathLst>
              </a:custGeom>
              <a:solidFill>
                <a:srgbClr val="1a273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09" name="CustomShape 131"/>
          <p:cNvSpPr/>
          <p:nvPr/>
        </p:nvSpPr>
        <p:spPr>
          <a:xfrm>
            <a:off x="9360000" y="6949800"/>
            <a:ext cx="3326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6BED362-BF6A-4C42-B162-96E6C7305E29}" type="slidenum">
              <a:rPr b="0" lang="en-US" sz="2400" spc="-1" strike="noStrike">
                <a:latin typeface="Times New Roman"/>
              </a:rPr>
              <a:t>6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60000" y="30132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DejaVu Serif"/>
                <a:ea typeface="DejaVu Sans"/>
              </a:rPr>
              <a:t>Problem Hamiltonian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360000" y="2011680"/>
            <a:ext cx="9331560" cy="50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Ising Hamiltonian                                                                     is used by D-Wave.</a:t>
            </a:r>
            <a:endParaRPr b="0" lang="en-US" sz="20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A lot of optimization problems already translated into this form.</a:t>
            </a:r>
            <a:endParaRPr b="0" lang="en-US" sz="20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Searching for the ground state of        is an NP-hard problem for classical computers.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212" name="Group 3"/>
          <p:cNvGrpSpPr/>
          <p:nvPr/>
        </p:nvGrpSpPr>
        <p:grpSpPr>
          <a:xfrm>
            <a:off x="2821320" y="2046240"/>
            <a:ext cx="3670200" cy="330480"/>
            <a:chOff x="2821320" y="2046240"/>
            <a:chExt cx="3670200" cy="330480"/>
          </a:xfrm>
        </p:grpSpPr>
        <p:grpSp>
          <p:nvGrpSpPr>
            <p:cNvPr id="213" name="Group 4"/>
            <p:cNvGrpSpPr/>
            <p:nvPr/>
          </p:nvGrpSpPr>
          <p:grpSpPr>
            <a:xfrm>
              <a:off x="2821320" y="2046240"/>
              <a:ext cx="3670200" cy="330480"/>
              <a:chOff x="2821320" y="2046240"/>
              <a:chExt cx="3670200" cy="330480"/>
            </a:xfrm>
          </p:grpSpPr>
          <p:sp>
            <p:nvSpPr>
              <p:cNvPr id="214" name="CustomShape 5"/>
              <p:cNvSpPr/>
              <p:nvPr/>
            </p:nvSpPr>
            <p:spPr>
              <a:xfrm>
                <a:off x="2821320" y="2065320"/>
                <a:ext cx="233640" cy="187920"/>
              </a:xfrm>
              <a:custGeom>
                <a:avLst/>
                <a:gdLst/>
                <a:ahLst/>
                <a:rect l="l" t="t" r="r" b="b"/>
                <a:pathLst>
                  <a:path w="652" h="525">
                    <a:moveTo>
                      <a:pt x="559" y="59"/>
                    </a:moveTo>
                    <a:cubicBezTo>
                      <a:pt x="567" y="30"/>
                      <a:pt x="567" y="24"/>
                      <a:pt x="625" y="24"/>
                    </a:cubicBezTo>
                    <a:cubicBezTo>
                      <a:pt x="644" y="24"/>
                      <a:pt x="651" y="24"/>
                      <a:pt x="651" y="8"/>
                    </a:cubicBezTo>
                    <a:cubicBezTo>
                      <a:pt x="651" y="0"/>
                      <a:pt x="642" y="0"/>
                      <a:pt x="640" y="0"/>
                    </a:cubicBezTo>
                    <a:cubicBezTo>
                      <a:pt x="618" y="0"/>
                      <a:pt x="563" y="2"/>
                      <a:pt x="541" y="2"/>
                    </a:cubicBezTo>
                    <a:cubicBezTo>
                      <a:pt x="519" y="2"/>
                      <a:pt x="464" y="0"/>
                      <a:pt x="442" y="0"/>
                    </a:cubicBezTo>
                    <a:cubicBezTo>
                      <a:pt x="435" y="0"/>
                      <a:pt x="427" y="0"/>
                      <a:pt x="427" y="15"/>
                    </a:cubicBezTo>
                    <a:cubicBezTo>
                      <a:pt x="427" y="24"/>
                      <a:pt x="433" y="24"/>
                      <a:pt x="449" y="24"/>
                    </a:cubicBezTo>
                    <a:cubicBezTo>
                      <a:pt x="458" y="24"/>
                      <a:pt x="464" y="24"/>
                      <a:pt x="477" y="24"/>
                    </a:cubicBezTo>
                    <a:cubicBezTo>
                      <a:pt x="490" y="26"/>
                      <a:pt x="499" y="26"/>
                      <a:pt x="499" y="37"/>
                    </a:cubicBezTo>
                    <a:cubicBezTo>
                      <a:pt x="499" y="39"/>
                      <a:pt x="497" y="41"/>
                      <a:pt x="495" y="52"/>
                    </a:cubicBezTo>
                    <a:cubicBezTo>
                      <a:pt x="479" y="115"/>
                      <a:pt x="464" y="177"/>
                      <a:pt x="449" y="239"/>
                    </a:cubicBezTo>
                    <a:cubicBezTo>
                      <a:pt x="370" y="239"/>
                      <a:pt x="292" y="239"/>
                      <a:pt x="213" y="239"/>
                    </a:cubicBezTo>
                    <a:cubicBezTo>
                      <a:pt x="229" y="179"/>
                      <a:pt x="244" y="119"/>
                      <a:pt x="260" y="59"/>
                    </a:cubicBezTo>
                    <a:cubicBezTo>
                      <a:pt x="266" y="30"/>
                      <a:pt x="268" y="24"/>
                      <a:pt x="323" y="24"/>
                    </a:cubicBezTo>
                    <a:cubicBezTo>
                      <a:pt x="343" y="24"/>
                      <a:pt x="350" y="24"/>
                      <a:pt x="350" y="8"/>
                    </a:cubicBezTo>
                    <a:cubicBezTo>
                      <a:pt x="350" y="0"/>
                      <a:pt x="341" y="0"/>
                      <a:pt x="339" y="0"/>
                    </a:cubicBezTo>
                    <a:cubicBezTo>
                      <a:pt x="317" y="0"/>
                      <a:pt x="262" y="2"/>
                      <a:pt x="240" y="2"/>
                    </a:cubicBezTo>
                    <a:cubicBezTo>
                      <a:pt x="218" y="2"/>
                      <a:pt x="163" y="0"/>
                      <a:pt x="141" y="0"/>
                    </a:cubicBezTo>
                    <a:cubicBezTo>
                      <a:pt x="134" y="0"/>
                      <a:pt x="125" y="0"/>
                      <a:pt x="125" y="15"/>
                    </a:cubicBezTo>
                    <a:cubicBezTo>
                      <a:pt x="125" y="24"/>
                      <a:pt x="132" y="24"/>
                      <a:pt x="147" y="24"/>
                    </a:cubicBezTo>
                    <a:cubicBezTo>
                      <a:pt x="150" y="24"/>
                      <a:pt x="163" y="24"/>
                      <a:pt x="176" y="24"/>
                    </a:cubicBezTo>
                    <a:cubicBezTo>
                      <a:pt x="191" y="26"/>
                      <a:pt x="198" y="26"/>
                      <a:pt x="198" y="37"/>
                    </a:cubicBezTo>
                    <a:cubicBezTo>
                      <a:pt x="198" y="39"/>
                      <a:pt x="198" y="41"/>
                      <a:pt x="194" y="52"/>
                    </a:cubicBezTo>
                    <a:cubicBezTo>
                      <a:pt x="159" y="190"/>
                      <a:pt x="125" y="328"/>
                      <a:pt x="90" y="465"/>
                    </a:cubicBezTo>
                    <a:cubicBezTo>
                      <a:pt x="84" y="496"/>
                      <a:pt x="81" y="503"/>
                      <a:pt x="20" y="503"/>
                    </a:cubicBezTo>
                    <a:cubicBezTo>
                      <a:pt x="7" y="503"/>
                      <a:pt x="0" y="503"/>
                      <a:pt x="0" y="518"/>
                    </a:cubicBezTo>
                    <a:cubicBezTo>
                      <a:pt x="0" y="524"/>
                      <a:pt x="9" y="524"/>
                      <a:pt x="11" y="524"/>
                    </a:cubicBezTo>
                    <a:cubicBezTo>
                      <a:pt x="33" y="524"/>
                      <a:pt x="88" y="522"/>
                      <a:pt x="108" y="522"/>
                    </a:cubicBezTo>
                    <a:cubicBezTo>
                      <a:pt x="125" y="522"/>
                      <a:pt x="143" y="524"/>
                      <a:pt x="158" y="524"/>
                    </a:cubicBezTo>
                    <a:cubicBezTo>
                      <a:pt x="176" y="524"/>
                      <a:pt x="191" y="524"/>
                      <a:pt x="209" y="524"/>
                    </a:cubicBezTo>
                    <a:cubicBezTo>
                      <a:pt x="216" y="524"/>
                      <a:pt x="224" y="524"/>
                      <a:pt x="224" y="509"/>
                    </a:cubicBezTo>
                    <a:cubicBezTo>
                      <a:pt x="224" y="503"/>
                      <a:pt x="218" y="503"/>
                      <a:pt x="202" y="503"/>
                    </a:cubicBezTo>
                    <a:cubicBezTo>
                      <a:pt x="174" y="503"/>
                      <a:pt x="152" y="503"/>
                      <a:pt x="152" y="487"/>
                    </a:cubicBezTo>
                    <a:cubicBezTo>
                      <a:pt x="152" y="483"/>
                      <a:pt x="154" y="478"/>
                      <a:pt x="154" y="474"/>
                    </a:cubicBezTo>
                    <a:cubicBezTo>
                      <a:pt x="172" y="404"/>
                      <a:pt x="189" y="333"/>
                      <a:pt x="207" y="263"/>
                    </a:cubicBezTo>
                    <a:cubicBezTo>
                      <a:pt x="285" y="263"/>
                      <a:pt x="364" y="263"/>
                      <a:pt x="442" y="263"/>
                    </a:cubicBezTo>
                    <a:cubicBezTo>
                      <a:pt x="411" y="391"/>
                      <a:pt x="392" y="465"/>
                      <a:pt x="389" y="476"/>
                    </a:cubicBezTo>
                    <a:cubicBezTo>
                      <a:pt x="383" y="500"/>
                      <a:pt x="367" y="503"/>
                      <a:pt x="319" y="503"/>
                    </a:cubicBezTo>
                    <a:cubicBezTo>
                      <a:pt x="308" y="503"/>
                      <a:pt x="301" y="503"/>
                      <a:pt x="301" y="518"/>
                    </a:cubicBezTo>
                    <a:cubicBezTo>
                      <a:pt x="301" y="524"/>
                      <a:pt x="310" y="524"/>
                      <a:pt x="312" y="524"/>
                    </a:cubicBezTo>
                    <a:cubicBezTo>
                      <a:pt x="332" y="524"/>
                      <a:pt x="387" y="522"/>
                      <a:pt x="409" y="522"/>
                    </a:cubicBezTo>
                    <a:cubicBezTo>
                      <a:pt x="427" y="522"/>
                      <a:pt x="442" y="524"/>
                      <a:pt x="460" y="524"/>
                    </a:cubicBezTo>
                    <a:cubicBezTo>
                      <a:pt x="475" y="524"/>
                      <a:pt x="493" y="524"/>
                      <a:pt x="510" y="524"/>
                    </a:cubicBezTo>
                    <a:cubicBezTo>
                      <a:pt x="515" y="524"/>
                      <a:pt x="526" y="524"/>
                      <a:pt x="526" y="509"/>
                    </a:cubicBezTo>
                    <a:cubicBezTo>
                      <a:pt x="526" y="503"/>
                      <a:pt x="517" y="503"/>
                      <a:pt x="504" y="503"/>
                    </a:cubicBezTo>
                    <a:cubicBezTo>
                      <a:pt x="475" y="503"/>
                      <a:pt x="453" y="503"/>
                      <a:pt x="453" y="487"/>
                    </a:cubicBezTo>
                    <a:cubicBezTo>
                      <a:pt x="453" y="483"/>
                      <a:pt x="455" y="478"/>
                      <a:pt x="455" y="474"/>
                    </a:cubicBezTo>
                    <a:cubicBezTo>
                      <a:pt x="490" y="336"/>
                      <a:pt x="524" y="197"/>
                      <a:pt x="559" y="5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" name="CustomShape 6"/>
              <p:cNvSpPr/>
              <p:nvPr/>
            </p:nvSpPr>
            <p:spPr>
              <a:xfrm>
                <a:off x="3041280" y="2210760"/>
                <a:ext cx="108000" cy="122400"/>
              </a:xfrm>
              <a:custGeom>
                <a:avLst/>
                <a:gdLst/>
                <a:ahLst/>
                <a:rect l="l" t="t" r="r" b="b"/>
                <a:pathLst>
                  <a:path w="303" h="343">
                    <a:moveTo>
                      <a:pt x="42" y="303"/>
                    </a:moveTo>
                    <a:cubicBezTo>
                      <a:pt x="38" y="318"/>
                      <a:pt x="38" y="323"/>
                      <a:pt x="16" y="323"/>
                    </a:cubicBezTo>
                    <a:cubicBezTo>
                      <a:pt x="9" y="323"/>
                      <a:pt x="0" y="323"/>
                      <a:pt x="0" y="334"/>
                    </a:cubicBezTo>
                    <a:cubicBezTo>
                      <a:pt x="0" y="340"/>
                      <a:pt x="5" y="342"/>
                      <a:pt x="9" y="342"/>
                    </a:cubicBezTo>
                    <a:cubicBezTo>
                      <a:pt x="22" y="342"/>
                      <a:pt x="40" y="340"/>
                      <a:pt x="55" y="340"/>
                    </a:cubicBezTo>
                    <a:cubicBezTo>
                      <a:pt x="73" y="340"/>
                      <a:pt x="93" y="342"/>
                      <a:pt x="113" y="342"/>
                    </a:cubicBezTo>
                    <a:cubicBezTo>
                      <a:pt x="117" y="342"/>
                      <a:pt x="121" y="340"/>
                      <a:pt x="121" y="329"/>
                    </a:cubicBezTo>
                    <a:cubicBezTo>
                      <a:pt x="121" y="323"/>
                      <a:pt x="115" y="323"/>
                      <a:pt x="108" y="323"/>
                    </a:cubicBezTo>
                    <a:cubicBezTo>
                      <a:pt x="97" y="323"/>
                      <a:pt x="82" y="323"/>
                      <a:pt x="82" y="316"/>
                    </a:cubicBezTo>
                    <a:cubicBezTo>
                      <a:pt x="82" y="314"/>
                      <a:pt x="86" y="298"/>
                      <a:pt x="88" y="292"/>
                    </a:cubicBezTo>
                    <a:cubicBezTo>
                      <a:pt x="95" y="263"/>
                      <a:pt x="102" y="232"/>
                      <a:pt x="108" y="211"/>
                    </a:cubicBezTo>
                    <a:cubicBezTo>
                      <a:pt x="115" y="222"/>
                      <a:pt x="130" y="241"/>
                      <a:pt x="163" y="241"/>
                    </a:cubicBezTo>
                    <a:cubicBezTo>
                      <a:pt x="229" y="241"/>
                      <a:pt x="302" y="169"/>
                      <a:pt x="302" y="90"/>
                    </a:cubicBezTo>
                    <a:cubicBezTo>
                      <a:pt x="302" y="26"/>
                      <a:pt x="258" y="0"/>
                      <a:pt x="220" y="0"/>
                    </a:cubicBezTo>
                    <a:cubicBezTo>
                      <a:pt x="187" y="0"/>
                      <a:pt x="159" y="22"/>
                      <a:pt x="146" y="37"/>
                    </a:cubicBezTo>
                    <a:cubicBezTo>
                      <a:pt x="135" y="6"/>
                      <a:pt x="106" y="0"/>
                      <a:pt x="88" y="0"/>
                    </a:cubicBezTo>
                    <a:cubicBezTo>
                      <a:pt x="69" y="0"/>
                      <a:pt x="55" y="13"/>
                      <a:pt x="47" y="28"/>
                    </a:cubicBezTo>
                    <a:cubicBezTo>
                      <a:pt x="36" y="46"/>
                      <a:pt x="27" y="79"/>
                      <a:pt x="27" y="81"/>
                    </a:cubicBezTo>
                    <a:cubicBezTo>
                      <a:pt x="27" y="88"/>
                      <a:pt x="33" y="88"/>
                      <a:pt x="36" y="88"/>
                    </a:cubicBezTo>
                    <a:cubicBezTo>
                      <a:pt x="44" y="88"/>
                      <a:pt x="44" y="88"/>
                      <a:pt x="47" y="72"/>
                    </a:cubicBezTo>
                    <a:cubicBezTo>
                      <a:pt x="55" y="41"/>
                      <a:pt x="66" y="15"/>
                      <a:pt x="86" y="15"/>
                    </a:cubicBezTo>
                    <a:cubicBezTo>
                      <a:pt x="102" y="15"/>
                      <a:pt x="106" y="26"/>
                      <a:pt x="106" y="41"/>
                    </a:cubicBezTo>
                    <a:cubicBezTo>
                      <a:pt x="106" y="46"/>
                      <a:pt x="104" y="55"/>
                      <a:pt x="104" y="57"/>
                    </a:cubicBezTo>
                    <a:cubicBezTo>
                      <a:pt x="83" y="139"/>
                      <a:pt x="63" y="221"/>
                      <a:pt x="42" y="303"/>
                    </a:cubicBezTo>
                    <a:moveTo>
                      <a:pt x="143" y="63"/>
                    </a:moveTo>
                    <a:cubicBezTo>
                      <a:pt x="176" y="22"/>
                      <a:pt x="203" y="15"/>
                      <a:pt x="220" y="15"/>
                    </a:cubicBezTo>
                    <a:cubicBezTo>
                      <a:pt x="240" y="15"/>
                      <a:pt x="260" y="30"/>
                      <a:pt x="260" y="66"/>
                    </a:cubicBezTo>
                    <a:cubicBezTo>
                      <a:pt x="260" y="88"/>
                      <a:pt x="247" y="145"/>
                      <a:pt x="231" y="175"/>
                    </a:cubicBezTo>
                    <a:cubicBezTo>
                      <a:pt x="218" y="202"/>
                      <a:pt x="192" y="228"/>
                      <a:pt x="163" y="228"/>
                    </a:cubicBezTo>
                    <a:cubicBezTo>
                      <a:pt x="126" y="228"/>
                      <a:pt x="115" y="186"/>
                      <a:pt x="115" y="180"/>
                    </a:cubicBezTo>
                    <a:cubicBezTo>
                      <a:pt x="115" y="178"/>
                      <a:pt x="117" y="175"/>
                      <a:pt x="117" y="173"/>
                    </a:cubicBezTo>
                    <a:cubicBezTo>
                      <a:pt x="126" y="137"/>
                      <a:pt x="135" y="100"/>
                      <a:pt x="143" y="6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" name="CustomShape 7"/>
              <p:cNvSpPr/>
              <p:nvPr/>
            </p:nvSpPr>
            <p:spPr>
              <a:xfrm>
                <a:off x="3263040" y="2152800"/>
                <a:ext cx="184680" cy="64080"/>
              </a:xfrm>
              <a:custGeom>
                <a:avLst/>
                <a:gdLst/>
                <a:ahLst/>
                <a:rect l="l" t="t" r="r" b="b"/>
                <a:pathLst>
                  <a:path w="516" h="181">
                    <a:moveTo>
                      <a:pt x="489" y="31"/>
                    </a:moveTo>
                    <a:cubicBezTo>
                      <a:pt x="500" y="31"/>
                      <a:pt x="515" y="31"/>
                      <a:pt x="515" y="16"/>
                    </a:cubicBezTo>
                    <a:cubicBezTo>
                      <a:pt x="515" y="0"/>
                      <a:pt x="500" y="0"/>
                      <a:pt x="489" y="0"/>
                    </a:cubicBezTo>
                    <a:cubicBezTo>
                      <a:pt x="335" y="0"/>
                      <a:pt x="181" y="0"/>
                      <a:pt x="27" y="0"/>
                    </a:cubicBezTo>
                    <a:cubicBezTo>
                      <a:pt x="16" y="0"/>
                      <a:pt x="0" y="0"/>
                      <a:pt x="0" y="16"/>
                    </a:cubicBezTo>
                    <a:cubicBezTo>
                      <a:pt x="0" y="31"/>
                      <a:pt x="16" y="31"/>
                      <a:pt x="27" y="31"/>
                    </a:cubicBezTo>
                    <a:cubicBezTo>
                      <a:pt x="181" y="31"/>
                      <a:pt x="335" y="31"/>
                      <a:pt x="489" y="31"/>
                    </a:cubicBezTo>
                    <a:moveTo>
                      <a:pt x="489" y="180"/>
                    </a:moveTo>
                    <a:cubicBezTo>
                      <a:pt x="500" y="180"/>
                      <a:pt x="515" y="180"/>
                      <a:pt x="515" y="165"/>
                    </a:cubicBezTo>
                    <a:cubicBezTo>
                      <a:pt x="515" y="150"/>
                      <a:pt x="500" y="150"/>
                      <a:pt x="489" y="150"/>
                    </a:cubicBezTo>
                    <a:cubicBezTo>
                      <a:pt x="335" y="150"/>
                      <a:pt x="181" y="150"/>
                      <a:pt x="27" y="150"/>
                    </a:cubicBezTo>
                    <a:cubicBezTo>
                      <a:pt x="16" y="150"/>
                      <a:pt x="0" y="150"/>
                      <a:pt x="0" y="165"/>
                    </a:cubicBezTo>
                    <a:cubicBezTo>
                      <a:pt x="0" y="180"/>
                      <a:pt x="16" y="180"/>
                      <a:pt x="27" y="180"/>
                    </a:cubicBezTo>
                    <a:cubicBezTo>
                      <a:pt x="181" y="180"/>
                      <a:pt x="335" y="180"/>
                      <a:pt x="489" y="18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CustomShape 8"/>
              <p:cNvSpPr/>
              <p:nvPr/>
            </p:nvSpPr>
            <p:spPr>
              <a:xfrm>
                <a:off x="3556800" y="2046240"/>
                <a:ext cx="261360" cy="276840"/>
              </a:xfrm>
              <a:custGeom>
                <a:avLst/>
                <a:gdLst/>
                <a:ahLst/>
                <a:rect l="l" t="t" r="r" b="b"/>
                <a:pathLst>
                  <a:path w="729" h="772">
                    <a:moveTo>
                      <a:pt x="282" y="413"/>
                    </a:moveTo>
                    <a:cubicBezTo>
                      <a:pt x="190" y="526"/>
                      <a:pt x="99" y="638"/>
                      <a:pt x="7" y="751"/>
                    </a:cubicBezTo>
                    <a:cubicBezTo>
                      <a:pt x="3" y="758"/>
                      <a:pt x="0" y="760"/>
                      <a:pt x="0" y="762"/>
                    </a:cubicBezTo>
                    <a:cubicBezTo>
                      <a:pt x="0" y="771"/>
                      <a:pt x="7" y="771"/>
                      <a:pt x="22" y="771"/>
                    </a:cubicBezTo>
                    <a:cubicBezTo>
                      <a:pt x="236" y="771"/>
                      <a:pt x="449" y="771"/>
                      <a:pt x="662" y="771"/>
                    </a:cubicBezTo>
                    <a:cubicBezTo>
                      <a:pt x="684" y="707"/>
                      <a:pt x="706" y="643"/>
                      <a:pt x="728" y="580"/>
                    </a:cubicBezTo>
                    <a:cubicBezTo>
                      <a:pt x="723" y="580"/>
                      <a:pt x="717" y="580"/>
                      <a:pt x="711" y="580"/>
                    </a:cubicBezTo>
                    <a:cubicBezTo>
                      <a:pt x="691" y="637"/>
                      <a:pt x="638" y="683"/>
                      <a:pt x="572" y="707"/>
                    </a:cubicBezTo>
                    <a:cubicBezTo>
                      <a:pt x="561" y="709"/>
                      <a:pt x="506" y="729"/>
                      <a:pt x="394" y="729"/>
                    </a:cubicBezTo>
                    <a:cubicBezTo>
                      <a:pt x="284" y="729"/>
                      <a:pt x="174" y="729"/>
                      <a:pt x="64" y="729"/>
                    </a:cubicBezTo>
                    <a:cubicBezTo>
                      <a:pt x="154" y="618"/>
                      <a:pt x="243" y="508"/>
                      <a:pt x="332" y="397"/>
                    </a:cubicBezTo>
                    <a:cubicBezTo>
                      <a:pt x="339" y="391"/>
                      <a:pt x="341" y="390"/>
                      <a:pt x="341" y="386"/>
                    </a:cubicBezTo>
                    <a:cubicBezTo>
                      <a:pt x="341" y="383"/>
                      <a:pt x="339" y="382"/>
                      <a:pt x="335" y="375"/>
                    </a:cubicBezTo>
                    <a:cubicBezTo>
                      <a:pt x="251" y="261"/>
                      <a:pt x="168" y="146"/>
                      <a:pt x="84" y="31"/>
                    </a:cubicBezTo>
                    <a:cubicBezTo>
                      <a:pt x="186" y="31"/>
                      <a:pt x="288" y="31"/>
                      <a:pt x="390" y="31"/>
                    </a:cubicBezTo>
                    <a:cubicBezTo>
                      <a:pt x="478" y="31"/>
                      <a:pt x="656" y="37"/>
                      <a:pt x="711" y="180"/>
                    </a:cubicBezTo>
                    <a:cubicBezTo>
                      <a:pt x="717" y="180"/>
                      <a:pt x="723" y="180"/>
                      <a:pt x="728" y="180"/>
                    </a:cubicBezTo>
                    <a:cubicBezTo>
                      <a:pt x="706" y="120"/>
                      <a:pt x="684" y="60"/>
                      <a:pt x="662" y="0"/>
                    </a:cubicBezTo>
                    <a:cubicBezTo>
                      <a:pt x="449" y="0"/>
                      <a:pt x="236" y="0"/>
                      <a:pt x="22" y="0"/>
                    </a:cubicBezTo>
                    <a:cubicBezTo>
                      <a:pt x="0" y="0"/>
                      <a:pt x="0" y="2"/>
                      <a:pt x="0" y="24"/>
                    </a:cubicBezTo>
                    <a:cubicBezTo>
                      <a:pt x="94" y="154"/>
                      <a:pt x="188" y="283"/>
                      <a:pt x="282" y="41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CustomShape 9"/>
              <p:cNvSpPr/>
              <p:nvPr/>
            </p:nvSpPr>
            <p:spPr>
              <a:xfrm>
                <a:off x="3844440" y="2208960"/>
                <a:ext cx="57960" cy="129960"/>
              </a:xfrm>
              <a:custGeom>
                <a:avLst/>
                <a:gdLst/>
                <a:ahLst/>
                <a:rect l="l" t="t" r="r" b="b"/>
                <a:pathLst>
                  <a:path w="164" h="364">
                    <a:moveTo>
                      <a:pt x="149" y="20"/>
                    </a:moveTo>
                    <a:cubicBezTo>
                      <a:pt x="149" y="11"/>
                      <a:pt x="143" y="0"/>
                      <a:pt x="127" y="0"/>
                    </a:cubicBezTo>
                    <a:cubicBezTo>
                      <a:pt x="112" y="0"/>
                      <a:pt x="97" y="13"/>
                      <a:pt x="97" y="29"/>
                    </a:cubicBezTo>
                    <a:cubicBezTo>
                      <a:pt x="97" y="40"/>
                      <a:pt x="103" y="51"/>
                      <a:pt x="119" y="51"/>
                    </a:cubicBezTo>
                    <a:cubicBezTo>
                      <a:pt x="134" y="51"/>
                      <a:pt x="149" y="35"/>
                      <a:pt x="149" y="20"/>
                    </a:cubicBezTo>
                    <a:moveTo>
                      <a:pt x="39" y="295"/>
                    </a:moveTo>
                    <a:cubicBezTo>
                      <a:pt x="37" y="301"/>
                      <a:pt x="33" y="308"/>
                      <a:pt x="33" y="317"/>
                    </a:cubicBezTo>
                    <a:cubicBezTo>
                      <a:pt x="33" y="343"/>
                      <a:pt x="55" y="363"/>
                      <a:pt x="86" y="363"/>
                    </a:cubicBezTo>
                    <a:cubicBezTo>
                      <a:pt x="138" y="363"/>
                      <a:pt x="163" y="288"/>
                      <a:pt x="163" y="281"/>
                    </a:cubicBezTo>
                    <a:cubicBezTo>
                      <a:pt x="163" y="273"/>
                      <a:pt x="156" y="273"/>
                      <a:pt x="154" y="273"/>
                    </a:cubicBezTo>
                    <a:cubicBezTo>
                      <a:pt x="147" y="273"/>
                      <a:pt x="147" y="277"/>
                      <a:pt x="145" y="284"/>
                    </a:cubicBezTo>
                    <a:cubicBezTo>
                      <a:pt x="132" y="325"/>
                      <a:pt x="108" y="347"/>
                      <a:pt x="88" y="347"/>
                    </a:cubicBezTo>
                    <a:cubicBezTo>
                      <a:pt x="77" y="347"/>
                      <a:pt x="72" y="341"/>
                      <a:pt x="72" y="330"/>
                    </a:cubicBezTo>
                    <a:cubicBezTo>
                      <a:pt x="72" y="317"/>
                      <a:pt x="77" y="306"/>
                      <a:pt x="81" y="295"/>
                    </a:cubicBezTo>
                    <a:cubicBezTo>
                      <a:pt x="88" y="279"/>
                      <a:pt x="94" y="266"/>
                      <a:pt x="99" y="251"/>
                    </a:cubicBezTo>
                    <a:cubicBezTo>
                      <a:pt x="103" y="237"/>
                      <a:pt x="123" y="189"/>
                      <a:pt x="125" y="183"/>
                    </a:cubicBezTo>
                    <a:cubicBezTo>
                      <a:pt x="127" y="178"/>
                      <a:pt x="130" y="172"/>
                      <a:pt x="130" y="165"/>
                    </a:cubicBezTo>
                    <a:cubicBezTo>
                      <a:pt x="130" y="141"/>
                      <a:pt x="108" y="119"/>
                      <a:pt x="77" y="119"/>
                    </a:cubicBezTo>
                    <a:cubicBezTo>
                      <a:pt x="24" y="119"/>
                      <a:pt x="0" y="194"/>
                      <a:pt x="0" y="202"/>
                    </a:cubicBezTo>
                    <a:cubicBezTo>
                      <a:pt x="0" y="209"/>
                      <a:pt x="6" y="209"/>
                      <a:pt x="9" y="209"/>
                    </a:cubicBezTo>
                    <a:cubicBezTo>
                      <a:pt x="15" y="209"/>
                      <a:pt x="17" y="207"/>
                      <a:pt x="17" y="200"/>
                    </a:cubicBezTo>
                    <a:cubicBezTo>
                      <a:pt x="33" y="154"/>
                      <a:pt x="57" y="134"/>
                      <a:pt x="77" y="134"/>
                    </a:cubicBezTo>
                    <a:cubicBezTo>
                      <a:pt x="86" y="134"/>
                      <a:pt x="90" y="139"/>
                      <a:pt x="90" y="154"/>
                    </a:cubicBezTo>
                    <a:cubicBezTo>
                      <a:pt x="90" y="165"/>
                      <a:pt x="86" y="174"/>
                      <a:pt x="72" y="207"/>
                    </a:cubicBezTo>
                    <a:cubicBezTo>
                      <a:pt x="61" y="236"/>
                      <a:pt x="50" y="265"/>
                      <a:pt x="39" y="29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CustomShape 10"/>
              <p:cNvSpPr/>
              <p:nvPr/>
            </p:nvSpPr>
            <p:spPr>
              <a:xfrm>
                <a:off x="3934800" y="2225520"/>
                <a:ext cx="130680" cy="126000"/>
              </a:xfrm>
              <a:custGeom>
                <a:avLst/>
                <a:gdLst/>
                <a:ahLst/>
                <a:rect l="l" t="t" r="r" b="b"/>
                <a:pathLst>
                  <a:path w="366" h="353">
                    <a:moveTo>
                      <a:pt x="354" y="27"/>
                    </a:moveTo>
                    <a:cubicBezTo>
                      <a:pt x="360" y="25"/>
                      <a:pt x="365" y="20"/>
                      <a:pt x="365" y="14"/>
                    </a:cubicBezTo>
                    <a:cubicBezTo>
                      <a:pt x="365" y="7"/>
                      <a:pt x="360" y="0"/>
                      <a:pt x="351" y="0"/>
                    </a:cubicBezTo>
                    <a:cubicBezTo>
                      <a:pt x="349" y="1"/>
                      <a:pt x="349" y="0"/>
                      <a:pt x="343" y="3"/>
                    </a:cubicBezTo>
                    <a:cubicBezTo>
                      <a:pt x="233" y="56"/>
                      <a:pt x="123" y="110"/>
                      <a:pt x="13" y="163"/>
                    </a:cubicBezTo>
                    <a:cubicBezTo>
                      <a:pt x="6" y="165"/>
                      <a:pt x="0" y="170"/>
                      <a:pt x="0" y="176"/>
                    </a:cubicBezTo>
                    <a:cubicBezTo>
                      <a:pt x="0" y="185"/>
                      <a:pt x="6" y="187"/>
                      <a:pt x="11" y="189"/>
                    </a:cubicBezTo>
                    <a:cubicBezTo>
                      <a:pt x="121" y="243"/>
                      <a:pt x="230" y="296"/>
                      <a:pt x="340" y="350"/>
                    </a:cubicBezTo>
                    <a:cubicBezTo>
                      <a:pt x="349" y="352"/>
                      <a:pt x="348" y="351"/>
                      <a:pt x="351" y="352"/>
                    </a:cubicBezTo>
                    <a:cubicBezTo>
                      <a:pt x="360" y="352"/>
                      <a:pt x="365" y="347"/>
                      <a:pt x="365" y="339"/>
                    </a:cubicBezTo>
                    <a:cubicBezTo>
                      <a:pt x="365" y="332"/>
                      <a:pt x="360" y="328"/>
                      <a:pt x="354" y="325"/>
                    </a:cubicBezTo>
                    <a:cubicBezTo>
                      <a:pt x="250" y="276"/>
                      <a:pt x="147" y="226"/>
                      <a:pt x="44" y="176"/>
                    </a:cubicBezTo>
                    <a:cubicBezTo>
                      <a:pt x="147" y="126"/>
                      <a:pt x="250" y="77"/>
                      <a:pt x="354" y="2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" name="CustomShape 11"/>
              <p:cNvSpPr/>
              <p:nvPr/>
            </p:nvSpPr>
            <p:spPr>
              <a:xfrm>
                <a:off x="4087440" y="2208960"/>
                <a:ext cx="84960" cy="167760"/>
              </a:xfrm>
              <a:custGeom>
                <a:avLst/>
                <a:gdLst/>
                <a:ahLst/>
                <a:rect l="l" t="t" r="r" b="b"/>
                <a:pathLst>
                  <a:path w="239" h="469">
                    <a:moveTo>
                      <a:pt x="238" y="20"/>
                    </a:moveTo>
                    <a:cubicBezTo>
                      <a:pt x="238" y="11"/>
                      <a:pt x="231" y="0"/>
                      <a:pt x="216" y="0"/>
                    </a:cubicBezTo>
                    <a:cubicBezTo>
                      <a:pt x="200" y="0"/>
                      <a:pt x="187" y="16"/>
                      <a:pt x="187" y="29"/>
                    </a:cubicBezTo>
                    <a:cubicBezTo>
                      <a:pt x="187" y="38"/>
                      <a:pt x="194" y="51"/>
                      <a:pt x="207" y="51"/>
                    </a:cubicBezTo>
                    <a:cubicBezTo>
                      <a:pt x="222" y="51"/>
                      <a:pt x="238" y="35"/>
                      <a:pt x="238" y="20"/>
                    </a:cubicBezTo>
                    <a:moveTo>
                      <a:pt x="123" y="385"/>
                    </a:moveTo>
                    <a:cubicBezTo>
                      <a:pt x="114" y="422"/>
                      <a:pt x="86" y="453"/>
                      <a:pt x="53" y="453"/>
                    </a:cubicBezTo>
                    <a:cubicBezTo>
                      <a:pt x="46" y="453"/>
                      <a:pt x="40" y="451"/>
                      <a:pt x="33" y="448"/>
                    </a:cubicBezTo>
                    <a:cubicBezTo>
                      <a:pt x="48" y="442"/>
                      <a:pt x="53" y="431"/>
                      <a:pt x="53" y="422"/>
                    </a:cubicBezTo>
                    <a:cubicBezTo>
                      <a:pt x="53" y="409"/>
                      <a:pt x="42" y="402"/>
                      <a:pt x="31" y="402"/>
                    </a:cubicBezTo>
                    <a:cubicBezTo>
                      <a:pt x="15" y="402"/>
                      <a:pt x="0" y="415"/>
                      <a:pt x="0" y="433"/>
                    </a:cubicBezTo>
                    <a:cubicBezTo>
                      <a:pt x="0" y="455"/>
                      <a:pt x="23" y="468"/>
                      <a:pt x="55" y="468"/>
                    </a:cubicBezTo>
                    <a:cubicBezTo>
                      <a:pt x="87" y="468"/>
                      <a:pt x="150" y="448"/>
                      <a:pt x="167" y="382"/>
                    </a:cubicBezTo>
                    <a:cubicBezTo>
                      <a:pt x="183" y="318"/>
                      <a:pt x="199" y="254"/>
                      <a:pt x="216" y="189"/>
                    </a:cubicBezTo>
                    <a:cubicBezTo>
                      <a:pt x="218" y="183"/>
                      <a:pt x="218" y="178"/>
                      <a:pt x="218" y="169"/>
                    </a:cubicBezTo>
                    <a:cubicBezTo>
                      <a:pt x="218" y="141"/>
                      <a:pt x="194" y="119"/>
                      <a:pt x="161" y="119"/>
                    </a:cubicBezTo>
                    <a:cubicBezTo>
                      <a:pt x="99" y="119"/>
                      <a:pt x="66" y="194"/>
                      <a:pt x="66" y="202"/>
                    </a:cubicBezTo>
                    <a:cubicBezTo>
                      <a:pt x="66" y="209"/>
                      <a:pt x="73" y="209"/>
                      <a:pt x="75" y="209"/>
                    </a:cubicBezTo>
                    <a:cubicBezTo>
                      <a:pt x="81" y="209"/>
                      <a:pt x="81" y="207"/>
                      <a:pt x="86" y="200"/>
                    </a:cubicBezTo>
                    <a:cubicBezTo>
                      <a:pt x="99" y="167"/>
                      <a:pt x="128" y="134"/>
                      <a:pt x="158" y="134"/>
                    </a:cubicBezTo>
                    <a:cubicBezTo>
                      <a:pt x="172" y="134"/>
                      <a:pt x="176" y="143"/>
                      <a:pt x="176" y="161"/>
                    </a:cubicBezTo>
                    <a:cubicBezTo>
                      <a:pt x="176" y="167"/>
                      <a:pt x="176" y="174"/>
                      <a:pt x="176" y="178"/>
                    </a:cubicBezTo>
                    <a:cubicBezTo>
                      <a:pt x="158" y="247"/>
                      <a:pt x="141" y="316"/>
                      <a:pt x="123" y="38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CustomShape 12"/>
              <p:cNvSpPr/>
              <p:nvPr/>
            </p:nvSpPr>
            <p:spPr>
              <a:xfrm>
                <a:off x="4271040" y="2065320"/>
                <a:ext cx="155520" cy="194400"/>
              </a:xfrm>
              <a:custGeom>
                <a:avLst/>
                <a:gdLst/>
                <a:ahLst/>
                <a:rect l="l" t="t" r="r" b="b"/>
                <a:pathLst>
                  <a:path w="435" h="543">
                    <a:moveTo>
                      <a:pt x="363" y="55"/>
                    </a:moveTo>
                    <a:cubicBezTo>
                      <a:pt x="370" y="30"/>
                      <a:pt x="370" y="24"/>
                      <a:pt x="414" y="24"/>
                    </a:cubicBezTo>
                    <a:cubicBezTo>
                      <a:pt x="425" y="24"/>
                      <a:pt x="434" y="24"/>
                      <a:pt x="434" y="8"/>
                    </a:cubicBezTo>
                    <a:cubicBezTo>
                      <a:pt x="434" y="2"/>
                      <a:pt x="429" y="0"/>
                      <a:pt x="423" y="0"/>
                    </a:cubicBezTo>
                    <a:cubicBezTo>
                      <a:pt x="405" y="0"/>
                      <a:pt x="357" y="2"/>
                      <a:pt x="337" y="2"/>
                    </a:cubicBezTo>
                    <a:cubicBezTo>
                      <a:pt x="313" y="2"/>
                      <a:pt x="249" y="0"/>
                      <a:pt x="225" y="0"/>
                    </a:cubicBezTo>
                    <a:cubicBezTo>
                      <a:pt x="218" y="0"/>
                      <a:pt x="207" y="0"/>
                      <a:pt x="207" y="15"/>
                    </a:cubicBezTo>
                    <a:cubicBezTo>
                      <a:pt x="207" y="24"/>
                      <a:pt x="214" y="24"/>
                      <a:pt x="233" y="24"/>
                    </a:cubicBezTo>
                    <a:cubicBezTo>
                      <a:pt x="251" y="24"/>
                      <a:pt x="260" y="24"/>
                      <a:pt x="280" y="24"/>
                    </a:cubicBezTo>
                    <a:cubicBezTo>
                      <a:pt x="297" y="26"/>
                      <a:pt x="304" y="28"/>
                      <a:pt x="304" y="39"/>
                    </a:cubicBezTo>
                    <a:cubicBezTo>
                      <a:pt x="304" y="44"/>
                      <a:pt x="302" y="50"/>
                      <a:pt x="299" y="57"/>
                    </a:cubicBezTo>
                    <a:cubicBezTo>
                      <a:pt x="270" y="175"/>
                      <a:pt x="241" y="292"/>
                      <a:pt x="211" y="410"/>
                    </a:cubicBezTo>
                    <a:cubicBezTo>
                      <a:pt x="192" y="485"/>
                      <a:pt x="139" y="524"/>
                      <a:pt x="99" y="524"/>
                    </a:cubicBezTo>
                    <a:cubicBezTo>
                      <a:pt x="80" y="524"/>
                      <a:pt x="38" y="518"/>
                      <a:pt x="27" y="478"/>
                    </a:cubicBezTo>
                    <a:cubicBezTo>
                      <a:pt x="29" y="478"/>
                      <a:pt x="33" y="478"/>
                      <a:pt x="36" y="478"/>
                    </a:cubicBezTo>
                    <a:cubicBezTo>
                      <a:pt x="66" y="478"/>
                      <a:pt x="86" y="452"/>
                      <a:pt x="86" y="430"/>
                    </a:cubicBezTo>
                    <a:cubicBezTo>
                      <a:pt x="86" y="404"/>
                      <a:pt x="64" y="397"/>
                      <a:pt x="51" y="397"/>
                    </a:cubicBezTo>
                    <a:cubicBezTo>
                      <a:pt x="38" y="397"/>
                      <a:pt x="0" y="406"/>
                      <a:pt x="0" y="459"/>
                    </a:cubicBezTo>
                    <a:cubicBezTo>
                      <a:pt x="0" y="507"/>
                      <a:pt x="40" y="542"/>
                      <a:pt x="102" y="542"/>
                    </a:cubicBezTo>
                    <a:cubicBezTo>
                      <a:pt x="174" y="542"/>
                      <a:pt x="253" y="492"/>
                      <a:pt x="273" y="415"/>
                    </a:cubicBezTo>
                    <a:cubicBezTo>
                      <a:pt x="303" y="295"/>
                      <a:pt x="333" y="175"/>
                      <a:pt x="363" y="5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" name="CustomShape 13"/>
              <p:cNvSpPr/>
              <p:nvPr/>
            </p:nvSpPr>
            <p:spPr>
              <a:xfrm>
                <a:off x="4414320" y="2167200"/>
                <a:ext cx="58680" cy="129600"/>
              </a:xfrm>
              <a:custGeom>
                <a:avLst/>
                <a:gdLst/>
                <a:ahLst/>
                <a:rect l="l" t="t" r="r" b="b"/>
                <a:pathLst>
                  <a:path w="166" h="363">
                    <a:moveTo>
                      <a:pt x="150" y="22"/>
                    </a:moveTo>
                    <a:cubicBezTo>
                      <a:pt x="150" y="13"/>
                      <a:pt x="143" y="0"/>
                      <a:pt x="130" y="0"/>
                    </a:cubicBezTo>
                    <a:cubicBezTo>
                      <a:pt x="115" y="0"/>
                      <a:pt x="99" y="15"/>
                      <a:pt x="99" y="31"/>
                    </a:cubicBezTo>
                    <a:cubicBezTo>
                      <a:pt x="99" y="39"/>
                      <a:pt x="106" y="50"/>
                      <a:pt x="121" y="50"/>
                    </a:cubicBezTo>
                    <a:cubicBezTo>
                      <a:pt x="137" y="50"/>
                      <a:pt x="150" y="35"/>
                      <a:pt x="150" y="22"/>
                    </a:cubicBezTo>
                    <a:moveTo>
                      <a:pt x="40" y="294"/>
                    </a:moveTo>
                    <a:cubicBezTo>
                      <a:pt x="38" y="301"/>
                      <a:pt x="36" y="307"/>
                      <a:pt x="36" y="318"/>
                    </a:cubicBezTo>
                    <a:cubicBezTo>
                      <a:pt x="36" y="343"/>
                      <a:pt x="58" y="362"/>
                      <a:pt x="86" y="362"/>
                    </a:cubicBezTo>
                    <a:cubicBezTo>
                      <a:pt x="141" y="362"/>
                      <a:pt x="165" y="290"/>
                      <a:pt x="165" y="281"/>
                    </a:cubicBezTo>
                    <a:cubicBezTo>
                      <a:pt x="165" y="274"/>
                      <a:pt x="159" y="274"/>
                      <a:pt x="157" y="274"/>
                    </a:cubicBezTo>
                    <a:cubicBezTo>
                      <a:pt x="148" y="274"/>
                      <a:pt x="148" y="277"/>
                      <a:pt x="146" y="283"/>
                    </a:cubicBezTo>
                    <a:cubicBezTo>
                      <a:pt x="135" y="327"/>
                      <a:pt x="110" y="349"/>
                      <a:pt x="88" y="349"/>
                    </a:cubicBezTo>
                    <a:cubicBezTo>
                      <a:pt x="77" y="349"/>
                      <a:pt x="75" y="340"/>
                      <a:pt x="75" y="329"/>
                    </a:cubicBezTo>
                    <a:cubicBezTo>
                      <a:pt x="75" y="316"/>
                      <a:pt x="80" y="307"/>
                      <a:pt x="84" y="294"/>
                    </a:cubicBezTo>
                    <a:cubicBezTo>
                      <a:pt x="88" y="281"/>
                      <a:pt x="95" y="266"/>
                      <a:pt x="102" y="252"/>
                    </a:cubicBezTo>
                    <a:cubicBezTo>
                      <a:pt x="106" y="239"/>
                      <a:pt x="126" y="189"/>
                      <a:pt x="128" y="182"/>
                    </a:cubicBezTo>
                    <a:cubicBezTo>
                      <a:pt x="130" y="178"/>
                      <a:pt x="130" y="171"/>
                      <a:pt x="130" y="167"/>
                    </a:cubicBezTo>
                    <a:cubicBezTo>
                      <a:pt x="130" y="140"/>
                      <a:pt x="108" y="121"/>
                      <a:pt x="80" y="121"/>
                    </a:cubicBezTo>
                    <a:cubicBezTo>
                      <a:pt x="27" y="121"/>
                      <a:pt x="0" y="193"/>
                      <a:pt x="0" y="202"/>
                    </a:cubicBezTo>
                    <a:cubicBezTo>
                      <a:pt x="0" y="209"/>
                      <a:pt x="6" y="206"/>
                      <a:pt x="9" y="209"/>
                    </a:cubicBezTo>
                    <a:cubicBezTo>
                      <a:pt x="18" y="209"/>
                      <a:pt x="18" y="206"/>
                      <a:pt x="20" y="202"/>
                    </a:cubicBezTo>
                    <a:cubicBezTo>
                      <a:pt x="33" y="154"/>
                      <a:pt x="58" y="136"/>
                      <a:pt x="77" y="136"/>
                    </a:cubicBezTo>
                    <a:cubicBezTo>
                      <a:pt x="86" y="136"/>
                      <a:pt x="91" y="140"/>
                      <a:pt x="91" y="154"/>
                    </a:cubicBezTo>
                    <a:cubicBezTo>
                      <a:pt x="91" y="167"/>
                      <a:pt x="88" y="176"/>
                      <a:pt x="75" y="209"/>
                    </a:cubicBezTo>
                    <a:cubicBezTo>
                      <a:pt x="63" y="237"/>
                      <a:pt x="52" y="266"/>
                      <a:pt x="40" y="29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" name="CustomShape 14"/>
              <p:cNvSpPr/>
              <p:nvPr/>
            </p:nvSpPr>
            <p:spPr>
              <a:xfrm>
                <a:off x="4484160" y="2167200"/>
                <a:ext cx="84960" cy="167760"/>
              </a:xfrm>
              <a:custGeom>
                <a:avLst/>
                <a:gdLst/>
                <a:ahLst/>
                <a:rect l="l" t="t" r="r" b="b"/>
                <a:pathLst>
                  <a:path w="239" h="469">
                    <a:moveTo>
                      <a:pt x="238" y="22"/>
                    </a:moveTo>
                    <a:cubicBezTo>
                      <a:pt x="238" y="11"/>
                      <a:pt x="231" y="0"/>
                      <a:pt x="216" y="0"/>
                    </a:cubicBezTo>
                    <a:cubicBezTo>
                      <a:pt x="200" y="0"/>
                      <a:pt x="187" y="15"/>
                      <a:pt x="187" y="31"/>
                    </a:cubicBezTo>
                    <a:cubicBezTo>
                      <a:pt x="187" y="39"/>
                      <a:pt x="191" y="50"/>
                      <a:pt x="207" y="50"/>
                    </a:cubicBezTo>
                    <a:cubicBezTo>
                      <a:pt x="222" y="50"/>
                      <a:pt x="238" y="37"/>
                      <a:pt x="238" y="22"/>
                    </a:cubicBezTo>
                    <a:moveTo>
                      <a:pt x="123" y="384"/>
                    </a:moveTo>
                    <a:cubicBezTo>
                      <a:pt x="114" y="422"/>
                      <a:pt x="86" y="452"/>
                      <a:pt x="53" y="452"/>
                    </a:cubicBezTo>
                    <a:cubicBezTo>
                      <a:pt x="46" y="452"/>
                      <a:pt x="40" y="452"/>
                      <a:pt x="33" y="450"/>
                    </a:cubicBezTo>
                    <a:cubicBezTo>
                      <a:pt x="48" y="444"/>
                      <a:pt x="53" y="430"/>
                      <a:pt x="53" y="422"/>
                    </a:cubicBezTo>
                    <a:cubicBezTo>
                      <a:pt x="53" y="408"/>
                      <a:pt x="42" y="402"/>
                      <a:pt x="31" y="402"/>
                    </a:cubicBezTo>
                    <a:cubicBezTo>
                      <a:pt x="15" y="402"/>
                      <a:pt x="0" y="417"/>
                      <a:pt x="0" y="435"/>
                    </a:cubicBezTo>
                    <a:cubicBezTo>
                      <a:pt x="0" y="455"/>
                      <a:pt x="21" y="468"/>
                      <a:pt x="53" y="468"/>
                    </a:cubicBezTo>
                    <a:cubicBezTo>
                      <a:pt x="85" y="468"/>
                      <a:pt x="150" y="448"/>
                      <a:pt x="167" y="382"/>
                    </a:cubicBezTo>
                    <a:cubicBezTo>
                      <a:pt x="183" y="318"/>
                      <a:pt x="199" y="253"/>
                      <a:pt x="216" y="189"/>
                    </a:cubicBezTo>
                    <a:cubicBezTo>
                      <a:pt x="218" y="184"/>
                      <a:pt x="218" y="178"/>
                      <a:pt x="218" y="171"/>
                    </a:cubicBezTo>
                    <a:cubicBezTo>
                      <a:pt x="218" y="140"/>
                      <a:pt x="191" y="121"/>
                      <a:pt x="161" y="121"/>
                    </a:cubicBezTo>
                    <a:cubicBezTo>
                      <a:pt x="99" y="121"/>
                      <a:pt x="66" y="195"/>
                      <a:pt x="66" y="202"/>
                    </a:cubicBezTo>
                    <a:cubicBezTo>
                      <a:pt x="66" y="209"/>
                      <a:pt x="73" y="209"/>
                      <a:pt x="75" y="209"/>
                    </a:cubicBezTo>
                    <a:cubicBezTo>
                      <a:pt x="81" y="209"/>
                      <a:pt x="81" y="209"/>
                      <a:pt x="86" y="200"/>
                    </a:cubicBezTo>
                    <a:cubicBezTo>
                      <a:pt x="99" y="169"/>
                      <a:pt x="128" y="136"/>
                      <a:pt x="158" y="136"/>
                    </a:cubicBezTo>
                    <a:cubicBezTo>
                      <a:pt x="172" y="136"/>
                      <a:pt x="176" y="145"/>
                      <a:pt x="176" y="162"/>
                    </a:cubicBezTo>
                    <a:cubicBezTo>
                      <a:pt x="176" y="167"/>
                      <a:pt x="176" y="176"/>
                      <a:pt x="176" y="178"/>
                    </a:cubicBezTo>
                    <a:cubicBezTo>
                      <a:pt x="158" y="247"/>
                      <a:pt x="141" y="315"/>
                      <a:pt x="123" y="38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" name="CustomShape 15"/>
              <p:cNvSpPr/>
              <p:nvPr/>
            </p:nvSpPr>
            <p:spPr>
              <a:xfrm>
                <a:off x="4612320" y="2134800"/>
                <a:ext cx="145800" cy="121680"/>
              </a:xfrm>
              <a:custGeom>
                <a:avLst/>
                <a:gdLst/>
                <a:ahLst/>
                <a:rect l="l" t="t" r="r" b="b"/>
                <a:pathLst>
                  <a:path w="408" h="341">
                    <a:moveTo>
                      <a:pt x="370" y="46"/>
                    </a:moveTo>
                    <a:cubicBezTo>
                      <a:pt x="381" y="46"/>
                      <a:pt x="407" y="46"/>
                      <a:pt x="407" y="20"/>
                    </a:cubicBezTo>
                    <a:cubicBezTo>
                      <a:pt x="407" y="0"/>
                      <a:pt x="392" y="0"/>
                      <a:pt x="379" y="0"/>
                    </a:cubicBezTo>
                    <a:cubicBezTo>
                      <a:pt x="320" y="0"/>
                      <a:pt x="261" y="0"/>
                      <a:pt x="203" y="0"/>
                    </a:cubicBezTo>
                    <a:cubicBezTo>
                      <a:pt x="86" y="0"/>
                      <a:pt x="0" y="127"/>
                      <a:pt x="0" y="219"/>
                    </a:cubicBezTo>
                    <a:cubicBezTo>
                      <a:pt x="0" y="288"/>
                      <a:pt x="44" y="340"/>
                      <a:pt x="115" y="340"/>
                    </a:cubicBezTo>
                    <a:cubicBezTo>
                      <a:pt x="207" y="340"/>
                      <a:pt x="308" y="248"/>
                      <a:pt x="308" y="129"/>
                    </a:cubicBezTo>
                    <a:cubicBezTo>
                      <a:pt x="308" y="116"/>
                      <a:pt x="308" y="79"/>
                      <a:pt x="286" y="46"/>
                    </a:cubicBezTo>
                    <a:cubicBezTo>
                      <a:pt x="314" y="46"/>
                      <a:pt x="342" y="46"/>
                      <a:pt x="370" y="46"/>
                    </a:cubicBezTo>
                    <a:moveTo>
                      <a:pt x="117" y="325"/>
                    </a:moveTo>
                    <a:cubicBezTo>
                      <a:pt x="77" y="325"/>
                      <a:pt x="47" y="296"/>
                      <a:pt x="47" y="241"/>
                    </a:cubicBezTo>
                    <a:cubicBezTo>
                      <a:pt x="47" y="217"/>
                      <a:pt x="58" y="154"/>
                      <a:pt x="84" y="110"/>
                    </a:cubicBezTo>
                    <a:cubicBezTo>
                      <a:pt x="117" y="55"/>
                      <a:pt x="163" y="46"/>
                      <a:pt x="189" y="46"/>
                    </a:cubicBezTo>
                    <a:cubicBezTo>
                      <a:pt x="253" y="46"/>
                      <a:pt x="260" y="97"/>
                      <a:pt x="260" y="121"/>
                    </a:cubicBezTo>
                    <a:cubicBezTo>
                      <a:pt x="260" y="156"/>
                      <a:pt x="244" y="219"/>
                      <a:pt x="218" y="259"/>
                    </a:cubicBezTo>
                    <a:cubicBezTo>
                      <a:pt x="187" y="303"/>
                      <a:pt x="145" y="325"/>
                      <a:pt x="117" y="32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" name="CustomShape 16"/>
              <p:cNvSpPr/>
              <p:nvPr/>
            </p:nvSpPr>
            <p:spPr>
              <a:xfrm>
                <a:off x="4782600" y="2068200"/>
                <a:ext cx="88920" cy="87120"/>
              </a:xfrm>
              <a:custGeom>
                <a:avLst/>
                <a:gdLst/>
                <a:ahLst/>
                <a:rect l="l" t="t" r="r" b="b"/>
                <a:pathLst>
                  <a:path w="250" h="245">
                    <a:moveTo>
                      <a:pt x="57" y="189"/>
                    </a:moveTo>
                    <a:cubicBezTo>
                      <a:pt x="71" y="176"/>
                      <a:pt x="82" y="165"/>
                      <a:pt x="128" y="130"/>
                    </a:cubicBezTo>
                    <a:cubicBezTo>
                      <a:pt x="139" y="121"/>
                      <a:pt x="178" y="88"/>
                      <a:pt x="194" y="73"/>
                    </a:cubicBezTo>
                    <a:cubicBezTo>
                      <a:pt x="227" y="40"/>
                      <a:pt x="249" y="14"/>
                      <a:pt x="249" y="7"/>
                    </a:cubicBezTo>
                    <a:cubicBezTo>
                      <a:pt x="249" y="0"/>
                      <a:pt x="242" y="0"/>
                      <a:pt x="240" y="0"/>
                    </a:cubicBezTo>
                    <a:cubicBezTo>
                      <a:pt x="233" y="0"/>
                      <a:pt x="233" y="0"/>
                      <a:pt x="229" y="5"/>
                    </a:cubicBezTo>
                    <a:cubicBezTo>
                      <a:pt x="214" y="29"/>
                      <a:pt x="203" y="38"/>
                      <a:pt x="189" y="38"/>
                    </a:cubicBezTo>
                    <a:cubicBezTo>
                      <a:pt x="183" y="38"/>
                      <a:pt x="174" y="38"/>
                      <a:pt x="159" y="22"/>
                    </a:cubicBezTo>
                    <a:cubicBezTo>
                      <a:pt x="139" y="3"/>
                      <a:pt x="128" y="0"/>
                      <a:pt x="115" y="0"/>
                    </a:cubicBezTo>
                    <a:cubicBezTo>
                      <a:pt x="73" y="0"/>
                      <a:pt x="42" y="47"/>
                      <a:pt x="42" y="62"/>
                    </a:cubicBezTo>
                    <a:cubicBezTo>
                      <a:pt x="42" y="69"/>
                      <a:pt x="49" y="69"/>
                      <a:pt x="51" y="69"/>
                    </a:cubicBezTo>
                    <a:cubicBezTo>
                      <a:pt x="57" y="69"/>
                      <a:pt x="60" y="69"/>
                      <a:pt x="62" y="62"/>
                    </a:cubicBezTo>
                    <a:cubicBezTo>
                      <a:pt x="71" y="42"/>
                      <a:pt x="99" y="42"/>
                      <a:pt x="108" y="42"/>
                    </a:cubicBezTo>
                    <a:cubicBezTo>
                      <a:pt x="121" y="42"/>
                      <a:pt x="134" y="44"/>
                      <a:pt x="143" y="47"/>
                    </a:cubicBezTo>
                    <a:cubicBezTo>
                      <a:pt x="172" y="53"/>
                      <a:pt x="176" y="53"/>
                      <a:pt x="189" y="53"/>
                    </a:cubicBezTo>
                    <a:cubicBezTo>
                      <a:pt x="176" y="69"/>
                      <a:pt x="165" y="77"/>
                      <a:pt x="115" y="119"/>
                    </a:cubicBezTo>
                    <a:cubicBezTo>
                      <a:pt x="73" y="152"/>
                      <a:pt x="57" y="165"/>
                      <a:pt x="46" y="176"/>
                    </a:cubicBezTo>
                    <a:cubicBezTo>
                      <a:pt x="16" y="209"/>
                      <a:pt x="0" y="231"/>
                      <a:pt x="0" y="238"/>
                    </a:cubicBezTo>
                    <a:cubicBezTo>
                      <a:pt x="0" y="244"/>
                      <a:pt x="7" y="244"/>
                      <a:pt x="9" y="244"/>
                    </a:cubicBezTo>
                    <a:cubicBezTo>
                      <a:pt x="13" y="244"/>
                      <a:pt x="16" y="242"/>
                      <a:pt x="18" y="238"/>
                    </a:cubicBezTo>
                    <a:cubicBezTo>
                      <a:pt x="33" y="218"/>
                      <a:pt x="49" y="205"/>
                      <a:pt x="68" y="205"/>
                    </a:cubicBezTo>
                    <a:cubicBezTo>
                      <a:pt x="75" y="205"/>
                      <a:pt x="82" y="205"/>
                      <a:pt x="97" y="218"/>
                    </a:cubicBezTo>
                    <a:cubicBezTo>
                      <a:pt x="115" y="235"/>
                      <a:pt x="123" y="244"/>
                      <a:pt x="141" y="244"/>
                    </a:cubicBezTo>
                    <a:cubicBezTo>
                      <a:pt x="200" y="244"/>
                      <a:pt x="236" y="178"/>
                      <a:pt x="236" y="159"/>
                    </a:cubicBezTo>
                    <a:cubicBezTo>
                      <a:pt x="236" y="152"/>
                      <a:pt x="229" y="152"/>
                      <a:pt x="227" y="152"/>
                    </a:cubicBezTo>
                    <a:cubicBezTo>
                      <a:pt x="220" y="152"/>
                      <a:pt x="218" y="154"/>
                      <a:pt x="216" y="161"/>
                    </a:cubicBezTo>
                    <a:cubicBezTo>
                      <a:pt x="207" y="187"/>
                      <a:pt x="174" y="200"/>
                      <a:pt x="148" y="200"/>
                    </a:cubicBezTo>
                    <a:cubicBezTo>
                      <a:pt x="137" y="200"/>
                      <a:pt x="121" y="198"/>
                      <a:pt x="108" y="196"/>
                    </a:cubicBezTo>
                    <a:cubicBezTo>
                      <a:pt x="84" y="189"/>
                      <a:pt x="79" y="189"/>
                      <a:pt x="71" y="189"/>
                    </a:cubicBezTo>
                    <a:cubicBezTo>
                      <a:pt x="68" y="189"/>
                      <a:pt x="60" y="189"/>
                      <a:pt x="57" y="18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" name="CustomShape 17"/>
              <p:cNvSpPr/>
              <p:nvPr/>
            </p:nvSpPr>
            <p:spPr>
              <a:xfrm>
                <a:off x="4770000" y="2198160"/>
                <a:ext cx="57960" cy="129600"/>
              </a:xfrm>
              <a:custGeom>
                <a:avLst/>
                <a:gdLst/>
                <a:ahLst/>
                <a:rect l="l" t="t" r="r" b="b"/>
                <a:pathLst>
                  <a:path w="164" h="363">
                    <a:moveTo>
                      <a:pt x="150" y="19"/>
                    </a:moveTo>
                    <a:cubicBezTo>
                      <a:pt x="150" y="11"/>
                      <a:pt x="143" y="0"/>
                      <a:pt x="128" y="0"/>
                    </a:cubicBezTo>
                    <a:cubicBezTo>
                      <a:pt x="112" y="0"/>
                      <a:pt x="97" y="13"/>
                      <a:pt x="97" y="28"/>
                    </a:cubicBezTo>
                    <a:cubicBezTo>
                      <a:pt x="97" y="39"/>
                      <a:pt x="103" y="50"/>
                      <a:pt x="119" y="50"/>
                    </a:cubicBezTo>
                    <a:cubicBezTo>
                      <a:pt x="134" y="50"/>
                      <a:pt x="150" y="35"/>
                      <a:pt x="150" y="19"/>
                    </a:cubicBezTo>
                    <a:moveTo>
                      <a:pt x="40" y="294"/>
                    </a:moveTo>
                    <a:cubicBezTo>
                      <a:pt x="37" y="300"/>
                      <a:pt x="33" y="307"/>
                      <a:pt x="33" y="316"/>
                    </a:cubicBezTo>
                    <a:cubicBezTo>
                      <a:pt x="33" y="342"/>
                      <a:pt x="55" y="362"/>
                      <a:pt x="86" y="362"/>
                    </a:cubicBezTo>
                    <a:cubicBezTo>
                      <a:pt x="139" y="362"/>
                      <a:pt x="163" y="287"/>
                      <a:pt x="163" y="281"/>
                    </a:cubicBezTo>
                    <a:cubicBezTo>
                      <a:pt x="163" y="272"/>
                      <a:pt x="156" y="272"/>
                      <a:pt x="154" y="272"/>
                    </a:cubicBezTo>
                    <a:cubicBezTo>
                      <a:pt x="147" y="272"/>
                      <a:pt x="145" y="276"/>
                      <a:pt x="143" y="283"/>
                    </a:cubicBezTo>
                    <a:cubicBezTo>
                      <a:pt x="132" y="325"/>
                      <a:pt x="108" y="347"/>
                      <a:pt x="86" y="347"/>
                    </a:cubicBezTo>
                    <a:cubicBezTo>
                      <a:pt x="75" y="347"/>
                      <a:pt x="73" y="340"/>
                      <a:pt x="73" y="329"/>
                    </a:cubicBezTo>
                    <a:cubicBezTo>
                      <a:pt x="73" y="316"/>
                      <a:pt x="77" y="305"/>
                      <a:pt x="81" y="294"/>
                    </a:cubicBezTo>
                    <a:cubicBezTo>
                      <a:pt x="88" y="278"/>
                      <a:pt x="92" y="265"/>
                      <a:pt x="99" y="250"/>
                    </a:cubicBezTo>
                    <a:cubicBezTo>
                      <a:pt x="103" y="237"/>
                      <a:pt x="123" y="188"/>
                      <a:pt x="125" y="182"/>
                    </a:cubicBezTo>
                    <a:cubicBezTo>
                      <a:pt x="128" y="177"/>
                      <a:pt x="130" y="171"/>
                      <a:pt x="130" y="164"/>
                    </a:cubicBezTo>
                    <a:cubicBezTo>
                      <a:pt x="130" y="140"/>
                      <a:pt x="108" y="118"/>
                      <a:pt x="77" y="118"/>
                    </a:cubicBezTo>
                    <a:cubicBezTo>
                      <a:pt x="24" y="118"/>
                      <a:pt x="0" y="193"/>
                      <a:pt x="0" y="202"/>
                    </a:cubicBezTo>
                    <a:cubicBezTo>
                      <a:pt x="0" y="208"/>
                      <a:pt x="7" y="208"/>
                      <a:pt x="9" y="208"/>
                    </a:cubicBezTo>
                    <a:cubicBezTo>
                      <a:pt x="15" y="208"/>
                      <a:pt x="15" y="206"/>
                      <a:pt x="18" y="199"/>
                    </a:cubicBezTo>
                    <a:cubicBezTo>
                      <a:pt x="33" y="153"/>
                      <a:pt x="55" y="134"/>
                      <a:pt x="75" y="134"/>
                    </a:cubicBezTo>
                    <a:cubicBezTo>
                      <a:pt x="84" y="134"/>
                      <a:pt x="90" y="138"/>
                      <a:pt x="90" y="153"/>
                    </a:cubicBezTo>
                    <a:cubicBezTo>
                      <a:pt x="90" y="166"/>
                      <a:pt x="86" y="173"/>
                      <a:pt x="73" y="206"/>
                    </a:cubicBezTo>
                    <a:cubicBezTo>
                      <a:pt x="62" y="235"/>
                      <a:pt x="51" y="265"/>
                      <a:pt x="40" y="29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" name="CustomShape 18"/>
              <p:cNvSpPr/>
              <p:nvPr/>
            </p:nvSpPr>
            <p:spPr>
              <a:xfrm>
                <a:off x="4909320" y="2134800"/>
                <a:ext cx="146520" cy="121680"/>
              </a:xfrm>
              <a:custGeom>
                <a:avLst/>
                <a:gdLst/>
                <a:ahLst/>
                <a:rect l="l" t="t" r="r" b="b"/>
                <a:pathLst>
                  <a:path w="410" h="341">
                    <a:moveTo>
                      <a:pt x="372" y="46"/>
                    </a:moveTo>
                    <a:cubicBezTo>
                      <a:pt x="381" y="46"/>
                      <a:pt x="409" y="46"/>
                      <a:pt x="409" y="20"/>
                    </a:cubicBezTo>
                    <a:cubicBezTo>
                      <a:pt x="409" y="0"/>
                      <a:pt x="392" y="0"/>
                      <a:pt x="378" y="0"/>
                    </a:cubicBezTo>
                    <a:cubicBezTo>
                      <a:pt x="320" y="0"/>
                      <a:pt x="261" y="0"/>
                      <a:pt x="203" y="0"/>
                    </a:cubicBezTo>
                    <a:cubicBezTo>
                      <a:pt x="86" y="0"/>
                      <a:pt x="0" y="127"/>
                      <a:pt x="0" y="219"/>
                    </a:cubicBezTo>
                    <a:cubicBezTo>
                      <a:pt x="0" y="288"/>
                      <a:pt x="46" y="340"/>
                      <a:pt x="117" y="340"/>
                    </a:cubicBezTo>
                    <a:cubicBezTo>
                      <a:pt x="207" y="340"/>
                      <a:pt x="310" y="248"/>
                      <a:pt x="310" y="129"/>
                    </a:cubicBezTo>
                    <a:cubicBezTo>
                      <a:pt x="310" y="116"/>
                      <a:pt x="310" y="79"/>
                      <a:pt x="286" y="46"/>
                    </a:cubicBezTo>
                    <a:cubicBezTo>
                      <a:pt x="315" y="46"/>
                      <a:pt x="343" y="46"/>
                      <a:pt x="372" y="46"/>
                    </a:cubicBezTo>
                    <a:moveTo>
                      <a:pt x="117" y="325"/>
                    </a:moveTo>
                    <a:cubicBezTo>
                      <a:pt x="79" y="325"/>
                      <a:pt x="49" y="296"/>
                      <a:pt x="49" y="241"/>
                    </a:cubicBezTo>
                    <a:cubicBezTo>
                      <a:pt x="49" y="217"/>
                      <a:pt x="57" y="154"/>
                      <a:pt x="84" y="110"/>
                    </a:cubicBezTo>
                    <a:cubicBezTo>
                      <a:pt x="117" y="55"/>
                      <a:pt x="163" y="46"/>
                      <a:pt x="189" y="46"/>
                    </a:cubicBezTo>
                    <a:cubicBezTo>
                      <a:pt x="253" y="46"/>
                      <a:pt x="260" y="97"/>
                      <a:pt x="260" y="121"/>
                    </a:cubicBezTo>
                    <a:cubicBezTo>
                      <a:pt x="260" y="156"/>
                      <a:pt x="244" y="219"/>
                      <a:pt x="218" y="259"/>
                    </a:cubicBezTo>
                    <a:cubicBezTo>
                      <a:pt x="189" y="303"/>
                      <a:pt x="148" y="325"/>
                      <a:pt x="117" y="32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" name="CustomShape 19"/>
              <p:cNvSpPr/>
              <p:nvPr/>
            </p:nvSpPr>
            <p:spPr>
              <a:xfrm>
                <a:off x="5079600" y="2068200"/>
                <a:ext cx="88920" cy="87120"/>
              </a:xfrm>
              <a:custGeom>
                <a:avLst/>
                <a:gdLst/>
                <a:ahLst/>
                <a:rect l="l" t="t" r="r" b="b"/>
                <a:pathLst>
                  <a:path w="250" h="245">
                    <a:moveTo>
                      <a:pt x="57" y="189"/>
                    </a:moveTo>
                    <a:cubicBezTo>
                      <a:pt x="73" y="176"/>
                      <a:pt x="81" y="165"/>
                      <a:pt x="128" y="130"/>
                    </a:cubicBezTo>
                    <a:cubicBezTo>
                      <a:pt x="139" y="121"/>
                      <a:pt x="180" y="88"/>
                      <a:pt x="196" y="73"/>
                    </a:cubicBezTo>
                    <a:cubicBezTo>
                      <a:pt x="229" y="40"/>
                      <a:pt x="249" y="14"/>
                      <a:pt x="249" y="7"/>
                    </a:cubicBezTo>
                    <a:cubicBezTo>
                      <a:pt x="249" y="0"/>
                      <a:pt x="242" y="0"/>
                      <a:pt x="240" y="0"/>
                    </a:cubicBezTo>
                    <a:cubicBezTo>
                      <a:pt x="235" y="0"/>
                      <a:pt x="233" y="0"/>
                      <a:pt x="231" y="5"/>
                    </a:cubicBezTo>
                    <a:cubicBezTo>
                      <a:pt x="213" y="29"/>
                      <a:pt x="202" y="38"/>
                      <a:pt x="189" y="38"/>
                    </a:cubicBezTo>
                    <a:cubicBezTo>
                      <a:pt x="183" y="38"/>
                      <a:pt x="174" y="38"/>
                      <a:pt x="158" y="22"/>
                    </a:cubicBezTo>
                    <a:cubicBezTo>
                      <a:pt x="141" y="3"/>
                      <a:pt x="128" y="0"/>
                      <a:pt x="117" y="0"/>
                    </a:cubicBezTo>
                    <a:cubicBezTo>
                      <a:pt x="73" y="0"/>
                      <a:pt x="44" y="47"/>
                      <a:pt x="44" y="62"/>
                    </a:cubicBezTo>
                    <a:cubicBezTo>
                      <a:pt x="44" y="69"/>
                      <a:pt x="48" y="69"/>
                      <a:pt x="53" y="69"/>
                    </a:cubicBezTo>
                    <a:cubicBezTo>
                      <a:pt x="59" y="69"/>
                      <a:pt x="59" y="69"/>
                      <a:pt x="62" y="62"/>
                    </a:cubicBezTo>
                    <a:cubicBezTo>
                      <a:pt x="70" y="42"/>
                      <a:pt x="101" y="42"/>
                      <a:pt x="110" y="42"/>
                    </a:cubicBezTo>
                    <a:cubicBezTo>
                      <a:pt x="121" y="42"/>
                      <a:pt x="136" y="44"/>
                      <a:pt x="143" y="47"/>
                    </a:cubicBezTo>
                    <a:cubicBezTo>
                      <a:pt x="174" y="53"/>
                      <a:pt x="176" y="53"/>
                      <a:pt x="189" y="53"/>
                    </a:cubicBezTo>
                    <a:cubicBezTo>
                      <a:pt x="176" y="69"/>
                      <a:pt x="167" y="77"/>
                      <a:pt x="114" y="119"/>
                    </a:cubicBezTo>
                    <a:cubicBezTo>
                      <a:pt x="73" y="152"/>
                      <a:pt x="57" y="165"/>
                      <a:pt x="48" y="176"/>
                    </a:cubicBezTo>
                    <a:cubicBezTo>
                      <a:pt x="15" y="209"/>
                      <a:pt x="0" y="231"/>
                      <a:pt x="0" y="238"/>
                    </a:cubicBezTo>
                    <a:cubicBezTo>
                      <a:pt x="0" y="244"/>
                      <a:pt x="7" y="244"/>
                      <a:pt x="9" y="244"/>
                    </a:cubicBezTo>
                    <a:cubicBezTo>
                      <a:pt x="15" y="244"/>
                      <a:pt x="15" y="242"/>
                      <a:pt x="18" y="238"/>
                    </a:cubicBezTo>
                    <a:cubicBezTo>
                      <a:pt x="33" y="218"/>
                      <a:pt x="51" y="205"/>
                      <a:pt x="68" y="205"/>
                    </a:cubicBezTo>
                    <a:cubicBezTo>
                      <a:pt x="75" y="205"/>
                      <a:pt x="84" y="205"/>
                      <a:pt x="97" y="218"/>
                    </a:cubicBezTo>
                    <a:cubicBezTo>
                      <a:pt x="114" y="235"/>
                      <a:pt x="125" y="244"/>
                      <a:pt x="143" y="244"/>
                    </a:cubicBezTo>
                    <a:cubicBezTo>
                      <a:pt x="200" y="244"/>
                      <a:pt x="235" y="178"/>
                      <a:pt x="235" y="159"/>
                    </a:cubicBezTo>
                    <a:cubicBezTo>
                      <a:pt x="235" y="152"/>
                      <a:pt x="231" y="152"/>
                      <a:pt x="227" y="152"/>
                    </a:cubicBezTo>
                    <a:cubicBezTo>
                      <a:pt x="220" y="152"/>
                      <a:pt x="220" y="154"/>
                      <a:pt x="218" y="161"/>
                    </a:cubicBezTo>
                    <a:cubicBezTo>
                      <a:pt x="207" y="187"/>
                      <a:pt x="176" y="200"/>
                      <a:pt x="150" y="200"/>
                    </a:cubicBezTo>
                    <a:cubicBezTo>
                      <a:pt x="136" y="200"/>
                      <a:pt x="123" y="198"/>
                      <a:pt x="110" y="196"/>
                    </a:cubicBezTo>
                    <a:cubicBezTo>
                      <a:pt x="84" y="189"/>
                      <a:pt x="79" y="189"/>
                      <a:pt x="70" y="189"/>
                    </a:cubicBezTo>
                    <a:cubicBezTo>
                      <a:pt x="68" y="189"/>
                      <a:pt x="62" y="189"/>
                      <a:pt x="57" y="18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" name="CustomShape 20"/>
              <p:cNvSpPr/>
              <p:nvPr/>
            </p:nvSpPr>
            <p:spPr>
              <a:xfrm>
                <a:off x="5057280" y="2198160"/>
                <a:ext cx="84960" cy="167400"/>
              </a:xfrm>
              <a:custGeom>
                <a:avLst/>
                <a:gdLst/>
                <a:ahLst/>
                <a:rect l="l" t="t" r="r" b="b"/>
                <a:pathLst>
                  <a:path w="239" h="468">
                    <a:moveTo>
                      <a:pt x="238" y="19"/>
                    </a:moveTo>
                    <a:cubicBezTo>
                      <a:pt x="238" y="11"/>
                      <a:pt x="231" y="0"/>
                      <a:pt x="216" y="0"/>
                    </a:cubicBezTo>
                    <a:cubicBezTo>
                      <a:pt x="201" y="0"/>
                      <a:pt x="187" y="15"/>
                      <a:pt x="187" y="28"/>
                    </a:cubicBezTo>
                    <a:cubicBezTo>
                      <a:pt x="187" y="37"/>
                      <a:pt x="194" y="50"/>
                      <a:pt x="209" y="50"/>
                    </a:cubicBezTo>
                    <a:cubicBezTo>
                      <a:pt x="223" y="50"/>
                      <a:pt x="238" y="35"/>
                      <a:pt x="238" y="19"/>
                    </a:cubicBezTo>
                    <a:moveTo>
                      <a:pt x="124" y="384"/>
                    </a:moveTo>
                    <a:cubicBezTo>
                      <a:pt x="115" y="421"/>
                      <a:pt x="86" y="452"/>
                      <a:pt x="53" y="452"/>
                    </a:cubicBezTo>
                    <a:cubicBezTo>
                      <a:pt x="47" y="452"/>
                      <a:pt x="40" y="450"/>
                      <a:pt x="36" y="450"/>
                    </a:cubicBezTo>
                    <a:cubicBezTo>
                      <a:pt x="49" y="443"/>
                      <a:pt x="53" y="430"/>
                      <a:pt x="53" y="421"/>
                    </a:cubicBezTo>
                    <a:cubicBezTo>
                      <a:pt x="53" y="408"/>
                      <a:pt x="42" y="401"/>
                      <a:pt x="31" y="401"/>
                    </a:cubicBezTo>
                    <a:cubicBezTo>
                      <a:pt x="16" y="401"/>
                      <a:pt x="0" y="417"/>
                      <a:pt x="0" y="432"/>
                    </a:cubicBezTo>
                    <a:cubicBezTo>
                      <a:pt x="0" y="454"/>
                      <a:pt x="24" y="467"/>
                      <a:pt x="55" y="467"/>
                    </a:cubicBezTo>
                    <a:cubicBezTo>
                      <a:pt x="87" y="467"/>
                      <a:pt x="150" y="448"/>
                      <a:pt x="168" y="382"/>
                    </a:cubicBezTo>
                    <a:cubicBezTo>
                      <a:pt x="184" y="317"/>
                      <a:pt x="200" y="253"/>
                      <a:pt x="216" y="188"/>
                    </a:cubicBezTo>
                    <a:cubicBezTo>
                      <a:pt x="218" y="182"/>
                      <a:pt x="218" y="177"/>
                      <a:pt x="218" y="171"/>
                    </a:cubicBezTo>
                    <a:cubicBezTo>
                      <a:pt x="218" y="140"/>
                      <a:pt x="194" y="118"/>
                      <a:pt x="161" y="118"/>
                    </a:cubicBezTo>
                    <a:cubicBezTo>
                      <a:pt x="102" y="118"/>
                      <a:pt x="66" y="195"/>
                      <a:pt x="66" y="202"/>
                    </a:cubicBezTo>
                    <a:cubicBezTo>
                      <a:pt x="66" y="208"/>
                      <a:pt x="73" y="208"/>
                      <a:pt x="75" y="208"/>
                    </a:cubicBezTo>
                    <a:cubicBezTo>
                      <a:pt x="82" y="208"/>
                      <a:pt x="82" y="206"/>
                      <a:pt x="86" y="199"/>
                    </a:cubicBezTo>
                    <a:cubicBezTo>
                      <a:pt x="99" y="169"/>
                      <a:pt x="128" y="134"/>
                      <a:pt x="159" y="134"/>
                    </a:cubicBezTo>
                    <a:cubicBezTo>
                      <a:pt x="172" y="134"/>
                      <a:pt x="176" y="142"/>
                      <a:pt x="176" y="160"/>
                    </a:cubicBezTo>
                    <a:cubicBezTo>
                      <a:pt x="176" y="166"/>
                      <a:pt x="176" y="173"/>
                      <a:pt x="176" y="177"/>
                    </a:cubicBezTo>
                    <a:cubicBezTo>
                      <a:pt x="159" y="246"/>
                      <a:pt x="141" y="315"/>
                      <a:pt x="124" y="38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CustomShape 21"/>
              <p:cNvSpPr/>
              <p:nvPr/>
            </p:nvSpPr>
            <p:spPr>
              <a:xfrm>
                <a:off x="5273640" y="2093040"/>
                <a:ext cx="183600" cy="183960"/>
              </a:xfrm>
              <a:custGeom>
                <a:avLst/>
                <a:gdLst/>
                <a:ahLst/>
                <a:rect l="l" t="t" r="r" b="b"/>
                <a:pathLst>
                  <a:path w="513" h="514">
                    <a:moveTo>
                      <a:pt x="273" y="272"/>
                    </a:moveTo>
                    <a:cubicBezTo>
                      <a:pt x="345" y="272"/>
                      <a:pt x="416" y="272"/>
                      <a:pt x="488" y="272"/>
                    </a:cubicBezTo>
                    <a:cubicBezTo>
                      <a:pt x="499" y="272"/>
                      <a:pt x="512" y="272"/>
                      <a:pt x="512" y="256"/>
                    </a:cubicBezTo>
                    <a:cubicBezTo>
                      <a:pt x="512" y="241"/>
                      <a:pt x="499" y="241"/>
                      <a:pt x="488" y="241"/>
                    </a:cubicBezTo>
                    <a:cubicBezTo>
                      <a:pt x="416" y="241"/>
                      <a:pt x="345" y="241"/>
                      <a:pt x="273" y="241"/>
                    </a:cubicBezTo>
                    <a:cubicBezTo>
                      <a:pt x="273" y="169"/>
                      <a:pt x="273" y="96"/>
                      <a:pt x="273" y="24"/>
                    </a:cubicBezTo>
                    <a:cubicBezTo>
                      <a:pt x="273" y="13"/>
                      <a:pt x="273" y="0"/>
                      <a:pt x="257" y="0"/>
                    </a:cubicBezTo>
                    <a:cubicBezTo>
                      <a:pt x="242" y="0"/>
                      <a:pt x="242" y="13"/>
                      <a:pt x="242" y="24"/>
                    </a:cubicBezTo>
                    <a:cubicBezTo>
                      <a:pt x="242" y="96"/>
                      <a:pt x="242" y="169"/>
                      <a:pt x="242" y="241"/>
                    </a:cubicBezTo>
                    <a:cubicBezTo>
                      <a:pt x="169" y="241"/>
                      <a:pt x="97" y="241"/>
                      <a:pt x="24" y="241"/>
                    </a:cubicBezTo>
                    <a:cubicBezTo>
                      <a:pt x="13" y="241"/>
                      <a:pt x="0" y="241"/>
                      <a:pt x="0" y="256"/>
                    </a:cubicBezTo>
                    <a:cubicBezTo>
                      <a:pt x="0" y="272"/>
                      <a:pt x="13" y="272"/>
                      <a:pt x="24" y="272"/>
                    </a:cubicBezTo>
                    <a:cubicBezTo>
                      <a:pt x="97" y="272"/>
                      <a:pt x="169" y="272"/>
                      <a:pt x="242" y="272"/>
                    </a:cubicBezTo>
                    <a:cubicBezTo>
                      <a:pt x="242" y="344"/>
                      <a:pt x="242" y="415"/>
                      <a:pt x="242" y="487"/>
                    </a:cubicBezTo>
                    <a:cubicBezTo>
                      <a:pt x="242" y="498"/>
                      <a:pt x="242" y="513"/>
                      <a:pt x="257" y="513"/>
                    </a:cubicBezTo>
                    <a:cubicBezTo>
                      <a:pt x="273" y="513"/>
                      <a:pt x="273" y="498"/>
                      <a:pt x="273" y="487"/>
                    </a:cubicBezTo>
                    <a:cubicBezTo>
                      <a:pt x="273" y="415"/>
                      <a:pt x="273" y="344"/>
                      <a:pt x="273" y="27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" name="CustomShape 22"/>
              <p:cNvSpPr/>
              <p:nvPr/>
            </p:nvSpPr>
            <p:spPr>
              <a:xfrm>
                <a:off x="5551560" y="2046240"/>
                <a:ext cx="261360" cy="276840"/>
              </a:xfrm>
              <a:custGeom>
                <a:avLst/>
                <a:gdLst/>
                <a:ahLst/>
                <a:rect l="l" t="t" r="r" b="b"/>
                <a:pathLst>
                  <a:path w="729" h="772">
                    <a:moveTo>
                      <a:pt x="282" y="413"/>
                    </a:moveTo>
                    <a:cubicBezTo>
                      <a:pt x="190" y="526"/>
                      <a:pt x="98" y="638"/>
                      <a:pt x="7" y="751"/>
                    </a:cubicBezTo>
                    <a:cubicBezTo>
                      <a:pt x="2" y="758"/>
                      <a:pt x="0" y="760"/>
                      <a:pt x="0" y="762"/>
                    </a:cubicBezTo>
                    <a:cubicBezTo>
                      <a:pt x="0" y="771"/>
                      <a:pt x="7" y="771"/>
                      <a:pt x="22" y="771"/>
                    </a:cubicBezTo>
                    <a:cubicBezTo>
                      <a:pt x="235" y="771"/>
                      <a:pt x="449" y="771"/>
                      <a:pt x="662" y="771"/>
                    </a:cubicBezTo>
                    <a:cubicBezTo>
                      <a:pt x="684" y="707"/>
                      <a:pt x="706" y="643"/>
                      <a:pt x="728" y="580"/>
                    </a:cubicBezTo>
                    <a:cubicBezTo>
                      <a:pt x="722" y="580"/>
                      <a:pt x="716" y="580"/>
                      <a:pt x="710" y="580"/>
                    </a:cubicBezTo>
                    <a:cubicBezTo>
                      <a:pt x="691" y="637"/>
                      <a:pt x="638" y="683"/>
                      <a:pt x="572" y="707"/>
                    </a:cubicBezTo>
                    <a:cubicBezTo>
                      <a:pt x="561" y="709"/>
                      <a:pt x="506" y="729"/>
                      <a:pt x="394" y="729"/>
                    </a:cubicBezTo>
                    <a:cubicBezTo>
                      <a:pt x="284" y="729"/>
                      <a:pt x="174" y="729"/>
                      <a:pt x="64" y="729"/>
                    </a:cubicBezTo>
                    <a:cubicBezTo>
                      <a:pt x="153" y="618"/>
                      <a:pt x="243" y="508"/>
                      <a:pt x="332" y="397"/>
                    </a:cubicBezTo>
                    <a:cubicBezTo>
                      <a:pt x="339" y="391"/>
                      <a:pt x="341" y="390"/>
                      <a:pt x="341" y="386"/>
                    </a:cubicBezTo>
                    <a:cubicBezTo>
                      <a:pt x="341" y="383"/>
                      <a:pt x="339" y="382"/>
                      <a:pt x="334" y="375"/>
                    </a:cubicBezTo>
                    <a:cubicBezTo>
                      <a:pt x="251" y="261"/>
                      <a:pt x="167" y="146"/>
                      <a:pt x="84" y="31"/>
                    </a:cubicBezTo>
                    <a:cubicBezTo>
                      <a:pt x="185" y="31"/>
                      <a:pt x="287" y="31"/>
                      <a:pt x="389" y="31"/>
                    </a:cubicBezTo>
                    <a:cubicBezTo>
                      <a:pt x="477" y="31"/>
                      <a:pt x="655" y="37"/>
                      <a:pt x="710" y="180"/>
                    </a:cubicBezTo>
                    <a:cubicBezTo>
                      <a:pt x="716" y="180"/>
                      <a:pt x="722" y="180"/>
                      <a:pt x="728" y="180"/>
                    </a:cubicBezTo>
                    <a:cubicBezTo>
                      <a:pt x="706" y="120"/>
                      <a:pt x="684" y="60"/>
                      <a:pt x="662" y="0"/>
                    </a:cubicBezTo>
                    <a:cubicBezTo>
                      <a:pt x="449" y="0"/>
                      <a:pt x="235" y="0"/>
                      <a:pt x="22" y="0"/>
                    </a:cubicBezTo>
                    <a:cubicBezTo>
                      <a:pt x="0" y="0"/>
                      <a:pt x="0" y="2"/>
                      <a:pt x="0" y="24"/>
                    </a:cubicBezTo>
                    <a:cubicBezTo>
                      <a:pt x="94" y="154"/>
                      <a:pt x="188" y="283"/>
                      <a:pt x="282" y="41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" name="CustomShape 23"/>
              <p:cNvSpPr/>
              <p:nvPr/>
            </p:nvSpPr>
            <p:spPr>
              <a:xfrm>
                <a:off x="5838840" y="2208960"/>
                <a:ext cx="57960" cy="129960"/>
              </a:xfrm>
              <a:custGeom>
                <a:avLst/>
                <a:gdLst/>
                <a:ahLst/>
                <a:rect l="l" t="t" r="r" b="b"/>
                <a:pathLst>
                  <a:path w="164" h="364">
                    <a:moveTo>
                      <a:pt x="150" y="20"/>
                    </a:moveTo>
                    <a:cubicBezTo>
                      <a:pt x="150" y="11"/>
                      <a:pt x="143" y="0"/>
                      <a:pt x="128" y="0"/>
                    </a:cubicBezTo>
                    <a:cubicBezTo>
                      <a:pt x="113" y="0"/>
                      <a:pt x="97" y="13"/>
                      <a:pt x="97" y="29"/>
                    </a:cubicBezTo>
                    <a:cubicBezTo>
                      <a:pt x="97" y="40"/>
                      <a:pt x="104" y="51"/>
                      <a:pt x="119" y="51"/>
                    </a:cubicBezTo>
                    <a:cubicBezTo>
                      <a:pt x="135" y="51"/>
                      <a:pt x="150" y="35"/>
                      <a:pt x="150" y="20"/>
                    </a:cubicBezTo>
                    <a:moveTo>
                      <a:pt x="40" y="295"/>
                    </a:moveTo>
                    <a:cubicBezTo>
                      <a:pt x="38" y="301"/>
                      <a:pt x="36" y="308"/>
                      <a:pt x="36" y="317"/>
                    </a:cubicBezTo>
                    <a:cubicBezTo>
                      <a:pt x="36" y="343"/>
                      <a:pt x="55" y="363"/>
                      <a:pt x="86" y="363"/>
                    </a:cubicBezTo>
                    <a:cubicBezTo>
                      <a:pt x="139" y="363"/>
                      <a:pt x="163" y="288"/>
                      <a:pt x="163" y="281"/>
                    </a:cubicBezTo>
                    <a:cubicBezTo>
                      <a:pt x="163" y="273"/>
                      <a:pt x="157" y="273"/>
                      <a:pt x="154" y="273"/>
                    </a:cubicBezTo>
                    <a:cubicBezTo>
                      <a:pt x="148" y="273"/>
                      <a:pt x="148" y="277"/>
                      <a:pt x="146" y="284"/>
                    </a:cubicBezTo>
                    <a:cubicBezTo>
                      <a:pt x="132" y="325"/>
                      <a:pt x="108" y="347"/>
                      <a:pt x="88" y="347"/>
                    </a:cubicBezTo>
                    <a:cubicBezTo>
                      <a:pt x="77" y="347"/>
                      <a:pt x="73" y="341"/>
                      <a:pt x="73" y="330"/>
                    </a:cubicBezTo>
                    <a:cubicBezTo>
                      <a:pt x="73" y="317"/>
                      <a:pt x="77" y="306"/>
                      <a:pt x="82" y="295"/>
                    </a:cubicBezTo>
                    <a:cubicBezTo>
                      <a:pt x="88" y="279"/>
                      <a:pt x="95" y="266"/>
                      <a:pt x="99" y="251"/>
                    </a:cubicBezTo>
                    <a:cubicBezTo>
                      <a:pt x="104" y="237"/>
                      <a:pt x="124" y="189"/>
                      <a:pt x="126" y="183"/>
                    </a:cubicBezTo>
                    <a:cubicBezTo>
                      <a:pt x="128" y="178"/>
                      <a:pt x="130" y="172"/>
                      <a:pt x="130" y="165"/>
                    </a:cubicBezTo>
                    <a:cubicBezTo>
                      <a:pt x="130" y="141"/>
                      <a:pt x="108" y="119"/>
                      <a:pt x="77" y="119"/>
                    </a:cubicBezTo>
                    <a:cubicBezTo>
                      <a:pt x="25" y="119"/>
                      <a:pt x="0" y="194"/>
                      <a:pt x="0" y="202"/>
                    </a:cubicBezTo>
                    <a:cubicBezTo>
                      <a:pt x="0" y="209"/>
                      <a:pt x="7" y="209"/>
                      <a:pt x="9" y="209"/>
                    </a:cubicBezTo>
                    <a:cubicBezTo>
                      <a:pt x="16" y="209"/>
                      <a:pt x="18" y="207"/>
                      <a:pt x="18" y="200"/>
                    </a:cubicBezTo>
                    <a:cubicBezTo>
                      <a:pt x="33" y="154"/>
                      <a:pt x="58" y="134"/>
                      <a:pt x="77" y="134"/>
                    </a:cubicBezTo>
                    <a:cubicBezTo>
                      <a:pt x="86" y="134"/>
                      <a:pt x="91" y="139"/>
                      <a:pt x="91" y="154"/>
                    </a:cubicBezTo>
                    <a:cubicBezTo>
                      <a:pt x="91" y="165"/>
                      <a:pt x="86" y="174"/>
                      <a:pt x="73" y="207"/>
                    </a:cubicBezTo>
                    <a:cubicBezTo>
                      <a:pt x="62" y="236"/>
                      <a:pt x="51" y="265"/>
                      <a:pt x="40" y="29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" name="CustomShape 24"/>
              <p:cNvSpPr/>
              <p:nvPr/>
            </p:nvSpPr>
            <p:spPr>
              <a:xfrm>
                <a:off x="5983920" y="2062080"/>
                <a:ext cx="136080" cy="194400"/>
              </a:xfrm>
              <a:custGeom>
                <a:avLst/>
                <a:gdLst/>
                <a:ahLst/>
                <a:rect l="l" t="t" r="r" b="b"/>
                <a:pathLst>
                  <a:path w="381" h="543">
                    <a:moveTo>
                      <a:pt x="180" y="9"/>
                    </a:moveTo>
                    <a:cubicBezTo>
                      <a:pt x="180" y="6"/>
                      <a:pt x="180" y="0"/>
                      <a:pt x="169" y="0"/>
                    </a:cubicBezTo>
                    <a:cubicBezTo>
                      <a:pt x="152" y="0"/>
                      <a:pt x="94" y="6"/>
                      <a:pt x="75" y="6"/>
                    </a:cubicBezTo>
                    <a:cubicBezTo>
                      <a:pt x="68" y="9"/>
                      <a:pt x="61" y="9"/>
                      <a:pt x="61" y="22"/>
                    </a:cubicBezTo>
                    <a:cubicBezTo>
                      <a:pt x="61" y="33"/>
                      <a:pt x="68" y="33"/>
                      <a:pt x="79" y="33"/>
                    </a:cubicBezTo>
                    <a:cubicBezTo>
                      <a:pt x="116" y="33"/>
                      <a:pt x="119" y="37"/>
                      <a:pt x="119" y="46"/>
                    </a:cubicBezTo>
                    <a:cubicBezTo>
                      <a:pt x="117" y="51"/>
                      <a:pt x="116" y="56"/>
                      <a:pt x="114" y="61"/>
                    </a:cubicBezTo>
                    <a:cubicBezTo>
                      <a:pt x="78" y="209"/>
                      <a:pt x="41" y="357"/>
                      <a:pt x="4" y="505"/>
                    </a:cubicBezTo>
                    <a:cubicBezTo>
                      <a:pt x="0" y="516"/>
                      <a:pt x="0" y="516"/>
                      <a:pt x="0" y="520"/>
                    </a:cubicBezTo>
                    <a:cubicBezTo>
                      <a:pt x="0" y="540"/>
                      <a:pt x="15" y="542"/>
                      <a:pt x="22" y="542"/>
                    </a:cubicBezTo>
                    <a:cubicBezTo>
                      <a:pt x="35" y="542"/>
                      <a:pt x="48" y="533"/>
                      <a:pt x="50" y="523"/>
                    </a:cubicBezTo>
                    <a:cubicBezTo>
                      <a:pt x="56" y="503"/>
                      <a:pt x="61" y="483"/>
                      <a:pt x="66" y="463"/>
                    </a:cubicBezTo>
                    <a:cubicBezTo>
                      <a:pt x="72" y="441"/>
                      <a:pt x="78" y="418"/>
                      <a:pt x="83" y="395"/>
                    </a:cubicBezTo>
                    <a:cubicBezTo>
                      <a:pt x="88" y="378"/>
                      <a:pt x="92" y="360"/>
                      <a:pt x="97" y="342"/>
                    </a:cubicBezTo>
                    <a:cubicBezTo>
                      <a:pt x="97" y="338"/>
                      <a:pt x="103" y="314"/>
                      <a:pt x="105" y="309"/>
                    </a:cubicBezTo>
                    <a:cubicBezTo>
                      <a:pt x="108" y="301"/>
                      <a:pt x="130" y="259"/>
                      <a:pt x="156" y="237"/>
                    </a:cubicBezTo>
                    <a:cubicBezTo>
                      <a:pt x="174" y="226"/>
                      <a:pt x="198" y="211"/>
                      <a:pt x="231" y="211"/>
                    </a:cubicBezTo>
                    <a:cubicBezTo>
                      <a:pt x="264" y="211"/>
                      <a:pt x="273" y="237"/>
                      <a:pt x="273" y="266"/>
                    </a:cubicBezTo>
                    <a:cubicBezTo>
                      <a:pt x="273" y="307"/>
                      <a:pt x="244" y="391"/>
                      <a:pt x="224" y="437"/>
                    </a:cubicBezTo>
                    <a:cubicBezTo>
                      <a:pt x="220" y="454"/>
                      <a:pt x="215" y="463"/>
                      <a:pt x="215" y="479"/>
                    </a:cubicBezTo>
                    <a:cubicBezTo>
                      <a:pt x="215" y="516"/>
                      <a:pt x="242" y="542"/>
                      <a:pt x="279" y="542"/>
                    </a:cubicBezTo>
                    <a:cubicBezTo>
                      <a:pt x="352" y="542"/>
                      <a:pt x="380" y="430"/>
                      <a:pt x="380" y="424"/>
                    </a:cubicBezTo>
                    <a:cubicBezTo>
                      <a:pt x="380" y="417"/>
                      <a:pt x="372" y="417"/>
                      <a:pt x="369" y="417"/>
                    </a:cubicBezTo>
                    <a:cubicBezTo>
                      <a:pt x="363" y="417"/>
                      <a:pt x="363" y="419"/>
                      <a:pt x="358" y="430"/>
                    </a:cubicBezTo>
                    <a:cubicBezTo>
                      <a:pt x="347" y="472"/>
                      <a:pt x="323" y="527"/>
                      <a:pt x="279" y="527"/>
                    </a:cubicBezTo>
                    <a:cubicBezTo>
                      <a:pt x="266" y="527"/>
                      <a:pt x="262" y="518"/>
                      <a:pt x="262" y="501"/>
                    </a:cubicBezTo>
                    <a:cubicBezTo>
                      <a:pt x="262" y="481"/>
                      <a:pt x="268" y="463"/>
                      <a:pt x="275" y="446"/>
                    </a:cubicBezTo>
                    <a:cubicBezTo>
                      <a:pt x="288" y="413"/>
                      <a:pt x="323" y="320"/>
                      <a:pt x="323" y="277"/>
                    </a:cubicBezTo>
                    <a:cubicBezTo>
                      <a:pt x="323" y="226"/>
                      <a:pt x="292" y="193"/>
                      <a:pt x="233" y="193"/>
                    </a:cubicBezTo>
                    <a:cubicBezTo>
                      <a:pt x="185" y="193"/>
                      <a:pt x="147" y="217"/>
                      <a:pt x="119" y="252"/>
                    </a:cubicBezTo>
                    <a:cubicBezTo>
                      <a:pt x="139" y="171"/>
                      <a:pt x="160" y="90"/>
                      <a:pt x="180" y="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" name="CustomShape 25"/>
              <p:cNvSpPr/>
              <p:nvPr/>
            </p:nvSpPr>
            <p:spPr>
              <a:xfrm>
                <a:off x="6138360" y="2167200"/>
                <a:ext cx="57960" cy="129600"/>
              </a:xfrm>
              <a:custGeom>
                <a:avLst/>
                <a:gdLst/>
                <a:ahLst/>
                <a:rect l="l" t="t" r="r" b="b"/>
                <a:pathLst>
                  <a:path w="164" h="363">
                    <a:moveTo>
                      <a:pt x="149" y="22"/>
                    </a:moveTo>
                    <a:cubicBezTo>
                      <a:pt x="149" y="13"/>
                      <a:pt x="143" y="0"/>
                      <a:pt x="127" y="0"/>
                    </a:cubicBezTo>
                    <a:cubicBezTo>
                      <a:pt x="112" y="0"/>
                      <a:pt x="97" y="15"/>
                      <a:pt x="97" y="31"/>
                    </a:cubicBezTo>
                    <a:cubicBezTo>
                      <a:pt x="97" y="39"/>
                      <a:pt x="105" y="50"/>
                      <a:pt x="119" y="50"/>
                    </a:cubicBezTo>
                    <a:cubicBezTo>
                      <a:pt x="134" y="50"/>
                      <a:pt x="149" y="35"/>
                      <a:pt x="149" y="22"/>
                    </a:cubicBezTo>
                    <a:moveTo>
                      <a:pt x="39" y="294"/>
                    </a:moveTo>
                    <a:cubicBezTo>
                      <a:pt x="37" y="301"/>
                      <a:pt x="35" y="307"/>
                      <a:pt x="35" y="318"/>
                    </a:cubicBezTo>
                    <a:cubicBezTo>
                      <a:pt x="35" y="343"/>
                      <a:pt x="55" y="362"/>
                      <a:pt x="86" y="362"/>
                    </a:cubicBezTo>
                    <a:cubicBezTo>
                      <a:pt x="138" y="362"/>
                      <a:pt x="163" y="290"/>
                      <a:pt x="163" y="281"/>
                    </a:cubicBezTo>
                    <a:cubicBezTo>
                      <a:pt x="163" y="274"/>
                      <a:pt x="156" y="274"/>
                      <a:pt x="154" y="274"/>
                    </a:cubicBezTo>
                    <a:cubicBezTo>
                      <a:pt x="147" y="274"/>
                      <a:pt x="147" y="277"/>
                      <a:pt x="145" y="283"/>
                    </a:cubicBezTo>
                    <a:cubicBezTo>
                      <a:pt x="132" y="327"/>
                      <a:pt x="108" y="349"/>
                      <a:pt x="88" y="349"/>
                    </a:cubicBezTo>
                    <a:cubicBezTo>
                      <a:pt x="77" y="349"/>
                      <a:pt x="72" y="340"/>
                      <a:pt x="72" y="329"/>
                    </a:cubicBezTo>
                    <a:cubicBezTo>
                      <a:pt x="72" y="316"/>
                      <a:pt x="77" y="307"/>
                      <a:pt x="81" y="294"/>
                    </a:cubicBezTo>
                    <a:cubicBezTo>
                      <a:pt x="88" y="281"/>
                      <a:pt x="94" y="266"/>
                      <a:pt x="99" y="252"/>
                    </a:cubicBezTo>
                    <a:cubicBezTo>
                      <a:pt x="105" y="239"/>
                      <a:pt x="123" y="189"/>
                      <a:pt x="125" y="182"/>
                    </a:cubicBezTo>
                    <a:cubicBezTo>
                      <a:pt x="127" y="178"/>
                      <a:pt x="130" y="171"/>
                      <a:pt x="130" y="167"/>
                    </a:cubicBezTo>
                    <a:cubicBezTo>
                      <a:pt x="130" y="140"/>
                      <a:pt x="108" y="121"/>
                      <a:pt x="77" y="121"/>
                    </a:cubicBezTo>
                    <a:cubicBezTo>
                      <a:pt x="24" y="121"/>
                      <a:pt x="0" y="193"/>
                      <a:pt x="0" y="202"/>
                    </a:cubicBezTo>
                    <a:cubicBezTo>
                      <a:pt x="0" y="209"/>
                      <a:pt x="6" y="209"/>
                      <a:pt x="9" y="209"/>
                    </a:cubicBezTo>
                    <a:cubicBezTo>
                      <a:pt x="15" y="209"/>
                      <a:pt x="17" y="206"/>
                      <a:pt x="17" y="202"/>
                    </a:cubicBezTo>
                    <a:cubicBezTo>
                      <a:pt x="33" y="154"/>
                      <a:pt x="57" y="136"/>
                      <a:pt x="77" y="136"/>
                    </a:cubicBezTo>
                    <a:cubicBezTo>
                      <a:pt x="86" y="136"/>
                      <a:pt x="90" y="140"/>
                      <a:pt x="90" y="154"/>
                    </a:cubicBezTo>
                    <a:cubicBezTo>
                      <a:pt x="90" y="167"/>
                      <a:pt x="86" y="176"/>
                      <a:pt x="72" y="209"/>
                    </a:cubicBezTo>
                    <a:cubicBezTo>
                      <a:pt x="61" y="237"/>
                      <a:pt x="50" y="266"/>
                      <a:pt x="39" y="29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" name="CustomShape 26"/>
              <p:cNvSpPr/>
              <p:nvPr/>
            </p:nvSpPr>
            <p:spPr>
              <a:xfrm>
                <a:off x="6232680" y="2134800"/>
                <a:ext cx="145440" cy="121680"/>
              </a:xfrm>
              <a:custGeom>
                <a:avLst/>
                <a:gdLst/>
                <a:ahLst/>
                <a:rect l="l" t="t" r="r" b="b"/>
                <a:pathLst>
                  <a:path w="407" h="341">
                    <a:moveTo>
                      <a:pt x="369" y="46"/>
                    </a:moveTo>
                    <a:cubicBezTo>
                      <a:pt x="380" y="46"/>
                      <a:pt x="406" y="46"/>
                      <a:pt x="406" y="20"/>
                    </a:cubicBezTo>
                    <a:cubicBezTo>
                      <a:pt x="406" y="0"/>
                      <a:pt x="391" y="0"/>
                      <a:pt x="378" y="0"/>
                    </a:cubicBezTo>
                    <a:cubicBezTo>
                      <a:pt x="319" y="0"/>
                      <a:pt x="261" y="0"/>
                      <a:pt x="202" y="0"/>
                    </a:cubicBezTo>
                    <a:cubicBezTo>
                      <a:pt x="85" y="0"/>
                      <a:pt x="0" y="127"/>
                      <a:pt x="0" y="219"/>
                    </a:cubicBezTo>
                    <a:cubicBezTo>
                      <a:pt x="0" y="288"/>
                      <a:pt x="44" y="340"/>
                      <a:pt x="114" y="340"/>
                    </a:cubicBezTo>
                    <a:cubicBezTo>
                      <a:pt x="206" y="340"/>
                      <a:pt x="307" y="248"/>
                      <a:pt x="307" y="129"/>
                    </a:cubicBezTo>
                    <a:cubicBezTo>
                      <a:pt x="307" y="116"/>
                      <a:pt x="307" y="79"/>
                      <a:pt x="285" y="46"/>
                    </a:cubicBezTo>
                    <a:cubicBezTo>
                      <a:pt x="313" y="46"/>
                      <a:pt x="341" y="46"/>
                      <a:pt x="369" y="46"/>
                    </a:cubicBezTo>
                    <a:moveTo>
                      <a:pt x="116" y="325"/>
                    </a:moveTo>
                    <a:cubicBezTo>
                      <a:pt x="77" y="325"/>
                      <a:pt x="46" y="296"/>
                      <a:pt x="46" y="241"/>
                    </a:cubicBezTo>
                    <a:cubicBezTo>
                      <a:pt x="46" y="217"/>
                      <a:pt x="57" y="154"/>
                      <a:pt x="83" y="110"/>
                    </a:cubicBezTo>
                    <a:cubicBezTo>
                      <a:pt x="116" y="55"/>
                      <a:pt x="162" y="46"/>
                      <a:pt x="189" y="46"/>
                    </a:cubicBezTo>
                    <a:cubicBezTo>
                      <a:pt x="253" y="46"/>
                      <a:pt x="259" y="97"/>
                      <a:pt x="259" y="121"/>
                    </a:cubicBezTo>
                    <a:cubicBezTo>
                      <a:pt x="259" y="156"/>
                      <a:pt x="244" y="219"/>
                      <a:pt x="217" y="259"/>
                    </a:cubicBezTo>
                    <a:cubicBezTo>
                      <a:pt x="187" y="303"/>
                      <a:pt x="145" y="325"/>
                      <a:pt x="116" y="32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" name="CustomShape 27"/>
              <p:cNvSpPr/>
              <p:nvPr/>
            </p:nvSpPr>
            <p:spPr>
              <a:xfrm>
                <a:off x="6402600" y="2068200"/>
                <a:ext cx="88920" cy="87120"/>
              </a:xfrm>
              <a:custGeom>
                <a:avLst/>
                <a:gdLst/>
                <a:ahLst/>
                <a:rect l="l" t="t" r="r" b="b"/>
                <a:pathLst>
                  <a:path w="250" h="245">
                    <a:moveTo>
                      <a:pt x="58" y="189"/>
                    </a:moveTo>
                    <a:cubicBezTo>
                      <a:pt x="71" y="176"/>
                      <a:pt x="82" y="165"/>
                      <a:pt x="128" y="130"/>
                    </a:cubicBezTo>
                    <a:cubicBezTo>
                      <a:pt x="139" y="121"/>
                      <a:pt x="179" y="88"/>
                      <a:pt x="194" y="73"/>
                    </a:cubicBezTo>
                    <a:cubicBezTo>
                      <a:pt x="227" y="40"/>
                      <a:pt x="249" y="14"/>
                      <a:pt x="249" y="7"/>
                    </a:cubicBezTo>
                    <a:cubicBezTo>
                      <a:pt x="249" y="0"/>
                      <a:pt x="242" y="0"/>
                      <a:pt x="240" y="0"/>
                    </a:cubicBezTo>
                    <a:cubicBezTo>
                      <a:pt x="234" y="0"/>
                      <a:pt x="234" y="0"/>
                      <a:pt x="229" y="5"/>
                    </a:cubicBezTo>
                    <a:cubicBezTo>
                      <a:pt x="214" y="29"/>
                      <a:pt x="203" y="38"/>
                      <a:pt x="190" y="38"/>
                    </a:cubicBezTo>
                    <a:cubicBezTo>
                      <a:pt x="183" y="38"/>
                      <a:pt x="174" y="38"/>
                      <a:pt x="159" y="22"/>
                    </a:cubicBezTo>
                    <a:cubicBezTo>
                      <a:pt x="139" y="3"/>
                      <a:pt x="128" y="0"/>
                      <a:pt x="115" y="0"/>
                    </a:cubicBezTo>
                    <a:cubicBezTo>
                      <a:pt x="73" y="0"/>
                      <a:pt x="42" y="47"/>
                      <a:pt x="42" y="62"/>
                    </a:cubicBezTo>
                    <a:cubicBezTo>
                      <a:pt x="42" y="69"/>
                      <a:pt x="49" y="69"/>
                      <a:pt x="51" y="69"/>
                    </a:cubicBezTo>
                    <a:cubicBezTo>
                      <a:pt x="58" y="69"/>
                      <a:pt x="60" y="69"/>
                      <a:pt x="62" y="62"/>
                    </a:cubicBezTo>
                    <a:cubicBezTo>
                      <a:pt x="71" y="42"/>
                      <a:pt x="99" y="42"/>
                      <a:pt x="108" y="42"/>
                    </a:cubicBezTo>
                    <a:cubicBezTo>
                      <a:pt x="121" y="42"/>
                      <a:pt x="135" y="44"/>
                      <a:pt x="143" y="47"/>
                    </a:cubicBezTo>
                    <a:cubicBezTo>
                      <a:pt x="172" y="53"/>
                      <a:pt x="176" y="53"/>
                      <a:pt x="190" y="53"/>
                    </a:cubicBezTo>
                    <a:cubicBezTo>
                      <a:pt x="176" y="69"/>
                      <a:pt x="165" y="77"/>
                      <a:pt x="115" y="119"/>
                    </a:cubicBezTo>
                    <a:cubicBezTo>
                      <a:pt x="73" y="152"/>
                      <a:pt x="58" y="165"/>
                      <a:pt x="49" y="176"/>
                    </a:cubicBezTo>
                    <a:cubicBezTo>
                      <a:pt x="16" y="209"/>
                      <a:pt x="0" y="231"/>
                      <a:pt x="0" y="238"/>
                    </a:cubicBezTo>
                    <a:cubicBezTo>
                      <a:pt x="0" y="244"/>
                      <a:pt x="7" y="244"/>
                      <a:pt x="9" y="244"/>
                    </a:cubicBezTo>
                    <a:cubicBezTo>
                      <a:pt x="14" y="244"/>
                      <a:pt x="16" y="242"/>
                      <a:pt x="18" y="238"/>
                    </a:cubicBezTo>
                    <a:cubicBezTo>
                      <a:pt x="33" y="218"/>
                      <a:pt x="49" y="205"/>
                      <a:pt x="69" y="205"/>
                    </a:cubicBezTo>
                    <a:cubicBezTo>
                      <a:pt x="75" y="205"/>
                      <a:pt x="82" y="205"/>
                      <a:pt x="97" y="218"/>
                    </a:cubicBezTo>
                    <a:cubicBezTo>
                      <a:pt x="115" y="235"/>
                      <a:pt x="124" y="244"/>
                      <a:pt x="141" y="244"/>
                    </a:cubicBezTo>
                    <a:cubicBezTo>
                      <a:pt x="201" y="244"/>
                      <a:pt x="236" y="178"/>
                      <a:pt x="236" y="159"/>
                    </a:cubicBezTo>
                    <a:cubicBezTo>
                      <a:pt x="236" y="152"/>
                      <a:pt x="229" y="152"/>
                      <a:pt x="227" y="152"/>
                    </a:cubicBezTo>
                    <a:cubicBezTo>
                      <a:pt x="220" y="152"/>
                      <a:pt x="218" y="154"/>
                      <a:pt x="218" y="161"/>
                    </a:cubicBezTo>
                    <a:cubicBezTo>
                      <a:pt x="207" y="187"/>
                      <a:pt x="174" y="200"/>
                      <a:pt x="148" y="200"/>
                    </a:cubicBezTo>
                    <a:cubicBezTo>
                      <a:pt x="137" y="200"/>
                      <a:pt x="121" y="198"/>
                      <a:pt x="108" y="196"/>
                    </a:cubicBezTo>
                    <a:cubicBezTo>
                      <a:pt x="84" y="189"/>
                      <a:pt x="80" y="189"/>
                      <a:pt x="71" y="189"/>
                    </a:cubicBezTo>
                    <a:cubicBezTo>
                      <a:pt x="69" y="189"/>
                      <a:pt x="60" y="189"/>
                      <a:pt x="58" y="18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CustomShape 28"/>
              <p:cNvSpPr/>
              <p:nvPr/>
            </p:nvSpPr>
            <p:spPr>
              <a:xfrm>
                <a:off x="6390000" y="2198160"/>
                <a:ext cx="57960" cy="129600"/>
              </a:xfrm>
              <a:custGeom>
                <a:avLst/>
                <a:gdLst/>
                <a:ahLst/>
                <a:rect l="l" t="t" r="r" b="b"/>
                <a:pathLst>
                  <a:path w="164" h="363">
                    <a:moveTo>
                      <a:pt x="150" y="19"/>
                    </a:moveTo>
                    <a:cubicBezTo>
                      <a:pt x="150" y="11"/>
                      <a:pt x="143" y="0"/>
                      <a:pt x="128" y="0"/>
                    </a:cubicBezTo>
                    <a:cubicBezTo>
                      <a:pt x="112" y="0"/>
                      <a:pt x="97" y="13"/>
                      <a:pt x="97" y="28"/>
                    </a:cubicBezTo>
                    <a:cubicBezTo>
                      <a:pt x="97" y="39"/>
                      <a:pt x="104" y="50"/>
                      <a:pt x="119" y="50"/>
                    </a:cubicBezTo>
                    <a:cubicBezTo>
                      <a:pt x="134" y="50"/>
                      <a:pt x="150" y="35"/>
                      <a:pt x="150" y="19"/>
                    </a:cubicBezTo>
                    <a:moveTo>
                      <a:pt x="40" y="294"/>
                    </a:moveTo>
                    <a:cubicBezTo>
                      <a:pt x="38" y="300"/>
                      <a:pt x="33" y="307"/>
                      <a:pt x="33" y="316"/>
                    </a:cubicBezTo>
                    <a:cubicBezTo>
                      <a:pt x="33" y="342"/>
                      <a:pt x="55" y="362"/>
                      <a:pt x="86" y="362"/>
                    </a:cubicBezTo>
                    <a:cubicBezTo>
                      <a:pt x="139" y="362"/>
                      <a:pt x="163" y="287"/>
                      <a:pt x="163" y="281"/>
                    </a:cubicBezTo>
                    <a:cubicBezTo>
                      <a:pt x="163" y="272"/>
                      <a:pt x="156" y="272"/>
                      <a:pt x="154" y="272"/>
                    </a:cubicBezTo>
                    <a:cubicBezTo>
                      <a:pt x="148" y="272"/>
                      <a:pt x="145" y="276"/>
                      <a:pt x="143" y="283"/>
                    </a:cubicBezTo>
                    <a:cubicBezTo>
                      <a:pt x="132" y="325"/>
                      <a:pt x="108" y="347"/>
                      <a:pt x="86" y="347"/>
                    </a:cubicBezTo>
                    <a:cubicBezTo>
                      <a:pt x="77" y="347"/>
                      <a:pt x="73" y="340"/>
                      <a:pt x="73" y="329"/>
                    </a:cubicBezTo>
                    <a:cubicBezTo>
                      <a:pt x="73" y="316"/>
                      <a:pt x="77" y="305"/>
                      <a:pt x="82" y="294"/>
                    </a:cubicBezTo>
                    <a:cubicBezTo>
                      <a:pt x="88" y="278"/>
                      <a:pt x="93" y="265"/>
                      <a:pt x="99" y="250"/>
                    </a:cubicBezTo>
                    <a:cubicBezTo>
                      <a:pt x="104" y="237"/>
                      <a:pt x="123" y="188"/>
                      <a:pt x="126" y="182"/>
                    </a:cubicBezTo>
                    <a:cubicBezTo>
                      <a:pt x="128" y="177"/>
                      <a:pt x="130" y="171"/>
                      <a:pt x="130" y="164"/>
                    </a:cubicBezTo>
                    <a:cubicBezTo>
                      <a:pt x="130" y="140"/>
                      <a:pt x="108" y="118"/>
                      <a:pt x="77" y="118"/>
                    </a:cubicBezTo>
                    <a:cubicBezTo>
                      <a:pt x="24" y="118"/>
                      <a:pt x="0" y="193"/>
                      <a:pt x="0" y="202"/>
                    </a:cubicBezTo>
                    <a:cubicBezTo>
                      <a:pt x="0" y="208"/>
                      <a:pt x="7" y="208"/>
                      <a:pt x="9" y="208"/>
                    </a:cubicBezTo>
                    <a:cubicBezTo>
                      <a:pt x="16" y="208"/>
                      <a:pt x="16" y="206"/>
                      <a:pt x="18" y="199"/>
                    </a:cubicBezTo>
                    <a:cubicBezTo>
                      <a:pt x="33" y="153"/>
                      <a:pt x="55" y="134"/>
                      <a:pt x="77" y="134"/>
                    </a:cubicBezTo>
                    <a:cubicBezTo>
                      <a:pt x="84" y="134"/>
                      <a:pt x="90" y="138"/>
                      <a:pt x="90" y="153"/>
                    </a:cubicBezTo>
                    <a:cubicBezTo>
                      <a:pt x="90" y="166"/>
                      <a:pt x="86" y="173"/>
                      <a:pt x="73" y="206"/>
                    </a:cubicBezTo>
                    <a:cubicBezTo>
                      <a:pt x="62" y="235"/>
                      <a:pt x="51" y="265"/>
                      <a:pt x="40" y="29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38" name="Group 29"/>
          <p:cNvGrpSpPr/>
          <p:nvPr/>
        </p:nvGrpSpPr>
        <p:grpSpPr>
          <a:xfrm>
            <a:off x="4699440" y="3041280"/>
            <a:ext cx="326520" cy="267120"/>
            <a:chOff x="4699440" y="3041280"/>
            <a:chExt cx="326520" cy="267120"/>
          </a:xfrm>
        </p:grpSpPr>
        <p:grpSp>
          <p:nvGrpSpPr>
            <p:cNvPr id="239" name="Group 30"/>
            <p:cNvGrpSpPr/>
            <p:nvPr/>
          </p:nvGrpSpPr>
          <p:grpSpPr>
            <a:xfrm>
              <a:off x="4699440" y="3041280"/>
              <a:ext cx="326520" cy="267120"/>
              <a:chOff x="4699440" y="3041280"/>
              <a:chExt cx="326520" cy="267120"/>
            </a:xfrm>
          </p:grpSpPr>
          <p:sp>
            <p:nvSpPr>
              <p:cNvPr id="240" name="CustomShape 31"/>
              <p:cNvSpPr/>
              <p:nvPr/>
            </p:nvSpPr>
            <p:spPr>
              <a:xfrm>
                <a:off x="4699440" y="3041280"/>
                <a:ext cx="232560" cy="188280"/>
              </a:xfrm>
              <a:custGeom>
                <a:avLst/>
                <a:gdLst/>
                <a:ahLst/>
                <a:rect l="l" t="t" r="r" b="b"/>
                <a:pathLst>
                  <a:path w="649" h="526">
                    <a:moveTo>
                      <a:pt x="555" y="59"/>
                    </a:moveTo>
                    <a:cubicBezTo>
                      <a:pt x="564" y="31"/>
                      <a:pt x="564" y="24"/>
                      <a:pt x="621" y="24"/>
                    </a:cubicBezTo>
                    <a:cubicBezTo>
                      <a:pt x="641" y="24"/>
                      <a:pt x="648" y="24"/>
                      <a:pt x="648" y="9"/>
                    </a:cubicBezTo>
                    <a:cubicBezTo>
                      <a:pt x="648" y="0"/>
                      <a:pt x="639" y="0"/>
                      <a:pt x="637" y="0"/>
                    </a:cubicBezTo>
                    <a:cubicBezTo>
                      <a:pt x="615" y="0"/>
                      <a:pt x="560" y="2"/>
                      <a:pt x="538" y="2"/>
                    </a:cubicBezTo>
                    <a:cubicBezTo>
                      <a:pt x="516" y="2"/>
                      <a:pt x="461" y="0"/>
                      <a:pt x="439" y="0"/>
                    </a:cubicBezTo>
                    <a:cubicBezTo>
                      <a:pt x="433" y="0"/>
                      <a:pt x="424" y="0"/>
                      <a:pt x="424" y="15"/>
                    </a:cubicBezTo>
                    <a:cubicBezTo>
                      <a:pt x="424" y="24"/>
                      <a:pt x="430" y="24"/>
                      <a:pt x="446" y="24"/>
                    </a:cubicBezTo>
                    <a:cubicBezTo>
                      <a:pt x="448" y="24"/>
                      <a:pt x="461" y="24"/>
                      <a:pt x="474" y="26"/>
                    </a:cubicBezTo>
                    <a:cubicBezTo>
                      <a:pt x="490" y="26"/>
                      <a:pt x="496" y="29"/>
                      <a:pt x="496" y="37"/>
                    </a:cubicBezTo>
                    <a:cubicBezTo>
                      <a:pt x="496" y="42"/>
                      <a:pt x="494" y="42"/>
                      <a:pt x="492" y="53"/>
                    </a:cubicBezTo>
                    <a:cubicBezTo>
                      <a:pt x="476" y="115"/>
                      <a:pt x="461" y="177"/>
                      <a:pt x="446" y="239"/>
                    </a:cubicBezTo>
                    <a:cubicBezTo>
                      <a:pt x="367" y="239"/>
                      <a:pt x="289" y="239"/>
                      <a:pt x="211" y="239"/>
                    </a:cubicBezTo>
                    <a:cubicBezTo>
                      <a:pt x="226" y="179"/>
                      <a:pt x="241" y="119"/>
                      <a:pt x="257" y="59"/>
                    </a:cubicBezTo>
                    <a:cubicBezTo>
                      <a:pt x="263" y="31"/>
                      <a:pt x="266" y="24"/>
                      <a:pt x="323" y="24"/>
                    </a:cubicBezTo>
                    <a:cubicBezTo>
                      <a:pt x="342" y="24"/>
                      <a:pt x="347" y="24"/>
                      <a:pt x="347" y="9"/>
                    </a:cubicBezTo>
                    <a:cubicBezTo>
                      <a:pt x="347" y="0"/>
                      <a:pt x="340" y="0"/>
                      <a:pt x="338" y="0"/>
                    </a:cubicBezTo>
                    <a:cubicBezTo>
                      <a:pt x="316" y="0"/>
                      <a:pt x="259" y="2"/>
                      <a:pt x="239" y="2"/>
                    </a:cubicBezTo>
                    <a:cubicBezTo>
                      <a:pt x="217" y="2"/>
                      <a:pt x="162" y="0"/>
                      <a:pt x="138" y="0"/>
                    </a:cubicBezTo>
                    <a:cubicBezTo>
                      <a:pt x="134" y="0"/>
                      <a:pt x="125" y="0"/>
                      <a:pt x="125" y="15"/>
                    </a:cubicBezTo>
                    <a:cubicBezTo>
                      <a:pt x="125" y="24"/>
                      <a:pt x="132" y="24"/>
                      <a:pt x="147" y="24"/>
                    </a:cubicBezTo>
                    <a:cubicBezTo>
                      <a:pt x="157" y="25"/>
                      <a:pt x="162" y="24"/>
                      <a:pt x="176" y="26"/>
                    </a:cubicBezTo>
                    <a:cubicBezTo>
                      <a:pt x="189" y="26"/>
                      <a:pt x="195" y="29"/>
                      <a:pt x="195" y="37"/>
                    </a:cubicBezTo>
                    <a:cubicBezTo>
                      <a:pt x="195" y="42"/>
                      <a:pt x="195" y="44"/>
                      <a:pt x="193" y="53"/>
                    </a:cubicBezTo>
                    <a:cubicBezTo>
                      <a:pt x="159" y="190"/>
                      <a:pt x="124" y="328"/>
                      <a:pt x="90" y="465"/>
                    </a:cubicBezTo>
                    <a:cubicBezTo>
                      <a:pt x="83" y="494"/>
                      <a:pt x="81" y="500"/>
                      <a:pt x="20" y="500"/>
                    </a:cubicBezTo>
                    <a:cubicBezTo>
                      <a:pt x="7" y="500"/>
                      <a:pt x="0" y="500"/>
                      <a:pt x="0" y="516"/>
                    </a:cubicBezTo>
                    <a:cubicBezTo>
                      <a:pt x="0" y="525"/>
                      <a:pt x="9" y="525"/>
                      <a:pt x="11" y="525"/>
                    </a:cubicBezTo>
                    <a:cubicBezTo>
                      <a:pt x="31" y="525"/>
                      <a:pt x="86" y="522"/>
                      <a:pt x="108" y="522"/>
                    </a:cubicBezTo>
                    <a:cubicBezTo>
                      <a:pt x="123" y="522"/>
                      <a:pt x="140" y="522"/>
                      <a:pt x="158" y="522"/>
                    </a:cubicBezTo>
                    <a:cubicBezTo>
                      <a:pt x="173" y="522"/>
                      <a:pt x="191" y="525"/>
                      <a:pt x="206" y="525"/>
                    </a:cubicBezTo>
                    <a:cubicBezTo>
                      <a:pt x="213" y="525"/>
                      <a:pt x="222" y="525"/>
                      <a:pt x="222" y="509"/>
                    </a:cubicBezTo>
                    <a:cubicBezTo>
                      <a:pt x="222" y="500"/>
                      <a:pt x="215" y="500"/>
                      <a:pt x="200" y="500"/>
                    </a:cubicBezTo>
                    <a:cubicBezTo>
                      <a:pt x="173" y="500"/>
                      <a:pt x="151" y="500"/>
                      <a:pt x="151" y="487"/>
                    </a:cubicBezTo>
                    <a:cubicBezTo>
                      <a:pt x="151" y="483"/>
                      <a:pt x="151" y="478"/>
                      <a:pt x="154" y="474"/>
                    </a:cubicBezTo>
                    <a:cubicBezTo>
                      <a:pt x="171" y="404"/>
                      <a:pt x="189" y="334"/>
                      <a:pt x="206" y="263"/>
                    </a:cubicBezTo>
                    <a:cubicBezTo>
                      <a:pt x="284" y="263"/>
                      <a:pt x="362" y="263"/>
                      <a:pt x="439" y="263"/>
                    </a:cubicBezTo>
                    <a:cubicBezTo>
                      <a:pt x="408" y="391"/>
                      <a:pt x="391" y="463"/>
                      <a:pt x="386" y="476"/>
                    </a:cubicBezTo>
                    <a:cubicBezTo>
                      <a:pt x="380" y="500"/>
                      <a:pt x="364" y="500"/>
                      <a:pt x="316" y="500"/>
                    </a:cubicBezTo>
                    <a:cubicBezTo>
                      <a:pt x="305" y="500"/>
                      <a:pt x="299" y="500"/>
                      <a:pt x="299" y="516"/>
                    </a:cubicBezTo>
                    <a:cubicBezTo>
                      <a:pt x="299" y="525"/>
                      <a:pt x="307" y="525"/>
                      <a:pt x="310" y="525"/>
                    </a:cubicBezTo>
                    <a:cubicBezTo>
                      <a:pt x="331" y="525"/>
                      <a:pt x="386" y="522"/>
                      <a:pt x="406" y="522"/>
                    </a:cubicBezTo>
                    <a:cubicBezTo>
                      <a:pt x="424" y="522"/>
                      <a:pt x="439" y="522"/>
                      <a:pt x="457" y="522"/>
                    </a:cubicBezTo>
                    <a:cubicBezTo>
                      <a:pt x="474" y="522"/>
                      <a:pt x="490" y="525"/>
                      <a:pt x="507" y="525"/>
                    </a:cubicBezTo>
                    <a:cubicBezTo>
                      <a:pt x="512" y="525"/>
                      <a:pt x="523" y="525"/>
                      <a:pt x="523" y="509"/>
                    </a:cubicBezTo>
                    <a:cubicBezTo>
                      <a:pt x="523" y="500"/>
                      <a:pt x="514" y="500"/>
                      <a:pt x="501" y="500"/>
                    </a:cubicBezTo>
                    <a:cubicBezTo>
                      <a:pt x="472" y="500"/>
                      <a:pt x="450" y="500"/>
                      <a:pt x="450" y="487"/>
                    </a:cubicBezTo>
                    <a:cubicBezTo>
                      <a:pt x="450" y="483"/>
                      <a:pt x="452" y="478"/>
                      <a:pt x="452" y="474"/>
                    </a:cubicBezTo>
                    <a:cubicBezTo>
                      <a:pt x="487" y="336"/>
                      <a:pt x="521" y="198"/>
                      <a:pt x="555" y="5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" name="CustomShape 32"/>
              <p:cNvSpPr/>
              <p:nvPr/>
            </p:nvSpPr>
            <p:spPr>
              <a:xfrm>
                <a:off x="4918320" y="3186000"/>
                <a:ext cx="107640" cy="122400"/>
              </a:xfrm>
              <a:custGeom>
                <a:avLst/>
                <a:gdLst/>
                <a:ahLst/>
                <a:rect l="l" t="t" r="r" b="b"/>
                <a:pathLst>
                  <a:path w="302" h="343">
                    <a:moveTo>
                      <a:pt x="42" y="303"/>
                    </a:moveTo>
                    <a:cubicBezTo>
                      <a:pt x="38" y="318"/>
                      <a:pt x="38" y="322"/>
                      <a:pt x="16" y="322"/>
                    </a:cubicBezTo>
                    <a:cubicBezTo>
                      <a:pt x="9" y="322"/>
                      <a:pt x="0" y="322"/>
                      <a:pt x="0" y="333"/>
                    </a:cubicBezTo>
                    <a:cubicBezTo>
                      <a:pt x="0" y="340"/>
                      <a:pt x="5" y="342"/>
                      <a:pt x="9" y="342"/>
                    </a:cubicBezTo>
                    <a:cubicBezTo>
                      <a:pt x="22" y="342"/>
                      <a:pt x="40" y="340"/>
                      <a:pt x="55" y="340"/>
                    </a:cubicBezTo>
                    <a:cubicBezTo>
                      <a:pt x="73" y="340"/>
                      <a:pt x="92" y="342"/>
                      <a:pt x="110" y="342"/>
                    </a:cubicBezTo>
                    <a:cubicBezTo>
                      <a:pt x="117" y="342"/>
                      <a:pt x="121" y="340"/>
                      <a:pt x="121" y="331"/>
                    </a:cubicBezTo>
                    <a:cubicBezTo>
                      <a:pt x="121" y="322"/>
                      <a:pt x="114" y="322"/>
                      <a:pt x="108" y="322"/>
                    </a:cubicBezTo>
                    <a:cubicBezTo>
                      <a:pt x="97" y="322"/>
                      <a:pt x="81" y="322"/>
                      <a:pt x="81" y="316"/>
                    </a:cubicBezTo>
                    <a:cubicBezTo>
                      <a:pt x="81" y="313"/>
                      <a:pt x="86" y="300"/>
                      <a:pt x="88" y="292"/>
                    </a:cubicBezTo>
                    <a:cubicBezTo>
                      <a:pt x="95" y="263"/>
                      <a:pt x="101" y="234"/>
                      <a:pt x="108" y="210"/>
                    </a:cubicBezTo>
                    <a:cubicBezTo>
                      <a:pt x="114" y="221"/>
                      <a:pt x="130" y="243"/>
                      <a:pt x="163" y="243"/>
                    </a:cubicBezTo>
                    <a:cubicBezTo>
                      <a:pt x="229" y="243"/>
                      <a:pt x="301" y="171"/>
                      <a:pt x="301" y="90"/>
                    </a:cubicBezTo>
                    <a:cubicBezTo>
                      <a:pt x="301" y="28"/>
                      <a:pt x="257" y="0"/>
                      <a:pt x="220" y="0"/>
                    </a:cubicBezTo>
                    <a:cubicBezTo>
                      <a:pt x="187" y="0"/>
                      <a:pt x="158" y="24"/>
                      <a:pt x="143" y="39"/>
                    </a:cubicBezTo>
                    <a:cubicBezTo>
                      <a:pt x="134" y="8"/>
                      <a:pt x="103" y="0"/>
                      <a:pt x="88" y="0"/>
                    </a:cubicBezTo>
                    <a:cubicBezTo>
                      <a:pt x="68" y="0"/>
                      <a:pt x="55" y="15"/>
                      <a:pt x="46" y="28"/>
                    </a:cubicBezTo>
                    <a:cubicBezTo>
                      <a:pt x="35" y="48"/>
                      <a:pt x="27" y="79"/>
                      <a:pt x="27" y="83"/>
                    </a:cubicBezTo>
                    <a:cubicBezTo>
                      <a:pt x="27" y="90"/>
                      <a:pt x="33" y="90"/>
                      <a:pt x="35" y="90"/>
                    </a:cubicBezTo>
                    <a:cubicBezTo>
                      <a:pt x="42" y="90"/>
                      <a:pt x="44" y="87"/>
                      <a:pt x="46" y="74"/>
                    </a:cubicBezTo>
                    <a:cubicBezTo>
                      <a:pt x="55" y="44"/>
                      <a:pt x="66" y="15"/>
                      <a:pt x="86" y="15"/>
                    </a:cubicBezTo>
                    <a:cubicBezTo>
                      <a:pt x="101" y="15"/>
                      <a:pt x="103" y="28"/>
                      <a:pt x="103" y="41"/>
                    </a:cubicBezTo>
                    <a:cubicBezTo>
                      <a:pt x="103" y="48"/>
                      <a:pt x="103" y="54"/>
                      <a:pt x="103" y="59"/>
                    </a:cubicBezTo>
                    <a:cubicBezTo>
                      <a:pt x="83" y="140"/>
                      <a:pt x="62" y="221"/>
                      <a:pt x="42" y="303"/>
                    </a:cubicBezTo>
                    <a:moveTo>
                      <a:pt x="143" y="65"/>
                    </a:moveTo>
                    <a:cubicBezTo>
                      <a:pt x="174" y="24"/>
                      <a:pt x="202" y="15"/>
                      <a:pt x="218" y="15"/>
                    </a:cubicBezTo>
                    <a:cubicBezTo>
                      <a:pt x="240" y="15"/>
                      <a:pt x="257" y="30"/>
                      <a:pt x="257" y="68"/>
                    </a:cubicBezTo>
                    <a:cubicBezTo>
                      <a:pt x="257" y="90"/>
                      <a:pt x="246" y="144"/>
                      <a:pt x="231" y="175"/>
                    </a:cubicBezTo>
                    <a:cubicBezTo>
                      <a:pt x="215" y="202"/>
                      <a:pt x="189" y="228"/>
                      <a:pt x="163" y="228"/>
                    </a:cubicBezTo>
                    <a:cubicBezTo>
                      <a:pt x="125" y="228"/>
                      <a:pt x="114" y="186"/>
                      <a:pt x="114" y="182"/>
                    </a:cubicBezTo>
                    <a:cubicBezTo>
                      <a:pt x="114" y="180"/>
                      <a:pt x="117" y="175"/>
                      <a:pt x="117" y="173"/>
                    </a:cubicBezTo>
                    <a:cubicBezTo>
                      <a:pt x="125" y="137"/>
                      <a:pt x="134" y="101"/>
                      <a:pt x="143" y="6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2311920" y="3931920"/>
            <a:ext cx="5093640" cy="2376360"/>
          </a:xfrm>
          <a:prstGeom prst="rect">
            <a:avLst/>
          </a:prstGeom>
          <a:ln>
            <a:noFill/>
          </a:ln>
        </p:spPr>
      </p:pic>
      <p:sp>
        <p:nvSpPr>
          <p:cNvPr id="243" name="CustomShape 33"/>
          <p:cNvSpPr/>
          <p:nvPr/>
        </p:nvSpPr>
        <p:spPr>
          <a:xfrm>
            <a:off x="9360000" y="6949800"/>
            <a:ext cx="3326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D5C3BAC-7CB4-4334-BBBF-67B104A33971}" type="slidenum">
              <a:rPr b="0" lang="en-US" sz="2400" spc="-1" strike="noStrike">
                <a:latin typeface="Times New Roman"/>
              </a:rPr>
              <a:t>7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60000" y="30132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DejaVu Serif"/>
                <a:ea typeface="DejaVu Sans"/>
              </a:rPr>
              <a:t>Graph partitioning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360000" y="2011680"/>
            <a:ext cx="9331560" cy="50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Cut a graph with vertices V and edges E into two partitions of equal size, such that the number of edges between them is minimal.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We place a spin                   on each vertex. Problem  is equivalent to the minimization of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295"/>
              </a:spcAft>
            </a:pP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     </a:t>
            </a: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is the Ising Hamiltonian with</a:t>
            </a:r>
            <a:r>
              <a:rPr b="1" lang="en-US" sz="2200" spc="-1" strike="noStrike">
                <a:solidFill>
                  <a:srgbClr val="2c3e50"/>
                </a:solidFill>
                <a:latin typeface="Ubuntu Thin"/>
                <a:ea typeface="DejaVu Sans"/>
              </a:rPr>
              <a:t>  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246" name="Group 3"/>
          <p:cNvGrpSpPr/>
          <p:nvPr/>
        </p:nvGrpSpPr>
        <p:grpSpPr>
          <a:xfrm>
            <a:off x="1472400" y="3410280"/>
            <a:ext cx="7052760" cy="362880"/>
            <a:chOff x="1472400" y="3410280"/>
            <a:chExt cx="7052760" cy="362880"/>
          </a:xfrm>
        </p:grpSpPr>
        <p:grpSp>
          <p:nvGrpSpPr>
            <p:cNvPr id="247" name="Group 4"/>
            <p:cNvGrpSpPr/>
            <p:nvPr/>
          </p:nvGrpSpPr>
          <p:grpSpPr>
            <a:xfrm>
              <a:off x="1472400" y="3410280"/>
              <a:ext cx="7052760" cy="362880"/>
              <a:chOff x="1472400" y="3410280"/>
              <a:chExt cx="7052760" cy="362880"/>
            </a:xfrm>
          </p:grpSpPr>
          <p:sp>
            <p:nvSpPr>
              <p:cNvPr id="248" name="CustomShape 5"/>
              <p:cNvSpPr/>
              <p:nvPr/>
            </p:nvSpPr>
            <p:spPr>
              <a:xfrm>
                <a:off x="1472400" y="3482280"/>
                <a:ext cx="195840" cy="171000"/>
              </a:xfrm>
              <a:custGeom>
                <a:avLst/>
                <a:gdLst/>
                <a:ahLst/>
                <a:rect l="l" t="t" r="r" b="b"/>
                <a:pathLst>
                  <a:path w="547" h="478">
                    <a:moveTo>
                      <a:pt x="469" y="53"/>
                    </a:moveTo>
                    <a:cubicBezTo>
                      <a:pt x="476" y="28"/>
                      <a:pt x="476" y="22"/>
                      <a:pt x="524" y="22"/>
                    </a:cubicBezTo>
                    <a:cubicBezTo>
                      <a:pt x="541" y="22"/>
                      <a:pt x="546" y="22"/>
                      <a:pt x="546" y="8"/>
                    </a:cubicBezTo>
                    <a:cubicBezTo>
                      <a:pt x="546" y="0"/>
                      <a:pt x="539" y="0"/>
                      <a:pt x="537" y="0"/>
                    </a:cubicBezTo>
                    <a:cubicBezTo>
                      <a:pt x="518" y="0"/>
                      <a:pt x="472" y="2"/>
                      <a:pt x="454" y="2"/>
                    </a:cubicBezTo>
                    <a:cubicBezTo>
                      <a:pt x="435" y="2"/>
                      <a:pt x="389" y="0"/>
                      <a:pt x="371" y="0"/>
                    </a:cubicBezTo>
                    <a:cubicBezTo>
                      <a:pt x="365" y="0"/>
                      <a:pt x="358" y="0"/>
                      <a:pt x="358" y="14"/>
                    </a:cubicBezTo>
                    <a:cubicBezTo>
                      <a:pt x="358" y="22"/>
                      <a:pt x="363" y="22"/>
                      <a:pt x="376" y="22"/>
                    </a:cubicBezTo>
                    <a:cubicBezTo>
                      <a:pt x="384" y="22"/>
                      <a:pt x="389" y="22"/>
                      <a:pt x="400" y="24"/>
                    </a:cubicBezTo>
                    <a:cubicBezTo>
                      <a:pt x="411" y="24"/>
                      <a:pt x="419" y="26"/>
                      <a:pt x="419" y="34"/>
                    </a:cubicBezTo>
                    <a:cubicBezTo>
                      <a:pt x="419" y="38"/>
                      <a:pt x="417" y="38"/>
                      <a:pt x="415" y="47"/>
                    </a:cubicBezTo>
                    <a:cubicBezTo>
                      <a:pt x="402" y="104"/>
                      <a:pt x="389" y="161"/>
                      <a:pt x="376" y="217"/>
                    </a:cubicBezTo>
                    <a:cubicBezTo>
                      <a:pt x="311" y="217"/>
                      <a:pt x="245" y="217"/>
                      <a:pt x="179" y="217"/>
                    </a:cubicBezTo>
                    <a:cubicBezTo>
                      <a:pt x="192" y="163"/>
                      <a:pt x="205" y="108"/>
                      <a:pt x="218" y="53"/>
                    </a:cubicBezTo>
                    <a:cubicBezTo>
                      <a:pt x="223" y="28"/>
                      <a:pt x="225" y="22"/>
                      <a:pt x="271" y="22"/>
                    </a:cubicBezTo>
                    <a:cubicBezTo>
                      <a:pt x="288" y="22"/>
                      <a:pt x="293" y="22"/>
                      <a:pt x="293" y="8"/>
                    </a:cubicBezTo>
                    <a:cubicBezTo>
                      <a:pt x="293" y="0"/>
                      <a:pt x="286" y="0"/>
                      <a:pt x="284" y="0"/>
                    </a:cubicBezTo>
                    <a:cubicBezTo>
                      <a:pt x="266" y="0"/>
                      <a:pt x="220" y="2"/>
                      <a:pt x="201" y="2"/>
                    </a:cubicBezTo>
                    <a:cubicBezTo>
                      <a:pt x="183" y="2"/>
                      <a:pt x="137" y="0"/>
                      <a:pt x="118" y="0"/>
                    </a:cubicBezTo>
                    <a:cubicBezTo>
                      <a:pt x="113" y="0"/>
                      <a:pt x="105" y="0"/>
                      <a:pt x="105" y="14"/>
                    </a:cubicBezTo>
                    <a:cubicBezTo>
                      <a:pt x="105" y="22"/>
                      <a:pt x="111" y="22"/>
                      <a:pt x="124" y="22"/>
                    </a:cubicBezTo>
                    <a:cubicBezTo>
                      <a:pt x="125" y="22"/>
                      <a:pt x="137" y="22"/>
                      <a:pt x="148" y="24"/>
                    </a:cubicBezTo>
                    <a:cubicBezTo>
                      <a:pt x="161" y="24"/>
                      <a:pt x="166" y="26"/>
                      <a:pt x="166" y="34"/>
                    </a:cubicBezTo>
                    <a:cubicBezTo>
                      <a:pt x="166" y="38"/>
                      <a:pt x="166" y="40"/>
                      <a:pt x="162" y="47"/>
                    </a:cubicBezTo>
                    <a:cubicBezTo>
                      <a:pt x="133" y="173"/>
                      <a:pt x="105" y="298"/>
                      <a:pt x="76" y="423"/>
                    </a:cubicBezTo>
                    <a:cubicBezTo>
                      <a:pt x="70" y="451"/>
                      <a:pt x="68" y="457"/>
                      <a:pt x="17" y="457"/>
                    </a:cubicBezTo>
                    <a:cubicBezTo>
                      <a:pt x="6" y="457"/>
                      <a:pt x="0" y="457"/>
                      <a:pt x="0" y="471"/>
                    </a:cubicBezTo>
                    <a:cubicBezTo>
                      <a:pt x="0" y="477"/>
                      <a:pt x="7" y="477"/>
                      <a:pt x="9" y="477"/>
                    </a:cubicBezTo>
                    <a:cubicBezTo>
                      <a:pt x="28" y="477"/>
                      <a:pt x="74" y="475"/>
                      <a:pt x="90" y="475"/>
                    </a:cubicBezTo>
                    <a:cubicBezTo>
                      <a:pt x="105" y="475"/>
                      <a:pt x="120" y="477"/>
                      <a:pt x="133" y="477"/>
                    </a:cubicBezTo>
                    <a:cubicBezTo>
                      <a:pt x="148" y="477"/>
                      <a:pt x="161" y="477"/>
                      <a:pt x="175" y="477"/>
                    </a:cubicBezTo>
                    <a:cubicBezTo>
                      <a:pt x="181" y="477"/>
                      <a:pt x="188" y="477"/>
                      <a:pt x="188" y="463"/>
                    </a:cubicBezTo>
                    <a:cubicBezTo>
                      <a:pt x="188" y="457"/>
                      <a:pt x="183" y="457"/>
                      <a:pt x="170" y="457"/>
                    </a:cubicBezTo>
                    <a:cubicBezTo>
                      <a:pt x="146" y="457"/>
                      <a:pt x="127" y="457"/>
                      <a:pt x="127" y="443"/>
                    </a:cubicBezTo>
                    <a:cubicBezTo>
                      <a:pt x="127" y="439"/>
                      <a:pt x="129" y="435"/>
                      <a:pt x="129" y="431"/>
                    </a:cubicBezTo>
                    <a:cubicBezTo>
                      <a:pt x="144" y="367"/>
                      <a:pt x="159" y="303"/>
                      <a:pt x="173" y="239"/>
                    </a:cubicBezTo>
                    <a:cubicBezTo>
                      <a:pt x="239" y="239"/>
                      <a:pt x="305" y="239"/>
                      <a:pt x="371" y="239"/>
                    </a:cubicBezTo>
                    <a:cubicBezTo>
                      <a:pt x="345" y="355"/>
                      <a:pt x="328" y="423"/>
                      <a:pt x="327" y="433"/>
                    </a:cubicBezTo>
                    <a:cubicBezTo>
                      <a:pt x="321" y="455"/>
                      <a:pt x="308" y="457"/>
                      <a:pt x="268" y="457"/>
                    </a:cubicBezTo>
                    <a:cubicBezTo>
                      <a:pt x="258" y="457"/>
                      <a:pt x="253" y="457"/>
                      <a:pt x="253" y="471"/>
                    </a:cubicBezTo>
                    <a:cubicBezTo>
                      <a:pt x="253" y="477"/>
                      <a:pt x="260" y="477"/>
                      <a:pt x="262" y="477"/>
                    </a:cubicBezTo>
                    <a:cubicBezTo>
                      <a:pt x="279" y="477"/>
                      <a:pt x="325" y="475"/>
                      <a:pt x="343" y="475"/>
                    </a:cubicBezTo>
                    <a:cubicBezTo>
                      <a:pt x="358" y="475"/>
                      <a:pt x="371" y="477"/>
                      <a:pt x="386" y="477"/>
                    </a:cubicBezTo>
                    <a:cubicBezTo>
                      <a:pt x="399" y="477"/>
                      <a:pt x="413" y="477"/>
                      <a:pt x="428" y="477"/>
                    </a:cubicBezTo>
                    <a:cubicBezTo>
                      <a:pt x="432" y="477"/>
                      <a:pt x="441" y="477"/>
                      <a:pt x="441" y="463"/>
                    </a:cubicBezTo>
                    <a:cubicBezTo>
                      <a:pt x="441" y="457"/>
                      <a:pt x="434" y="457"/>
                      <a:pt x="423" y="457"/>
                    </a:cubicBezTo>
                    <a:cubicBezTo>
                      <a:pt x="399" y="457"/>
                      <a:pt x="380" y="457"/>
                      <a:pt x="380" y="443"/>
                    </a:cubicBezTo>
                    <a:cubicBezTo>
                      <a:pt x="380" y="439"/>
                      <a:pt x="382" y="435"/>
                      <a:pt x="382" y="431"/>
                    </a:cubicBezTo>
                    <a:cubicBezTo>
                      <a:pt x="411" y="305"/>
                      <a:pt x="440" y="179"/>
                      <a:pt x="469" y="5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" name="CustomShape 6"/>
              <p:cNvSpPr/>
              <p:nvPr/>
            </p:nvSpPr>
            <p:spPr>
              <a:xfrm>
                <a:off x="1657080" y="3614400"/>
                <a:ext cx="90360" cy="111240"/>
              </a:xfrm>
              <a:custGeom>
                <a:avLst/>
                <a:gdLst/>
                <a:ahLst/>
                <a:rect l="l" t="t" r="r" b="b"/>
                <a:pathLst>
                  <a:path w="254" h="312">
                    <a:moveTo>
                      <a:pt x="35" y="275"/>
                    </a:moveTo>
                    <a:cubicBezTo>
                      <a:pt x="31" y="289"/>
                      <a:pt x="31" y="293"/>
                      <a:pt x="13" y="293"/>
                    </a:cubicBezTo>
                    <a:cubicBezTo>
                      <a:pt x="7" y="293"/>
                      <a:pt x="0" y="293"/>
                      <a:pt x="0" y="303"/>
                    </a:cubicBezTo>
                    <a:cubicBezTo>
                      <a:pt x="0" y="309"/>
                      <a:pt x="4" y="311"/>
                      <a:pt x="7" y="311"/>
                    </a:cubicBezTo>
                    <a:cubicBezTo>
                      <a:pt x="18" y="311"/>
                      <a:pt x="33" y="309"/>
                      <a:pt x="46" y="309"/>
                    </a:cubicBezTo>
                    <a:cubicBezTo>
                      <a:pt x="61" y="309"/>
                      <a:pt x="77" y="311"/>
                      <a:pt x="94" y="311"/>
                    </a:cubicBezTo>
                    <a:cubicBezTo>
                      <a:pt x="98" y="311"/>
                      <a:pt x="101" y="309"/>
                      <a:pt x="101" y="299"/>
                    </a:cubicBezTo>
                    <a:cubicBezTo>
                      <a:pt x="101" y="293"/>
                      <a:pt x="96" y="293"/>
                      <a:pt x="90" y="293"/>
                    </a:cubicBezTo>
                    <a:cubicBezTo>
                      <a:pt x="81" y="293"/>
                      <a:pt x="68" y="293"/>
                      <a:pt x="68" y="287"/>
                    </a:cubicBezTo>
                    <a:cubicBezTo>
                      <a:pt x="68" y="285"/>
                      <a:pt x="72" y="271"/>
                      <a:pt x="74" y="265"/>
                    </a:cubicBezTo>
                    <a:cubicBezTo>
                      <a:pt x="79" y="239"/>
                      <a:pt x="85" y="211"/>
                      <a:pt x="90" y="192"/>
                    </a:cubicBezTo>
                    <a:cubicBezTo>
                      <a:pt x="96" y="202"/>
                      <a:pt x="109" y="221"/>
                      <a:pt x="136" y="221"/>
                    </a:cubicBezTo>
                    <a:cubicBezTo>
                      <a:pt x="192" y="221"/>
                      <a:pt x="253" y="154"/>
                      <a:pt x="253" y="82"/>
                    </a:cubicBezTo>
                    <a:cubicBezTo>
                      <a:pt x="253" y="24"/>
                      <a:pt x="216" y="0"/>
                      <a:pt x="184" y="0"/>
                    </a:cubicBezTo>
                    <a:cubicBezTo>
                      <a:pt x="157" y="0"/>
                      <a:pt x="133" y="20"/>
                      <a:pt x="122" y="34"/>
                    </a:cubicBezTo>
                    <a:cubicBezTo>
                      <a:pt x="112" y="6"/>
                      <a:pt x="88" y="0"/>
                      <a:pt x="74" y="0"/>
                    </a:cubicBezTo>
                    <a:cubicBezTo>
                      <a:pt x="57" y="0"/>
                      <a:pt x="46" y="12"/>
                      <a:pt x="39" y="26"/>
                    </a:cubicBezTo>
                    <a:cubicBezTo>
                      <a:pt x="29" y="42"/>
                      <a:pt x="22" y="72"/>
                      <a:pt x="22" y="74"/>
                    </a:cubicBezTo>
                    <a:cubicBezTo>
                      <a:pt x="22" y="82"/>
                      <a:pt x="28" y="82"/>
                      <a:pt x="29" y="82"/>
                    </a:cubicBezTo>
                    <a:cubicBezTo>
                      <a:pt x="37" y="82"/>
                      <a:pt x="37" y="80"/>
                      <a:pt x="39" y="66"/>
                    </a:cubicBezTo>
                    <a:cubicBezTo>
                      <a:pt x="46" y="38"/>
                      <a:pt x="55" y="14"/>
                      <a:pt x="72" y="14"/>
                    </a:cubicBezTo>
                    <a:cubicBezTo>
                      <a:pt x="85" y="14"/>
                      <a:pt x="88" y="24"/>
                      <a:pt x="88" y="38"/>
                    </a:cubicBezTo>
                    <a:cubicBezTo>
                      <a:pt x="88" y="42"/>
                      <a:pt x="87" y="50"/>
                      <a:pt x="87" y="52"/>
                    </a:cubicBezTo>
                    <a:cubicBezTo>
                      <a:pt x="69" y="126"/>
                      <a:pt x="52" y="201"/>
                      <a:pt x="35" y="275"/>
                    </a:cubicBezTo>
                    <a:moveTo>
                      <a:pt x="120" y="58"/>
                    </a:moveTo>
                    <a:cubicBezTo>
                      <a:pt x="148" y="20"/>
                      <a:pt x="170" y="14"/>
                      <a:pt x="184" y="14"/>
                    </a:cubicBezTo>
                    <a:cubicBezTo>
                      <a:pt x="201" y="14"/>
                      <a:pt x="218" y="28"/>
                      <a:pt x="218" y="62"/>
                    </a:cubicBezTo>
                    <a:cubicBezTo>
                      <a:pt x="218" y="82"/>
                      <a:pt x="207" y="132"/>
                      <a:pt x="194" y="160"/>
                    </a:cubicBezTo>
                    <a:cubicBezTo>
                      <a:pt x="183" y="184"/>
                      <a:pt x="160" y="207"/>
                      <a:pt x="136" y="207"/>
                    </a:cubicBezTo>
                    <a:cubicBezTo>
                      <a:pt x="105" y="207"/>
                      <a:pt x="96" y="170"/>
                      <a:pt x="96" y="164"/>
                    </a:cubicBezTo>
                    <a:cubicBezTo>
                      <a:pt x="96" y="162"/>
                      <a:pt x="98" y="160"/>
                      <a:pt x="98" y="158"/>
                    </a:cubicBezTo>
                    <a:cubicBezTo>
                      <a:pt x="105" y="124"/>
                      <a:pt x="112" y="91"/>
                      <a:pt x="120" y="5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" name="CustomShape 7"/>
              <p:cNvSpPr/>
              <p:nvPr/>
            </p:nvSpPr>
            <p:spPr>
              <a:xfrm>
                <a:off x="1843200" y="3561840"/>
                <a:ext cx="154440" cy="58320"/>
              </a:xfrm>
              <a:custGeom>
                <a:avLst/>
                <a:gdLst/>
                <a:ahLst/>
                <a:rect l="l" t="t" r="r" b="b"/>
                <a:pathLst>
                  <a:path w="432" h="165">
                    <a:moveTo>
                      <a:pt x="409" y="28"/>
                    </a:moveTo>
                    <a:cubicBezTo>
                      <a:pt x="418" y="28"/>
                      <a:pt x="431" y="28"/>
                      <a:pt x="431" y="14"/>
                    </a:cubicBezTo>
                    <a:cubicBezTo>
                      <a:pt x="431" y="0"/>
                      <a:pt x="418" y="0"/>
                      <a:pt x="409" y="0"/>
                    </a:cubicBezTo>
                    <a:cubicBezTo>
                      <a:pt x="280" y="0"/>
                      <a:pt x="151" y="0"/>
                      <a:pt x="22" y="0"/>
                    </a:cubicBezTo>
                    <a:cubicBezTo>
                      <a:pt x="12" y="0"/>
                      <a:pt x="0" y="0"/>
                      <a:pt x="0" y="14"/>
                    </a:cubicBezTo>
                    <a:cubicBezTo>
                      <a:pt x="0" y="28"/>
                      <a:pt x="12" y="28"/>
                      <a:pt x="22" y="28"/>
                    </a:cubicBezTo>
                    <a:cubicBezTo>
                      <a:pt x="151" y="28"/>
                      <a:pt x="280" y="28"/>
                      <a:pt x="409" y="28"/>
                    </a:cubicBezTo>
                    <a:moveTo>
                      <a:pt x="409" y="164"/>
                    </a:moveTo>
                    <a:cubicBezTo>
                      <a:pt x="418" y="164"/>
                      <a:pt x="431" y="164"/>
                      <a:pt x="431" y="150"/>
                    </a:cubicBezTo>
                    <a:cubicBezTo>
                      <a:pt x="431" y="136"/>
                      <a:pt x="418" y="136"/>
                      <a:pt x="409" y="136"/>
                    </a:cubicBezTo>
                    <a:cubicBezTo>
                      <a:pt x="280" y="136"/>
                      <a:pt x="151" y="136"/>
                      <a:pt x="22" y="136"/>
                    </a:cubicBezTo>
                    <a:cubicBezTo>
                      <a:pt x="12" y="136"/>
                      <a:pt x="0" y="136"/>
                      <a:pt x="0" y="150"/>
                    </a:cubicBezTo>
                    <a:cubicBezTo>
                      <a:pt x="0" y="164"/>
                      <a:pt x="12" y="164"/>
                      <a:pt x="22" y="164"/>
                    </a:cubicBezTo>
                    <a:cubicBezTo>
                      <a:pt x="151" y="164"/>
                      <a:pt x="280" y="164"/>
                      <a:pt x="409" y="16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" name="CustomShape 8"/>
              <p:cNvSpPr/>
              <p:nvPr/>
            </p:nvSpPr>
            <p:spPr>
              <a:xfrm>
                <a:off x="2099520" y="3465000"/>
                <a:ext cx="53640" cy="251280"/>
              </a:xfrm>
              <a:custGeom>
                <a:avLst/>
                <a:gdLst/>
                <a:ahLst/>
                <a:rect l="l" t="t" r="r" b="b"/>
                <a:pathLst>
                  <a:path w="152" h="701">
                    <a:moveTo>
                      <a:pt x="151" y="694"/>
                    </a:moveTo>
                    <a:cubicBezTo>
                      <a:pt x="151" y="692"/>
                      <a:pt x="151" y="690"/>
                      <a:pt x="140" y="678"/>
                    </a:cubicBezTo>
                    <a:cubicBezTo>
                      <a:pt x="59" y="591"/>
                      <a:pt x="37" y="457"/>
                      <a:pt x="37" y="351"/>
                    </a:cubicBezTo>
                    <a:cubicBezTo>
                      <a:pt x="37" y="229"/>
                      <a:pt x="62" y="107"/>
                      <a:pt x="142" y="20"/>
                    </a:cubicBezTo>
                    <a:cubicBezTo>
                      <a:pt x="151" y="12"/>
                      <a:pt x="151" y="10"/>
                      <a:pt x="151" y="8"/>
                    </a:cubicBezTo>
                    <a:cubicBezTo>
                      <a:pt x="151" y="4"/>
                      <a:pt x="147" y="0"/>
                      <a:pt x="144" y="0"/>
                    </a:cubicBezTo>
                    <a:cubicBezTo>
                      <a:pt x="138" y="0"/>
                      <a:pt x="79" y="48"/>
                      <a:pt x="40" y="137"/>
                    </a:cubicBezTo>
                    <a:cubicBezTo>
                      <a:pt x="7" y="213"/>
                      <a:pt x="0" y="291"/>
                      <a:pt x="0" y="351"/>
                    </a:cubicBezTo>
                    <a:cubicBezTo>
                      <a:pt x="0" y="405"/>
                      <a:pt x="7" y="491"/>
                      <a:pt x="42" y="569"/>
                    </a:cubicBezTo>
                    <a:cubicBezTo>
                      <a:pt x="81" y="654"/>
                      <a:pt x="138" y="700"/>
                      <a:pt x="144" y="700"/>
                    </a:cubicBezTo>
                    <a:cubicBezTo>
                      <a:pt x="147" y="700"/>
                      <a:pt x="151" y="698"/>
                      <a:pt x="151" y="69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" name="CustomShape 9"/>
              <p:cNvSpPr/>
              <p:nvPr/>
            </p:nvSpPr>
            <p:spPr>
              <a:xfrm>
                <a:off x="2180520" y="3465000"/>
                <a:ext cx="219240" cy="251280"/>
              </a:xfrm>
              <a:custGeom>
                <a:avLst/>
                <a:gdLst/>
                <a:ahLst/>
                <a:rect l="l" t="t" r="r" b="b"/>
                <a:pathLst>
                  <a:path w="612" h="701">
                    <a:moveTo>
                      <a:pt x="236" y="375"/>
                    </a:moveTo>
                    <a:cubicBezTo>
                      <a:pt x="159" y="477"/>
                      <a:pt x="82" y="580"/>
                      <a:pt x="5" y="682"/>
                    </a:cubicBezTo>
                    <a:cubicBezTo>
                      <a:pt x="0" y="688"/>
                      <a:pt x="0" y="690"/>
                      <a:pt x="0" y="692"/>
                    </a:cubicBezTo>
                    <a:cubicBezTo>
                      <a:pt x="0" y="700"/>
                      <a:pt x="5" y="700"/>
                      <a:pt x="16" y="700"/>
                    </a:cubicBezTo>
                    <a:cubicBezTo>
                      <a:pt x="196" y="700"/>
                      <a:pt x="376" y="700"/>
                      <a:pt x="555" y="700"/>
                    </a:cubicBezTo>
                    <a:cubicBezTo>
                      <a:pt x="574" y="642"/>
                      <a:pt x="592" y="585"/>
                      <a:pt x="611" y="527"/>
                    </a:cubicBezTo>
                    <a:cubicBezTo>
                      <a:pt x="605" y="527"/>
                      <a:pt x="600" y="527"/>
                      <a:pt x="594" y="527"/>
                    </a:cubicBezTo>
                    <a:cubicBezTo>
                      <a:pt x="577" y="579"/>
                      <a:pt x="535" y="622"/>
                      <a:pt x="480" y="642"/>
                    </a:cubicBezTo>
                    <a:cubicBezTo>
                      <a:pt x="469" y="644"/>
                      <a:pt x="424" y="662"/>
                      <a:pt x="330" y="662"/>
                    </a:cubicBezTo>
                    <a:cubicBezTo>
                      <a:pt x="238" y="662"/>
                      <a:pt x="146" y="662"/>
                      <a:pt x="53" y="662"/>
                    </a:cubicBezTo>
                    <a:cubicBezTo>
                      <a:pt x="128" y="562"/>
                      <a:pt x="203" y="461"/>
                      <a:pt x="278" y="361"/>
                    </a:cubicBezTo>
                    <a:cubicBezTo>
                      <a:pt x="284" y="355"/>
                      <a:pt x="284" y="354"/>
                      <a:pt x="284" y="351"/>
                    </a:cubicBezTo>
                    <a:cubicBezTo>
                      <a:pt x="284" y="348"/>
                      <a:pt x="284" y="347"/>
                      <a:pt x="280" y="341"/>
                    </a:cubicBezTo>
                    <a:cubicBezTo>
                      <a:pt x="210" y="237"/>
                      <a:pt x="140" y="133"/>
                      <a:pt x="70" y="30"/>
                    </a:cubicBezTo>
                    <a:cubicBezTo>
                      <a:pt x="155" y="30"/>
                      <a:pt x="241" y="30"/>
                      <a:pt x="326" y="30"/>
                    </a:cubicBezTo>
                    <a:cubicBezTo>
                      <a:pt x="400" y="30"/>
                      <a:pt x="550" y="34"/>
                      <a:pt x="594" y="165"/>
                    </a:cubicBezTo>
                    <a:cubicBezTo>
                      <a:pt x="600" y="165"/>
                      <a:pt x="605" y="165"/>
                      <a:pt x="611" y="165"/>
                    </a:cubicBezTo>
                    <a:cubicBezTo>
                      <a:pt x="592" y="110"/>
                      <a:pt x="574" y="55"/>
                      <a:pt x="555" y="0"/>
                    </a:cubicBezTo>
                    <a:cubicBezTo>
                      <a:pt x="376" y="0"/>
                      <a:pt x="196" y="0"/>
                      <a:pt x="16" y="0"/>
                    </a:cubicBezTo>
                    <a:cubicBezTo>
                      <a:pt x="0" y="0"/>
                      <a:pt x="0" y="2"/>
                      <a:pt x="0" y="24"/>
                    </a:cubicBezTo>
                    <a:cubicBezTo>
                      <a:pt x="79" y="141"/>
                      <a:pt x="157" y="258"/>
                      <a:pt x="236" y="37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CustomShape 10"/>
              <p:cNvSpPr/>
              <p:nvPr/>
            </p:nvSpPr>
            <p:spPr>
              <a:xfrm>
                <a:off x="2421000" y="3612960"/>
                <a:ext cx="48960" cy="117720"/>
              </a:xfrm>
              <a:custGeom>
                <a:avLst/>
                <a:gdLst/>
                <a:ahLst/>
                <a:rect l="l" t="t" r="r" b="b"/>
                <a:pathLst>
                  <a:path w="139" h="330">
                    <a:moveTo>
                      <a:pt x="127" y="18"/>
                    </a:moveTo>
                    <a:cubicBezTo>
                      <a:pt x="127" y="10"/>
                      <a:pt x="122" y="0"/>
                      <a:pt x="109" y="0"/>
                    </a:cubicBezTo>
                    <a:cubicBezTo>
                      <a:pt x="96" y="0"/>
                      <a:pt x="83" y="12"/>
                      <a:pt x="83" y="26"/>
                    </a:cubicBezTo>
                    <a:cubicBezTo>
                      <a:pt x="83" y="36"/>
                      <a:pt x="88" y="46"/>
                      <a:pt x="101" y="46"/>
                    </a:cubicBezTo>
                    <a:cubicBezTo>
                      <a:pt x="114" y="46"/>
                      <a:pt x="127" y="32"/>
                      <a:pt x="127" y="18"/>
                    </a:cubicBezTo>
                    <a:moveTo>
                      <a:pt x="33" y="267"/>
                    </a:moveTo>
                    <a:cubicBezTo>
                      <a:pt x="31" y="273"/>
                      <a:pt x="29" y="279"/>
                      <a:pt x="29" y="287"/>
                    </a:cubicBezTo>
                    <a:cubicBezTo>
                      <a:pt x="29" y="311"/>
                      <a:pt x="48" y="329"/>
                      <a:pt x="74" y="329"/>
                    </a:cubicBezTo>
                    <a:cubicBezTo>
                      <a:pt x="118" y="329"/>
                      <a:pt x="138" y="261"/>
                      <a:pt x="138" y="255"/>
                    </a:cubicBezTo>
                    <a:cubicBezTo>
                      <a:pt x="138" y="247"/>
                      <a:pt x="133" y="247"/>
                      <a:pt x="131" y="247"/>
                    </a:cubicBezTo>
                    <a:cubicBezTo>
                      <a:pt x="125" y="247"/>
                      <a:pt x="123" y="251"/>
                      <a:pt x="122" y="257"/>
                    </a:cubicBezTo>
                    <a:cubicBezTo>
                      <a:pt x="112" y="295"/>
                      <a:pt x="92" y="315"/>
                      <a:pt x="74" y="315"/>
                    </a:cubicBezTo>
                    <a:cubicBezTo>
                      <a:pt x="64" y="315"/>
                      <a:pt x="63" y="309"/>
                      <a:pt x="63" y="299"/>
                    </a:cubicBezTo>
                    <a:cubicBezTo>
                      <a:pt x="63" y="287"/>
                      <a:pt x="66" y="277"/>
                      <a:pt x="70" y="267"/>
                    </a:cubicBezTo>
                    <a:cubicBezTo>
                      <a:pt x="75" y="253"/>
                      <a:pt x="79" y="241"/>
                      <a:pt x="85" y="227"/>
                    </a:cubicBezTo>
                    <a:cubicBezTo>
                      <a:pt x="88" y="215"/>
                      <a:pt x="105" y="172"/>
                      <a:pt x="107" y="166"/>
                    </a:cubicBezTo>
                    <a:cubicBezTo>
                      <a:pt x="109" y="162"/>
                      <a:pt x="110" y="156"/>
                      <a:pt x="110" y="150"/>
                    </a:cubicBezTo>
                    <a:cubicBezTo>
                      <a:pt x="110" y="128"/>
                      <a:pt x="92" y="108"/>
                      <a:pt x="66" y="108"/>
                    </a:cubicBezTo>
                    <a:cubicBezTo>
                      <a:pt x="22" y="108"/>
                      <a:pt x="0" y="176"/>
                      <a:pt x="0" y="184"/>
                    </a:cubicBezTo>
                    <a:cubicBezTo>
                      <a:pt x="0" y="190"/>
                      <a:pt x="7" y="190"/>
                      <a:pt x="9" y="190"/>
                    </a:cubicBezTo>
                    <a:cubicBezTo>
                      <a:pt x="15" y="190"/>
                      <a:pt x="15" y="188"/>
                      <a:pt x="16" y="182"/>
                    </a:cubicBezTo>
                    <a:cubicBezTo>
                      <a:pt x="27" y="140"/>
                      <a:pt x="48" y="122"/>
                      <a:pt x="64" y="122"/>
                    </a:cubicBezTo>
                    <a:cubicBezTo>
                      <a:pt x="72" y="122"/>
                      <a:pt x="77" y="126"/>
                      <a:pt x="77" y="140"/>
                    </a:cubicBezTo>
                    <a:cubicBezTo>
                      <a:pt x="77" y="152"/>
                      <a:pt x="74" y="158"/>
                      <a:pt x="63" y="188"/>
                    </a:cubicBezTo>
                    <a:cubicBezTo>
                      <a:pt x="53" y="214"/>
                      <a:pt x="43" y="241"/>
                      <a:pt x="33" y="26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" name="CustomShape 11"/>
              <p:cNvSpPr/>
              <p:nvPr/>
            </p:nvSpPr>
            <p:spPr>
              <a:xfrm>
                <a:off x="2539080" y="3545280"/>
                <a:ext cx="122760" cy="110880"/>
              </a:xfrm>
              <a:custGeom>
                <a:avLst/>
                <a:gdLst/>
                <a:ahLst/>
                <a:rect l="l" t="t" r="r" b="b"/>
                <a:pathLst>
                  <a:path w="344" h="311">
                    <a:moveTo>
                      <a:pt x="312" y="42"/>
                    </a:moveTo>
                    <a:cubicBezTo>
                      <a:pt x="319" y="42"/>
                      <a:pt x="343" y="42"/>
                      <a:pt x="343" y="18"/>
                    </a:cubicBezTo>
                    <a:cubicBezTo>
                      <a:pt x="343" y="0"/>
                      <a:pt x="329" y="0"/>
                      <a:pt x="318" y="0"/>
                    </a:cubicBezTo>
                    <a:cubicBezTo>
                      <a:pt x="268" y="0"/>
                      <a:pt x="219" y="0"/>
                      <a:pt x="170" y="0"/>
                    </a:cubicBezTo>
                    <a:cubicBezTo>
                      <a:pt x="72" y="0"/>
                      <a:pt x="0" y="116"/>
                      <a:pt x="0" y="200"/>
                    </a:cubicBezTo>
                    <a:cubicBezTo>
                      <a:pt x="0" y="262"/>
                      <a:pt x="39" y="310"/>
                      <a:pt x="98" y="310"/>
                    </a:cubicBezTo>
                    <a:cubicBezTo>
                      <a:pt x="174" y="310"/>
                      <a:pt x="260" y="226"/>
                      <a:pt x="260" y="118"/>
                    </a:cubicBezTo>
                    <a:cubicBezTo>
                      <a:pt x="260" y="106"/>
                      <a:pt x="260" y="72"/>
                      <a:pt x="240" y="42"/>
                    </a:cubicBezTo>
                    <a:cubicBezTo>
                      <a:pt x="264" y="42"/>
                      <a:pt x="288" y="42"/>
                      <a:pt x="312" y="42"/>
                    </a:cubicBezTo>
                    <a:moveTo>
                      <a:pt x="98" y="296"/>
                    </a:moveTo>
                    <a:cubicBezTo>
                      <a:pt x="67" y="296"/>
                      <a:pt x="41" y="270"/>
                      <a:pt x="41" y="220"/>
                    </a:cubicBezTo>
                    <a:cubicBezTo>
                      <a:pt x="41" y="198"/>
                      <a:pt x="48" y="140"/>
                      <a:pt x="70" y="100"/>
                    </a:cubicBezTo>
                    <a:cubicBezTo>
                      <a:pt x="98" y="52"/>
                      <a:pt x="137" y="42"/>
                      <a:pt x="159" y="42"/>
                    </a:cubicBezTo>
                    <a:cubicBezTo>
                      <a:pt x="212" y="42"/>
                      <a:pt x="218" y="88"/>
                      <a:pt x="218" y="110"/>
                    </a:cubicBezTo>
                    <a:cubicBezTo>
                      <a:pt x="218" y="142"/>
                      <a:pt x="205" y="200"/>
                      <a:pt x="183" y="236"/>
                    </a:cubicBezTo>
                    <a:cubicBezTo>
                      <a:pt x="159" y="278"/>
                      <a:pt x="124" y="296"/>
                      <a:pt x="98" y="296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CustomShape 12"/>
              <p:cNvSpPr/>
              <p:nvPr/>
            </p:nvSpPr>
            <p:spPr>
              <a:xfrm>
                <a:off x="2682000" y="3485160"/>
                <a:ext cx="74160" cy="78840"/>
              </a:xfrm>
              <a:custGeom>
                <a:avLst/>
                <a:gdLst/>
                <a:ahLst/>
                <a:rect l="l" t="t" r="r" b="b"/>
                <a:pathLst>
                  <a:path w="209" h="222">
                    <a:moveTo>
                      <a:pt x="48" y="173"/>
                    </a:moveTo>
                    <a:cubicBezTo>
                      <a:pt x="61" y="159"/>
                      <a:pt x="68" y="151"/>
                      <a:pt x="107" y="117"/>
                    </a:cubicBezTo>
                    <a:cubicBezTo>
                      <a:pt x="116" y="109"/>
                      <a:pt x="151" y="79"/>
                      <a:pt x="164" y="65"/>
                    </a:cubicBezTo>
                    <a:cubicBezTo>
                      <a:pt x="192" y="35"/>
                      <a:pt x="208" y="12"/>
                      <a:pt x="208" y="6"/>
                    </a:cubicBezTo>
                    <a:cubicBezTo>
                      <a:pt x="208" y="0"/>
                      <a:pt x="203" y="0"/>
                      <a:pt x="201" y="0"/>
                    </a:cubicBezTo>
                    <a:cubicBezTo>
                      <a:pt x="197" y="0"/>
                      <a:pt x="195" y="0"/>
                      <a:pt x="194" y="4"/>
                    </a:cubicBezTo>
                    <a:cubicBezTo>
                      <a:pt x="179" y="28"/>
                      <a:pt x="170" y="33"/>
                      <a:pt x="159" y="33"/>
                    </a:cubicBezTo>
                    <a:cubicBezTo>
                      <a:pt x="153" y="33"/>
                      <a:pt x="146" y="33"/>
                      <a:pt x="133" y="20"/>
                    </a:cubicBezTo>
                    <a:cubicBezTo>
                      <a:pt x="118" y="4"/>
                      <a:pt x="107" y="0"/>
                      <a:pt x="98" y="0"/>
                    </a:cubicBezTo>
                    <a:cubicBezTo>
                      <a:pt x="61" y="0"/>
                      <a:pt x="37" y="41"/>
                      <a:pt x="37" y="57"/>
                    </a:cubicBezTo>
                    <a:cubicBezTo>
                      <a:pt x="37" y="61"/>
                      <a:pt x="40" y="63"/>
                      <a:pt x="44" y="63"/>
                    </a:cubicBezTo>
                    <a:cubicBezTo>
                      <a:pt x="50" y="63"/>
                      <a:pt x="50" y="61"/>
                      <a:pt x="52" y="55"/>
                    </a:cubicBezTo>
                    <a:cubicBezTo>
                      <a:pt x="59" y="39"/>
                      <a:pt x="85" y="37"/>
                      <a:pt x="92" y="37"/>
                    </a:cubicBezTo>
                    <a:cubicBezTo>
                      <a:pt x="101" y="37"/>
                      <a:pt x="114" y="41"/>
                      <a:pt x="120" y="41"/>
                    </a:cubicBezTo>
                    <a:cubicBezTo>
                      <a:pt x="146" y="47"/>
                      <a:pt x="148" y="47"/>
                      <a:pt x="159" y="47"/>
                    </a:cubicBezTo>
                    <a:cubicBezTo>
                      <a:pt x="148" y="61"/>
                      <a:pt x="140" y="69"/>
                      <a:pt x="96" y="107"/>
                    </a:cubicBezTo>
                    <a:cubicBezTo>
                      <a:pt x="61" y="137"/>
                      <a:pt x="48" y="149"/>
                      <a:pt x="40" y="159"/>
                    </a:cubicBezTo>
                    <a:cubicBezTo>
                      <a:pt x="13" y="189"/>
                      <a:pt x="0" y="211"/>
                      <a:pt x="0" y="215"/>
                    </a:cubicBezTo>
                    <a:cubicBezTo>
                      <a:pt x="0" y="221"/>
                      <a:pt x="5" y="221"/>
                      <a:pt x="7" y="221"/>
                    </a:cubicBezTo>
                    <a:cubicBezTo>
                      <a:pt x="13" y="221"/>
                      <a:pt x="13" y="219"/>
                      <a:pt x="15" y="215"/>
                    </a:cubicBezTo>
                    <a:cubicBezTo>
                      <a:pt x="28" y="197"/>
                      <a:pt x="42" y="185"/>
                      <a:pt x="57" y="185"/>
                    </a:cubicBezTo>
                    <a:cubicBezTo>
                      <a:pt x="63" y="185"/>
                      <a:pt x="70" y="187"/>
                      <a:pt x="81" y="199"/>
                    </a:cubicBezTo>
                    <a:cubicBezTo>
                      <a:pt x="96" y="213"/>
                      <a:pt x="105" y="221"/>
                      <a:pt x="120" y="221"/>
                    </a:cubicBezTo>
                    <a:cubicBezTo>
                      <a:pt x="168" y="221"/>
                      <a:pt x="197" y="161"/>
                      <a:pt x="197" y="145"/>
                    </a:cubicBezTo>
                    <a:cubicBezTo>
                      <a:pt x="197" y="139"/>
                      <a:pt x="194" y="137"/>
                      <a:pt x="190" y="137"/>
                    </a:cubicBezTo>
                    <a:cubicBezTo>
                      <a:pt x="184" y="137"/>
                      <a:pt x="184" y="141"/>
                      <a:pt x="183" y="145"/>
                    </a:cubicBezTo>
                    <a:cubicBezTo>
                      <a:pt x="173" y="171"/>
                      <a:pt x="148" y="183"/>
                      <a:pt x="125" y="183"/>
                    </a:cubicBezTo>
                    <a:cubicBezTo>
                      <a:pt x="114" y="183"/>
                      <a:pt x="103" y="179"/>
                      <a:pt x="92" y="177"/>
                    </a:cubicBezTo>
                    <a:cubicBezTo>
                      <a:pt x="70" y="171"/>
                      <a:pt x="66" y="171"/>
                      <a:pt x="59" y="171"/>
                    </a:cubicBezTo>
                    <a:cubicBezTo>
                      <a:pt x="57" y="171"/>
                      <a:pt x="52" y="171"/>
                      <a:pt x="48" y="17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CustomShape 13"/>
              <p:cNvSpPr/>
              <p:nvPr/>
            </p:nvSpPr>
            <p:spPr>
              <a:xfrm>
                <a:off x="2671200" y="3602880"/>
                <a:ext cx="48600" cy="117720"/>
              </a:xfrm>
              <a:custGeom>
                <a:avLst/>
                <a:gdLst/>
                <a:ahLst/>
                <a:rect l="l" t="t" r="r" b="b"/>
                <a:pathLst>
                  <a:path w="138" h="330">
                    <a:moveTo>
                      <a:pt x="126" y="18"/>
                    </a:moveTo>
                    <a:cubicBezTo>
                      <a:pt x="126" y="10"/>
                      <a:pt x="120" y="0"/>
                      <a:pt x="107" y="0"/>
                    </a:cubicBezTo>
                    <a:cubicBezTo>
                      <a:pt x="94" y="0"/>
                      <a:pt x="82" y="12"/>
                      <a:pt x="82" y="28"/>
                    </a:cubicBezTo>
                    <a:cubicBezTo>
                      <a:pt x="82" y="36"/>
                      <a:pt x="89" y="46"/>
                      <a:pt x="100" y="46"/>
                    </a:cubicBezTo>
                    <a:cubicBezTo>
                      <a:pt x="113" y="46"/>
                      <a:pt x="126" y="32"/>
                      <a:pt x="126" y="18"/>
                    </a:cubicBezTo>
                    <a:moveTo>
                      <a:pt x="34" y="267"/>
                    </a:moveTo>
                    <a:cubicBezTo>
                      <a:pt x="32" y="273"/>
                      <a:pt x="30" y="279"/>
                      <a:pt x="30" y="287"/>
                    </a:cubicBezTo>
                    <a:cubicBezTo>
                      <a:pt x="30" y="311"/>
                      <a:pt x="47" y="329"/>
                      <a:pt x="72" y="329"/>
                    </a:cubicBezTo>
                    <a:cubicBezTo>
                      <a:pt x="118" y="329"/>
                      <a:pt x="137" y="261"/>
                      <a:pt x="137" y="255"/>
                    </a:cubicBezTo>
                    <a:cubicBezTo>
                      <a:pt x="137" y="247"/>
                      <a:pt x="131" y="247"/>
                      <a:pt x="130" y="247"/>
                    </a:cubicBezTo>
                    <a:cubicBezTo>
                      <a:pt x="124" y="247"/>
                      <a:pt x="124" y="251"/>
                      <a:pt x="122" y="257"/>
                    </a:cubicBezTo>
                    <a:cubicBezTo>
                      <a:pt x="111" y="295"/>
                      <a:pt x="91" y="315"/>
                      <a:pt x="74" y="315"/>
                    </a:cubicBezTo>
                    <a:cubicBezTo>
                      <a:pt x="65" y="315"/>
                      <a:pt x="63" y="309"/>
                      <a:pt x="63" y="299"/>
                    </a:cubicBezTo>
                    <a:cubicBezTo>
                      <a:pt x="63" y="287"/>
                      <a:pt x="65" y="277"/>
                      <a:pt x="69" y="267"/>
                    </a:cubicBezTo>
                    <a:cubicBezTo>
                      <a:pt x="74" y="253"/>
                      <a:pt x="80" y="241"/>
                      <a:pt x="83" y="228"/>
                    </a:cubicBezTo>
                    <a:cubicBezTo>
                      <a:pt x="89" y="218"/>
                      <a:pt x="104" y="172"/>
                      <a:pt x="106" y="166"/>
                    </a:cubicBezTo>
                    <a:cubicBezTo>
                      <a:pt x="107" y="162"/>
                      <a:pt x="109" y="156"/>
                      <a:pt x="109" y="150"/>
                    </a:cubicBezTo>
                    <a:cubicBezTo>
                      <a:pt x="109" y="128"/>
                      <a:pt x="91" y="110"/>
                      <a:pt x="67" y="110"/>
                    </a:cubicBezTo>
                    <a:cubicBezTo>
                      <a:pt x="21" y="110"/>
                      <a:pt x="0" y="176"/>
                      <a:pt x="0" y="184"/>
                    </a:cubicBezTo>
                    <a:cubicBezTo>
                      <a:pt x="0" y="190"/>
                      <a:pt x="6" y="190"/>
                      <a:pt x="8" y="190"/>
                    </a:cubicBezTo>
                    <a:cubicBezTo>
                      <a:pt x="13" y="190"/>
                      <a:pt x="15" y="188"/>
                      <a:pt x="15" y="182"/>
                    </a:cubicBezTo>
                    <a:cubicBezTo>
                      <a:pt x="28" y="140"/>
                      <a:pt x="48" y="122"/>
                      <a:pt x="65" y="122"/>
                    </a:cubicBezTo>
                    <a:cubicBezTo>
                      <a:pt x="72" y="122"/>
                      <a:pt x="76" y="126"/>
                      <a:pt x="76" y="140"/>
                    </a:cubicBezTo>
                    <a:cubicBezTo>
                      <a:pt x="76" y="152"/>
                      <a:pt x="72" y="158"/>
                      <a:pt x="61" y="190"/>
                    </a:cubicBezTo>
                    <a:cubicBezTo>
                      <a:pt x="52" y="216"/>
                      <a:pt x="43" y="241"/>
                      <a:pt x="34" y="26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" name="CustomShape 14"/>
              <p:cNvSpPr/>
              <p:nvPr/>
            </p:nvSpPr>
            <p:spPr>
              <a:xfrm>
                <a:off x="2792880" y="3465000"/>
                <a:ext cx="52920" cy="251280"/>
              </a:xfrm>
              <a:custGeom>
                <a:avLst/>
                <a:gdLst/>
                <a:ahLst/>
                <a:rect l="l" t="t" r="r" b="b"/>
                <a:pathLst>
                  <a:path w="150" h="701">
                    <a:moveTo>
                      <a:pt x="149" y="351"/>
                    </a:moveTo>
                    <a:cubicBezTo>
                      <a:pt x="149" y="295"/>
                      <a:pt x="142" y="211"/>
                      <a:pt x="107" y="131"/>
                    </a:cubicBezTo>
                    <a:cubicBezTo>
                      <a:pt x="68" y="46"/>
                      <a:pt x="13" y="0"/>
                      <a:pt x="6" y="0"/>
                    </a:cubicBezTo>
                    <a:cubicBezTo>
                      <a:pt x="2" y="0"/>
                      <a:pt x="0" y="4"/>
                      <a:pt x="0" y="8"/>
                    </a:cubicBezTo>
                    <a:cubicBezTo>
                      <a:pt x="0" y="10"/>
                      <a:pt x="0" y="12"/>
                      <a:pt x="13" y="24"/>
                    </a:cubicBezTo>
                    <a:cubicBezTo>
                      <a:pt x="76" y="93"/>
                      <a:pt x="113" y="205"/>
                      <a:pt x="113" y="351"/>
                    </a:cubicBezTo>
                    <a:cubicBezTo>
                      <a:pt x="113" y="471"/>
                      <a:pt x="89" y="593"/>
                      <a:pt x="7" y="682"/>
                    </a:cubicBezTo>
                    <a:cubicBezTo>
                      <a:pt x="0" y="690"/>
                      <a:pt x="0" y="692"/>
                      <a:pt x="0" y="694"/>
                    </a:cubicBezTo>
                    <a:cubicBezTo>
                      <a:pt x="0" y="698"/>
                      <a:pt x="2" y="700"/>
                      <a:pt x="6" y="700"/>
                    </a:cubicBezTo>
                    <a:cubicBezTo>
                      <a:pt x="13" y="700"/>
                      <a:pt x="70" y="652"/>
                      <a:pt x="109" y="565"/>
                    </a:cubicBezTo>
                    <a:cubicBezTo>
                      <a:pt x="142" y="487"/>
                      <a:pt x="149" y="409"/>
                      <a:pt x="149" y="35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CustomShape 15"/>
              <p:cNvSpPr/>
              <p:nvPr/>
            </p:nvSpPr>
            <p:spPr>
              <a:xfrm>
                <a:off x="2880720" y="3410280"/>
                <a:ext cx="71640" cy="116280"/>
              </a:xfrm>
              <a:custGeom>
                <a:avLst/>
                <a:gdLst/>
                <a:ahLst/>
                <a:rect l="l" t="t" r="r" b="b"/>
                <a:pathLst>
                  <a:path w="202" h="326">
                    <a:moveTo>
                      <a:pt x="201" y="238"/>
                    </a:moveTo>
                    <a:cubicBezTo>
                      <a:pt x="195" y="238"/>
                      <a:pt x="190" y="238"/>
                      <a:pt x="184" y="238"/>
                    </a:cubicBezTo>
                    <a:cubicBezTo>
                      <a:pt x="184" y="247"/>
                      <a:pt x="179" y="275"/>
                      <a:pt x="173" y="281"/>
                    </a:cubicBezTo>
                    <a:cubicBezTo>
                      <a:pt x="169" y="283"/>
                      <a:pt x="134" y="283"/>
                      <a:pt x="129" y="283"/>
                    </a:cubicBezTo>
                    <a:cubicBezTo>
                      <a:pt x="100" y="283"/>
                      <a:pt x="72" y="283"/>
                      <a:pt x="44" y="283"/>
                    </a:cubicBezTo>
                    <a:cubicBezTo>
                      <a:pt x="92" y="238"/>
                      <a:pt x="108" y="226"/>
                      <a:pt x="136" y="202"/>
                    </a:cubicBezTo>
                    <a:cubicBezTo>
                      <a:pt x="169" y="174"/>
                      <a:pt x="201" y="142"/>
                      <a:pt x="201" y="96"/>
                    </a:cubicBezTo>
                    <a:cubicBezTo>
                      <a:pt x="201" y="36"/>
                      <a:pt x="153" y="0"/>
                      <a:pt x="94" y="0"/>
                    </a:cubicBezTo>
                    <a:cubicBezTo>
                      <a:pt x="38" y="0"/>
                      <a:pt x="0" y="44"/>
                      <a:pt x="0" y="88"/>
                    </a:cubicBezTo>
                    <a:cubicBezTo>
                      <a:pt x="0" y="114"/>
                      <a:pt x="20" y="116"/>
                      <a:pt x="24" y="116"/>
                    </a:cubicBezTo>
                    <a:cubicBezTo>
                      <a:pt x="35" y="116"/>
                      <a:pt x="48" y="108"/>
                      <a:pt x="48" y="90"/>
                    </a:cubicBezTo>
                    <a:cubicBezTo>
                      <a:pt x="48" y="80"/>
                      <a:pt x="44" y="64"/>
                      <a:pt x="22" y="64"/>
                    </a:cubicBezTo>
                    <a:cubicBezTo>
                      <a:pt x="35" y="28"/>
                      <a:pt x="66" y="18"/>
                      <a:pt x="86" y="18"/>
                    </a:cubicBezTo>
                    <a:cubicBezTo>
                      <a:pt x="132" y="18"/>
                      <a:pt x="156" y="56"/>
                      <a:pt x="156" y="96"/>
                    </a:cubicBezTo>
                    <a:cubicBezTo>
                      <a:pt x="156" y="138"/>
                      <a:pt x="129" y="172"/>
                      <a:pt x="114" y="190"/>
                    </a:cubicBezTo>
                    <a:cubicBezTo>
                      <a:pt x="77" y="229"/>
                      <a:pt x="40" y="268"/>
                      <a:pt x="3" y="307"/>
                    </a:cubicBezTo>
                    <a:cubicBezTo>
                      <a:pt x="0" y="311"/>
                      <a:pt x="0" y="311"/>
                      <a:pt x="0" y="325"/>
                    </a:cubicBezTo>
                    <a:cubicBezTo>
                      <a:pt x="62" y="325"/>
                      <a:pt x="124" y="325"/>
                      <a:pt x="186" y="325"/>
                    </a:cubicBezTo>
                    <a:cubicBezTo>
                      <a:pt x="191" y="296"/>
                      <a:pt x="196" y="267"/>
                      <a:pt x="201" y="23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" name="CustomShape 16"/>
              <p:cNvSpPr/>
              <p:nvPr/>
            </p:nvSpPr>
            <p:spPr>
              <a:xfrm>
                <a:off x="3045960" y="3586320"/>
                <a:ext cx="142200" cy="9360"/>
              </a:xfrm>
              <a:custGeom>
                <a:avLst/>
                <a:gdLst/>
                <a:ahLst/>
                <a:rect l="l" t="t" r="r" b="b"/>
                <a:pathLst>
                  <a:path w="398" h="29">
                    <a:moveTo>
                      <a:pt x="375" y="28"/>
                    </a:moveTo>
                    <a:cubicBezTo>
                      <a:pt x="386" y="28"/>
                      <a:pt x="397" y="28"/>
                      <a:pt x="397" y="14"/>
                    </a:cubicBezTo>
                    <a:cubicBezTo>
                      <a:pt x="397" y="0"/>
                      <a:pt x="386" y="0"/>
                      <a:pt x="375" y="0"/>
                    </a:cubicBezTo>
                    <a:cubicBezTo>
                      <a:pt x="258" y="0"/>
                      <a:pt x="141" y="0"/>
                      <a:pt x="24" y="0"/>
                    </a:cubicBezTo>
                    <a:cubicBezTo>
                      <a:pt x="13" y="0"/>
                      <a:pt x="0" y="0"/>
                      <a:pt x="0" y="14"/>
                    </a:cubicBezTo>
                    <a:cubicBezTo>
                      <a:pt x="0" y="28"/>
                      <a:pt x="13" y="28"/>
                      <a:pt x="24" y="28"/>
                    </a:cubicBezTo>
                    <a:cubicBezTo>
                      <a:pt x="141" y="28"/>
                      <a:pt x="258" y="28"/>
                      <a:pt x="375" y="2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" name="CustomShape 17"/>
              <p:cNvSpPr/>
              <p:nvPr/>
            </p:nvSpPr>
            <p:spPr>
              <a:xfrm>
                <a:off x="3269880" y="3542400"/>
                <a:ext cx="129960" cy="113760"/>
              </a:xfrm>
              <a:custGeom>
                <a:avLst/>
                <a:gdLst/>
                <a:ahLst/>
                <a:rect l="l" t="t" r="r" b="b"/>
                <a:pathLst>
                  <a:path w="364" h="319">
                    <a:moveTo>
                      <a:pt x="282" y="146"/>
                    </a:moveTo>
                    <a:cubicBezTo>
                      <a:pt x="282" y="36"/>
                      <a:pt x="223" y="0"/>
                      <a:pt x="175" y="0"/>
                    </a:cubicBezTo>
                    <a:cubicBezTo>
                      <a:pt x="85" y="0"/>
                      <a:pt x="0" y="102"/>
                      <a:pt x="0" y="200"/>
                    </a:cubicBezTo>
                    <a:cubicBezTo>
                      <a:pt x="0" y="266"/>
                      <a:pt x="39" y="318"/>
                      <a:pt x="105" y="318"/>
                    </a:cubicBezTo>
                    <a:cubicBezTo>
                      <a:pt x="146" y="318"/>
                      <a:pt x="192" y="302"/>
                      <a:pt x="242" y="260"/>
                    </a:cubicBezTo>
                    <a:cubicBezTo>
                      <a:pt x="251" y="296"/>
                      <a:pt x="271" y="318"/>
                      <a:pt x="301" y="318"/>
                    </a:cubicBezTo>
                    <a:cubicBezTo>
                      <a:pt x="336" y="318"/>
                      <a:pt x="356" y="280"/>
                      <a:pt x="356" y="268"/>
                    </a:cubicBezTo>
                    <a:cubicBezTo>
                      <a:pt x="356" y="264"/>
                      <a:pt x="350" y="262"/>
                      <a:pt x="347" y="262"/>
                    </a:cubicBezTo>
                    <a:cubicBezTo>
                      <a:pt x="343" y="262"/>
                      <a:pt x="341" y="264"/>
                      <a:pt x="339" y="268"/>
                    </a:cubicBezTo>
                    <a:cubicBezTo>
                      <a:pt x="326" y="304"/>
                      <a:pt x="304" y="304"/>
                      <a:pt x="302" y="304"/>
                    </a:cubicBezTo>
                    <a:cubicBezTo>
                      <a:pt x="282" y="304"/>
                      <a:pt x="282" y="248"/>
                      <a:pt x="282" y="232"/>
                    </a:cubicBezTo>
                    <a:cubicBezTo>
                      <a:pt x="282" y="216"/>
                      <a:pt x="282" y="216"/>
                      <a:pt x="289" y="208"/>
                    </a:cubicBezTo>
                    <a:cubicBezTo>
                      <a:pt x="350" y="124"/>
                      <a:pt x="363" y="44"/>
                      <a:pt x="363" y="42"/>
                    </a:cubicBezTo>
                    <a:cubicBezTo>
                      <a:pt x="363" y="40"/>
                      <a:pt x="363" y="36"/>
                      <a:pt x="356" y="36"/>
                    </a:cubicBezTo>
                    <a:cubicBezTo>
                      <a:pt x="349" y="36"/>
                      <a:pt x="349" y="38"/>
                      <a:pt x="347" y="50"/>
                    </a:cubicBezTo>
                    <a:cubicBezTo>
                      <a:pt x="334" y="94"/>
                      <a:pt x="313" y="148"/>
                      <a:pt x="282" y="188"/>
                    </a:cubicBezTo>
                    <a:cubicBezTo>
                      <a:pt x="282" y="174"/>
                      <a:pt x="282" y="160"/>
                      <a:pt x="282" y="146"/>
                    </a:cubicBezTo>
                    <a:moveTo>
                      <a:pt x="240" y="242"/>
                    </a:moveTo>
                    <a:cubicBezTo>
                      <a:pt x="182" y="296"/>
                      <a:pt x="133" y="304"/>
                      <a:pt x="107" y="304"/>
                    </a:cubicBezTo>
                    <a:cubicBezTo>
                      <a:pt x="68" y="304"/>
                      <a:pt x="48" y="272"/>
                      <a:pt x="48" y="226"/>
                    </a:cubicBezTo>
                    <a:cubicBezTo>
                      <a:pt x="48" y="192"/>
                      <a:pt x="64" y="116"/>
                      <a:pt x="85" y="80"/>
                    </a:cubicBezTo>
                    <a:cubicBezTo>
                      <a:pt x="116" y="30"/>
                      <a:pt x="151" y="16"/>
                      <a:pt x="173" y="16"/>
                    </a:cubicBezTo>
                    <a:cubicBezTo>
                      <a:pt x="238" y="16"/>
                      <a:pt x="238" y="108"/>
                      <a:pt x="238" y="162"/>
                    </a:cubicBezTo>
                    <a:cubicBezTo>
                      <a:pt x="238" y="188"/>
                      <a:pt x="238" y="230"/>
                      <a:pt x="240" y="24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CustomShape 18"/>
              <p:cNvSpPr/>
              <p:nvPr/>
            </p:nvSpPr>
            <p:spPr>
              <a:xfrm>
                <a:off x="3462480" y="3465000"/>
                <a:ext cx="219240" cy="251280"/>
              </a:xfrm>
              <a:custGeom>
                <a:avLst/>
                <a:gdLst/>
                <a:ahLst/>
                <a:rect l="l" t="t" r="r" b="b"/>
                <a:pathLst>
                  <a:path w="612" h="701">
                    <a:moveTo>
                      <a:pt x="236" y="375"/>
                    </a:moveTo>
                    <a:cubicBezTo>
                      <a:pt x="159" y="477"/>
                      <a:pt x="82" y="580"/>
                      <a:pt x="5" y="682"/>
                    </a:cubicBezTo>
                    <a:cubicBezTo>
                      <a:pt x="2" y="688"/>
                      <a:pt x="0" y="690"/>
                      <a:pt x="0" y="692"/>
                    </a:cubicBezTo>
                    <a:cubicBezTo>
                      <a:pt x="0" y="700"/>
                      <a:pt x="5" y="700"/>
                      <a:pt x="18" y="700"/>
                    </a:cubicBezTo>
                    <a:cubicBezTo>
                      <a:pt x="197" y="700"/>
                      <a:pt x="376" y="700"/>
                      <a:pt x="555" y="700"/>
                    </a:cubicBezTo>
                    <a:cubicBezTo>
                      <a:pt x="574" y="642"/>
                      <a:pt x="592" y="585"/>
                      <a:pt x="611" y="527"/>
                    </a:cubicBezTo>
                    <a:cubicBezTo>
                      <a:pt x="606" y="527"/>
                      <a:pt x="601" y="527"/>
                      <a:pt x="596" y="527"/>
                    </a:cubicBezTo>
                    <a:cubicBezTo>
                      <a:pt x="579" y="579"/>
                      <a:pt x="535" y="622"/>
                      <a:pt x="480" y="642"/>
                    </a:cubicBezTo>
                    <a:cubicBezTo>
                      <a:pt x="470" y="644"/>
                      <a:pt x="424" y="662"/>
                      <a:pt x="330" y="662"/>
                    </a:cubicBezTo>
                    <a:cubicBezTo>
                      <a:pt x="238" y="662"/>
                      <a:pt x="146" y="662"/>
                      <a:pt x="53" y="662"/>
                    </a:cubicBezTo>
                    <a:cubicBezTo>
                      <a:pt x="128" y="562"/>
                      <a:pt x="203" y="461"/>
                      <a:pt x="278" y="361"/>
                    </a:cubicBezTo>
                    <a:cubicBezTo>
                      <a:pt x="284" y="355"/>
                      <a:pt x="286" y="354"/>
                      <a:pt x="286" y="351"/>
                    </a:cubicBezTo>
                    <a:cubicBezTo>
                      <a:pt x="286" y="348"/>
                      <a:pt x="284" y="347"/>
                      <a:pt x="280" y="341"/>
                    </a:cubicBezTo>
                    <a:cubicBezTo>
                      <a:pt x="210" y="237"/>
                      <a:pt x="140" y="133"/>
                      <a:pt x="70" y="30"/>
                    </a:cubicBezTo>
                    <a:cubicBezTo>
                      <a:pt x="155" y="30"/>
                      <a:pt x="241" y="30"/>
                      <a:pt x="326" y="30"/>
                    </a:cubicBezTo>
                    <a:cubicBezTo>
                      <a:pt x="400" y="30"/>
                      <a:pt x="550" y="34"/>
                      <a:pt x="596" y="165"/>
                    </a:cubicBezTo>
                    <a:cubicBezTo>
                      <a:pt x="601" y="165"/>
                      <a:pt x="606" y="165"/>
                      <a:pt x="611" y="165"/>
                    </a:cubicBezTo>
                    <a:cubicBezTo>
                      <a:pt x="592" y="110"/>
                      <a:pt x="574" y="55"/>
                      <a:pt x="555" y="0"/>
                    </a:cubicBezTo>
                    <a:cubicBezTo>
                      <a:pt x="376" y="0"/>
                      <a:pt x="197" y="0"/>
                      <a:pt x="18" y="0"/>
                    </a:cubicBezTo>
                    <a:cubicBezTo>
                      <a:pt x="0" y="0"/>
                      <a:pt x="0" y="2"/>
                      <a:pt x="0" y="24"/>
                    </a:cubicBezTo>
                    <a:cubicBezTo>
                      <a:pt x="79" y="141"/>
                      <a:pt x="157" y="258"/>
                      <a:pt x="236" y="37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CustomShape 19"/>
              <p:cNvSpPr/>
              <p:nvPr/>
            </p:nvSpPr>
            <p:spPr>
              <a:xfrm>
                <a:off x="3714120" y="3597840"/>
                <a:ext cx="41760" cy="175320"/>
              </a:xfrm>
              <a:custGeom>
                <a:avLst/>
                <a:gdLst/>
                <a:ahLst/>
                <a:rect l="l" t="t" r="r" b="b"/>
                <a:pathLst>
                  <a:path w="119" h="490">
                    <a:moveTo>
                      <a:pt x="111" y="0"/>
                    </a:moveTo>
                    <a:cubicBezTo>
                      <a:pt x="24" y="64"/>
                      <a:pt x="0" y="170"/>
                      <a:pt x="0" y="244"/>
                    </a:cubicBezTo>
                    <a:cubicBezTo>
                      <a:pt x="0" y="313"/>
                      <a:pt x="20" y="419"/>
                      <a:pt x="111" y="489"/>
                    </a:cubicBezTo>
                    <a:cubicBezTo>
                      <a:pt x="115" y="489"/>
                      <a:pt x="118" y="489"/>
                      <a:pt x="118" y="483"/>
                    </a:cubicBezTo>
                    <a:cubicBezTo>
                      <a:pt x="118" y="479"/>
                      <a:pt x="118" y="479"/>
                      <a:pt x="115" y="475"/>
                    </a:cubicBezTo>
                    <a:cubicBezTo>
                      <a:pt x="54" y="417"/>
                      <a:pt x="32" y="333"/>
                      <a:pt x="32" y="244"/>
                    </a:cubicBezTo>
                    <a:cubicBezTo>
                      <a:pt x="32" y="112"/>
                      <a:pt x="80" y="48"/>
                      <a:pt x="116" y="10"/>
                    </a:cubicBezTo>
                    <a:cubicBezTo>
                      <a:pt x="118" y="8"/>
                      <a:pt x="118" y="8"/>
                      <a:pt x="118" y="6"/>
                    </a:cubicBezTo>
                    <a:cubicBezTo>
                      <a:pt x="118" y="0"/>
                      <a:pt x="115" y="0"/>
                      <a:pt x="111" y="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CustomShape 20"/>
              <p:cNvSpPr/>
              <p:nvPr/>
            </p:nvSpPr>
            <p:spPr>
              <a:xfrm>
                <a:off x="3776760" y="3612960"/>
                <a:ext cx="48240" cy="117720"/>
              </a:xfrm>
              <a:custGeom>
                <a:avLst/>
                <a:gdLst/>
                <a:ahLst/>
                <a:rect l="l" t="t" r="r" b="b"/>
                <a:pathLst>
                  <a:path w="137" h="330">
                    <a:moveTo>
                      <a:pt x="125" y="18"/>
                    </a:moveTo>
                    <a:cubicBezTo>
                      <a:pt x="125" y="10"/>
                      <a:pt x="120" y="0"/>
                      <a:pt x="107" y="0"/>
                    </a:cubicBezTo>
                    <a:cubicBezTo>
                      <a:pt x="94" y="0"/>
                      <a:pt x="81" y="12"/>
                      <a:pt x="81" y="26"/>
                    </a:cubicBezTo>
                    <a:cubicBezTo>
                      <a:pt x="81" y="36"/>
                      <a:pt x="86" y="46"/>
                      <a:pt x="99" y="46"/>
                    </a:cubicBezTo>
                    <a:cubicBezTo>
                      <a:pt x="112" y="46"/>
                      <a:pt x="125" y="32"/>
                      <a:pt x="125" y="18"/>
                    </a:cubicBezTo>
                    <a:moveTo>
                      <a:pt x="33" y="267"/>
                    </a:moveTo>
                    <a:cubicBezTo>
                      <a:pt x="31" y="273"/>
                      <a:pt x="27" y="279"/>
                      <a:pt x="27" y="287"/>
                    </a:cubicBezTo>
                    <a:cubicBezTo>
                      <a:pt x="27" y="311"/>
                      <a:pt x="46" y="329"/>
                      <a:pt x="72" y="329"/>
                    </a:cubicBezTo>
                    <a:cubicBezTo>
                      <a:pt x="116" y="329"/>
                      <a:pt x="136" y="261"/>
                      <a:pt x="136" y="255"/>
                    </a:cubicBezTo>
                    <a:cubicBezTo>
                      <a:pt x="136" y="247"/>
                      <a:pt x="131" y="247"/>
                      <a:pt x="129" y="247"/>
                    </a:cubicBezTo>
                    <a:cubicBezTo>
                      <a:pt x="123" y="247"/>
                      <a:pt x="121" y="251"/>
                      <a:pt x="121" y="257"/>
                    </a:cubicBezTo>
                    <a:cubicBezTo>
                      <a:pt x="110" y="295"/>
                      <a:pt x="90" y="315"/>
                      <a:pt x="72" y="315"/>
                    </a:cubicBezTo>
                    <a:cubicBezTo>
                      <a:pt x="64" y="315"/>
                      <a:pt x="60" y="309"/>
                      <a:pt x="60" y="299"/>
                    </a:cubicBezTo>
                    <a:cubicBezTo>
                      <a:pt x="60" y="287"/>
                      <a:pt x="64" y="277"/>
                      <a:pt x="68" y="267"/>
                    </a:cubicBezTo>
                    <a:cubicBezTo>
                      <a:pt x="73" y="253"/>
                      <a:pt x="77" y="241"/>
                      <a:pt x="83" y="227"/>
                    </a:cubicBezTo>
                    <a:cubicBezTo>
                      <a:pt x="86" y="215"/>
                      <a:pt x="103" y="172"/>
                      <a:pt x="105" y="166"/>
                    </a:cubicBezTo>
                    <a:cubicBezTo>
                      <a:pt x="107" y="162"/>
                      <a:pt x="108" y="156"/>
                      <a:pt x="108" y="150"/>
                    </a:cubicBezTo>
                    <a:cubicBezTo>
                      <a:pt x="108" y="128"/>
                      <a:pt x="90" y="108"/>
                      <a:pt x="64" y="108"/>
                    </a:cubicBezTo>
                    <a:cubicBezTo>
                      <a:pt x="20" y="108"/>
                      <a:pt x="0" y="176"/>
                      <a:pt x="0" y="184"/>
                    </a:cubicBezTo>
                    <a:cubicBezTo>
                      <a:pt x="0" y="190"/>
                      <a:pt x="5" y="190"/>
                      <a:pt x="7" y="190"/>
                    </a:cubicBezTo>
                    <a:cubicBezTo>
                      <a:pt x="13" y="190"/>
                      <a:pt x="13" y="188"/>
                      <a:pt x="14" y="182"/>
                    </a:cubicBezTo>
                    <a:cubicBezTo>
                      <a:pt x="27" y="140"/>
                      <a:pt x="46" y="122"/>
                      <a:pt x="64" y="122"/>
                    </a:cubicBezTo>
                    <a:cubicBezTo>
                      <a:pt x="70" y="122"/>
                      <a:pt x="75" y="126"/>
                      <a:pt x="75" y="140"/>
                    </a:cubicBezTo>
                    <a:cubicBezTo>
                      <a:pt x="75" y="152"/>
                      <a:pt x="72" y="158"/>
                      <a:pt x="60" y="188"/>
                    </a:cubicBezTo>
                    <a:cubicBezTo>
                      <a:pt x="51" y="214"/>
                      <a:pt x="42" y="241"/>
                      <a:pt x="33" y="26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CustomShape 21"/>
              <p:cNvSpPr/>
              <p:nvPr/>
            </p:nvSpPr>
            <p:spPr>
              <a:xfrm>
                <a:off x="3853080" y="3709080"/>
                <a:ext cx="19800" cy="54000"/>
              </a:xfrm>
              <a:custGeom>
                <a:avLst/>
                <a:gdLst/>
                <a:ahLst/>
                <a:rect l="l" t="t" r="r" b="b"/>
                <a:pathLst>
                  <a:path w="58" h="153">
                    <a:moveTo>
                      <a:pt x="44" y="50"/>
                    </a:moveTo>
                    <a:cubicBezTo>
                      <a:pt x="44" y="76"/>
                      <a:pt x="40" y="108"/>
                      <a:pt x="9" y="140"/>
                    </a:cubicBezTo>
                    <a:cubicBezTo>
                      <a:pt x="7" y="142"/>
                      <a:pt x="5" y="142"/>
                      <a:pt x="5" y="146"/>
                    </a:cubicBezTo>
                    <a:cubicBezTo>
                      <a:pt x="5" y="148"/>
                      <a:pt x="9" y="152"/>
                      <a:pt x="13" y="152"/>
                    </a:cubicBezTo>
                    <a:cubicBezTo>
                      <a:pt x="18" y="152"/>
                      <a:pt x="57" y="112"/>
                      <a:pt x="57" y="54"/>
                    </a:cubicBezTo>
                    <a:cubicBezTo>
                      <a:pt x="57" y="24"/>
                      <a:pt x="46" y="0"/>
                      <a:pt x="26" y="0"/>
                    </a:cubicBezTo>
                    <a:cubicBezTo>
                      <a:pt x="11" y="0"/>
                      <a:pt x="0" y="14"/>
                      <a:pt x="0" y="28"/>
                    </a:cubicBezTo>
                    <a:cubicBezTo>
                      <a:pt x="0" y="44"/>
                      <a:pt x="11" y="58"/>
                      <a:pt x="26" y="58"/>
                    </a:cubicBezTo>
                    <a:cubicBezTo>
                      <a:pt x="37" y="58"/>
                      <a:pt x="38" y="53"/>
                      <a:pt x="44" y="5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" name="CustomShape 22"/>
              <p:cNvSpPr/>
              <p:nvPr/>
            </p:nvSpPr>
            <p:spPr>
              <a:xfrm>
                <a:off x="3890160" y="3612960"/>
                <a:ext cx="70920" cy="152280"/>
              </a:xfrm>
              <a:custGeom>
                <a:avLst/>
                <a:gdLst/>
                <a:ahLst/>
                <a:rect l="l" t="t" r="r" b="b"/>
                <a:pathLst>
                  <a:path w="200" h="426">
                    <a:moveTo>
                      <a:pt x="199" y="18"/>
                    </a:moveTo>
                    <a:cubicBezTo>
                      <a:pt x="199" y="10"/>
                      <a:pt x="194" y="0"/>
                      <a:pt x="181" y="0"/>
                    </a:cubicBezTo>
                    <a:cubicBezTo>
                      <a:pt x="168" y="0"/>
                      <a:pt x="155" y="14"/>
                      <a:pt x="155" y="26"/>
                    </a:cubicBezTo>
                    <a:cubicBezTo>
                      <a:pt x="155" y="34"/>
                      <a:pt x="161" y="46"/>
                      <a:pt x="174" y="46"/>
                    </a:cubicBezTo>
                    <a:cubicBezTo>
                      <a:pt x="186" y="46"/>
                      <a:pt x="199" y="32"/>
                      <a:pt x="199" y="18"/>
                    </a:cubicBezTo>
                    <a:moveTo>
                      <a:pt x="103" y="349"/>
                    </a:moveTo>
                    <a:cubicBezTo>
                      <a:pt x="96" y="383"/>
                      <a:pt x="72" y="411"/>
                      <a:pt x="44" y="411"/>
                    </a:cubicBezTo>
                    <a:cubicBezTo>
                      <a:pt x="39" y="411"/>
                      <a:pt x="33" y="409"/>
                      <a:pt x="28" y="407"/>
                    </a:cubicBezTo>
                    <a:cubicBezTo>
                      <a:pt x="41" y="401"/>
                      <a:pt x="44" y="391"/>
                      <a:pt x="44" y="383"/>
                    </a:cubicBezTo>
                    <a:cubicBezTo>
                      <a:pt x="44" y="371"/>
                      <a:pt x="35" y="365"/>
                      <a:pt x="26" y="365"/>
                    </a:cubicBezTo>
                    <a:cubicBezTo>
                      <a:pt x="11" y="365"/>
                      <a:pt x="0" y="377"/>
                      <a:pt x="0" y="393"/>
                    </a:cubicBezTo>
                    <a:cubicBezTo>
                      <a:pt x="0" y="413"/>
                      <a:pt x="18" y="425"/>
                      <a:pt x="44" y="425"/>
                    </a:cubicBezTo>
                    <a:cubicBezTo>
                      <a:pt x="71" y="425"/>
                      <a:pt x="126" y="407"/>
                      <a:pt x="139" y="347"/>
                    </a:cubicBezTo>
                    <a:cubicBezTo>
                      <a:pt x="153" y="289"/>
                      <a:pt x="167" y="230"/>
                      <a:pt x="181" y="172"/>
                    </a:cubicBezTo>
                    <a:cubicBezTo>
                      <a:pt x="181" y="166"/>
                      <a:pt x="183" y="162"/>
                      <a:pt x="183" y="156"/>
                    </a:cubicBezTo>
                    <a:cubicBezTo>
                      <a:pt x="183" y="128"/>
                      <a:pt x="161" y="108"/>
                      <a:pt x="133" y="108"/>
                    </a:cubicBezTo>
                    <a:cubicBezTo>
                      <a:pt x="83" y="108"/>
                      <a:pt x="54" y="178"/>
                      <a:pt x="54" y="184"/>
                    </a:cubicBezTo>
                    <a:cubicBezTo>
                      <a:pt x="54" y="190"/>
                      <a:pt x="61" y="190"/>
                      <a:pt x="63" y="190"/>
                    </a:cubicBezTo>
                    <a:cubicBezTo>
                      <a:pt x="68" y="190"/>
                      <a:pt x="68" y="188"/>
                      <a:pt x="72" y="182"/>
                    </a:cubicBezTo>
                    <a:cubicBezTo>
                      <a:pt x="83" y="154"/>
                      <a:pt x="105" y="122"/>
                      <a:pt x="133" y="122"/>
                    </a:cubicBezTo>
                    <a:cubicBezTo>
                      <a:pt x="144" y="122"/>
                      <a:pt x="148" y="130"/>
                      <a:pt x="148" y="146"/>
                    </a:cubicBezTo>
                    <a:cubicBezTo>
                      <a:pt x="148" y="152"/>
                      <a:pt x="148" y="158"/>
                      <a:pt x="146" y="162"/>
                    </a:cubicBezTo>
                    <a:cubicBezTo>
                      <a:pt x="132" y="224"/>
                      <a:pt x="118" y="287"/>
                      <a:pt x="103" y="34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CustomShape 23"/>
              <p:cNvSpPr/>
              <p:nvPr/>
            </p:nvSpPr>
            <p:spPr>
              <a:xfrm>
                <a:off x="3988440" y="3597840"/>
                <a:ext cx="41760" cy="175320"/>
              </a:xfrm>
              <a:custGeom>
                <a:avLst/>
                <a:gdLst/>
                <a:ahLst/>
                <a:rect l="l" t="t" r="r" b="b"/>
                <a:pathLst>
                  <a:path w="119" h="490">
                    <a:moveTo>
                      <a:pt x="9" y="0"/>
                    </a:moveTo>
                    <a:cubicBezTo>
                      <a:pt x="6" y="0"/>
                      <a:pt x="0" y="0"/>
                      <a:pt x="0" y="6"/>
                    </a:cubicBezTo>
                    <a:cubicBezTo>
                      <a:pt x="0" y="8"/>
                      <a:pt x="2" y="8"/>
                      <a:pt x="4" y="12"/>
                    </a:cubicBezTo>
                    <a:cubicBezTo>
                      <a:pt x="43" y="52"/>
                      <a:pt x="87" y="118"/>
                      <a:pt x="87" y="244"/>
                    </a:cubicBezTo>
                    <a:cubicBezTo>
                      <a:pt x="87" y="345"/>
                      <a:pt x="57" y="423"/>
                      <a:pt x="8" y="471"/>
                    </a:cubicBezTo>
                    <a:cubicBezTo>
                      <a:pt x="0" y="479"/>
                      <a:pt x="0" y="481"/>
                      <a:pt x="0" y="483"/>
                    </a:cubicBezTo>
                    <a:cubicBezTo>
                      <a:pt x="0" y="485"/>
                      <a:pt x="2" y="489"/>
                      <a:pt x="6" y="489"/>
                    </a:cubicBezTo>
                    <a:cubicBezTo>
                      <a:pt x="11" y="489"/>
                      <a:pt x="54" y="457"/>
                      <a:pt x="85" y="395"/>
                    </a:cubicBezTo>
                    <a:cubicBezTo>
                      <a:pt x="104" y="355"/>
                      <a:pt x="118" y="301"/>
                      <a:pt x="118" y="244"/>
                    </a:cubicBezTo>
                    <a:cubicBezTo>
                      <a:pt x="118" y="176"/>
                      <a:pt x="98" y="68"/>
                      <a:pt x="9" y="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CustomShape 24"/>
              <p:cNvSpPr/>
              <p:nvPr/>
            </p:nvSpPr>
            <p:spPr>
              <a:xfrm>
                <a:off x="4067640" y="3628080"/>
                <a:ext cx="89640" cy="114120"/>
              </a:xfrm>
              <a:custGeom>
                <a:avLst/>
                <a:gdLst/>
                <a:ahLst/>
                <a:rect l="l" t="t" r="r" b="b"/>
                <a:pathLst>
                  <a:path w="252" h="320">
                    <a:moveTo>
                      <a:pt x="232" y="171"/>
                    </a:moveTo>
                    <a:cubicBezTo>
                      <a:pt x="240" y="171"/>
                      <a:pt x="251" y="171"/>
                      <a:pt x="251" y="160"/>
                    </a:cubicBezTo>
                    <a:cubicBezTo>
                      <a:pt x="251" y="148"/>
                      <a:pt x="240" y="148"/>
                      <a:pt x="232" y="148"/>
                    </a:cubicBezTo>
                    <a:cubicBezTo>
                      <a:pt x="162" y="148"/>
                      <a:pt x="92" y="148"/>
                      <a:pt x="22" y="148"/>
                    </a:cubicBezTo>
                    <a:cubicBezTo>
                      <a:pt x="29" y="78"/>
                      <a:pt x="85" y="24"/>
                      <a:pt x="155" y="24"/>
                    </a:cubicBezTo>
                    <a:cubicBezTo>
                      <a:pt x="181" y="24"/>
                      <a:pt x="206" y="24"/>
                      <a:pt x="232" y="24"/>
                    </a:cubicBezTo>
                    <a:cubicBezTo>
                      <a:pt x="240" y="24"/>
                      <a:pt x="251" y="24"/>
                      <a:pt x="251" y="12"/>
                    </a:cubicBezTo>
                    <a:cubicBezTo>
                      <a:pt x="251" y="0"/>
                      <a:pt x="240" y="0"/>
                      <a:pt x="232" y="0"/>
                    </a:cubicBezTo>
                    <a:cubicBezTo>
                      <a:pt x="206" y="0"/>
                      <a:pt x="179" y="0"/>
                      <a:pt x="153" y="0"/>
                    </a:cubicBezTo>
                    <a:cubicBezTo>
                      <a:pt x="68" y="0"/>
                      <a:pt x="0" y="72"/>
                      <a:pt x="0" y="160"/>
                    </a:cubicBezTo>
                    <a:cubicBezTo>
                      <a:pt x="0" y="249"/>
                      <a:pt x="70" y="319"/>
                      <a:pt x="153" y="319"/>
                    </a:cubicBezTo>
                    <a:cubicBezTo>
                      <a:pt x="179" y="319"/>
                      <a:pt x="206" y="319"/>
                      <a:pt x="232" y="319"/>
                    </a:cubicBezTo>
                    <a:cubicBezTo>
                      <a:pt x="240" y="319"/>
                      <a:pt x="251" y="319"/>
                      <a:pt x="251" y="307"/>
                    </a:cubicBezTo>
                    <a:cubicBezTo>
                      <a:pt x="251" y="295"/>
                      <a:pt x="240" y="295"/>
                      <a:pt x="232" y="295"/>
                    </a:cubicBezTo>
                    <a:cubicBezTo>
                      <a:pt x="206" y="295"/>
                      <a:pt x="181" y="295"/>
                      <a:pt x="155" y="295"/>
                    </a:cubicBezTo>
                    <a:cubicBezTo>
                      <a:pt x="85" y="295"/>
                      <a:pt x="29" y="243"/>
                      <a:pt x="22" y="171"/>
                    </a:cubicBezTo>
                    <a:cubicBezTo>
                      <a:pt x="92" y="171"/>
                      <a:pt x="162" y="171"/>
                      <a:pt x="232" y="17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CustomShape 25"/>
              <p:cNvSpPr/>
              <p:nvPr/>
            </p:nvSpPr>
            <p:spPr>
              <a:xfrm>
                <a:off x="4187160" y="3610080"/>
                <a:ext cx="125280" cy="119160"/>
              </a:xfrm>
              <a:custGeom>
                <a:avLst/>
                <a:gdLst/>
                <a:ahLst/>
                <a:rect l="l" t="t" r="r" b="b"/>
                <a:pathLst>
                  <a:path w="351" h="334">
                    <a:moveTo>
                      <a:pt x="326" y="219"/>
                    </a:moveTo>
                    <a:cubicBezTo>
                      <a:pt x="330" y="214"/>
                      <a:pt x="329" y="214"/>
                      <a:pt x="330" y="212"/>
                    </a:cubicBezTo>
                    <a:cubicBezTo>
                      <a:pt x="330" y="208"/>
                      <a:pt x="328" y="204"/>
                      <a:pt x="323" y="204"/>
                    </a:cubicBezTo>
                    <a:cubicBezTo>
                      <a:pt x="321" y="204"/>
                      <a:pt x="318" y="203"/>
                      <a:pt x="317" y="206"/>
                    </a:cubicBezTo>
                    <a:cubicBezTo>
                      <a:pt x="316" y="207"/>
                      <a:pt x="315" y="208"/>
                      <a:pt x="310" y="219"/>
                    </a:cubicBezTo>
                    <a:cubicBezTo>
                      <a:pt x="280" y="291"/>
                      <a:pt x="258" y="315"/>
                      <a:pt x="184" y="315"/>
                    </a:cubicBezTo>
                    <a:cubicBezTo>
                      <a:pt x="159" y="315"/>
                      <a:pt x="133" y="315"/>
                      <a:pt x="107" y="315"/>
                    </a:cubicBezTo>
                    <a:cubicBezTo>
                      <a:pt x="92" y="315"/>
                      <a:pt x="92" y="315"/>
                      <a:pt x="92" y="309"/>
                    </a:cubicBezTo>
                    <a:cubicBezTo>
                      <a:pt x="93" y="306"/>
                      <a:pt x="92" y="307"/>
                      <a:pt x="94" y="299"/>
                    </a:cubicBezTo>
                    <a:cubicBezTo>
                      <a:pt x="104" y="255"/>
                      <a:pt x="114" y="212"/>
                      <a:pt x="123" y="168"/>
                    </a:cubicBezTo>
                    <a:cubicBezTo>
                      <a:pt x="141" y="168"/>
                      <a:pt x="158" y="168"/>
                      <a:pt x="175" y="168"/>
                    </a:cubicBezTo>
                    <a:cubicBezTo>
                      <a:pt x="210" y="168"/>
                      <a:pt x="216" y="176"/>
                      <a:pt x="216" y="192"/>
                    </a:cubicBezTo>
                    <a:cubicBezTo>
                      <a:pt x="216" y="196"/>
                      <a:pt x="216" y="206"/>
                      <a:pt x="214" y="214"/>
                    </a:cubicBezTo>
                    <a:cubicBezTo>
                      <a:pt x="212" y="217"/>
                      <a:pt x="212" y="217"/>
                      <a:pt x="212" y="219"/>
                    </a:cubicBezTo>
                    <a:cubicBezTo>
                      <a:pt x="215" y="221"/>
                      <a:pt x="212" y="225"/>
                      <a:pt x="219" y="225"/>
                    </a:cubicBezTo>
                    <a:cubicBezTo>
                      <a:pt x="227" y="225"/>
                      <a:pt x="227" y="223"/>
                      <a:pt x="229" y="216"/>
                    </a:cubicBezTo>
                    <a:cubicBezTo>
                      <a:pt x="237" y="180"/>
                      <a:pt x="245" y="144"/>
                      <a:pt x="253" y="108"/>
                    </a:cubicBezTo>
                    <a:cubicBezTo>
                      <a:pt x="254" y="102"/>
                      <a:pt x="254" y="102"/>
                      <a:pt x="254" y="100"/>
                    </a:cubicBezTo>
                    <a:cubicBezTo>
                      <a:pt x="254" y="96"/>
                      <a:pt x="251" y="94"/>
                      <a:pt x="247" y="94"/>
                    </a:cubicBezTo>
                    <a:cubicBezTo>
                      <a:pt x="242" y="94"/>
                      <a:pt x="240" y="96"/>
                      <a:pt x="238" y="106"/>
                    </a:cubicBezTo>
                    <a:cubicBezTo>
                      <a:pt x="229" y="144"/>
                      <a:pt x="214" y="152"/>
                      <a:pt x="177" y="152"/>
                    </a:cubicBezTo>
                    <a:cubicBezTo>
                      <a:pt x="161" y="152"/>
                      <a:pt x="145" y="152"/>
                      <a:pt x="129" y="152"/>
                    </a:cubicBezTo>
                    <a:cubicBezTo>
                      <a:pt x="138" y="112"/>
                      <a:pt x="146" y="73"/>
                      <a:pt x="155" y="34"/>
                    </a:cubicBezTo>
                    <a:cubicBezTo>
                      <a:pt x="159" y="20"/>
                      <a:pt x="160" y="18"/>
                      <a:pt x="179" y="18"/>
                    </a:cubicBezTo>
                    <a:cubicBezTo>
                      <a:pt x="203" y="18"/>
                      <a:pt x="228" y="18"/>
                      <a:pt x="253" y="18"/>
                    </a:cubicBezTo>
                    <a:cubicBezTo>
                      <a:pt x="312" y="18"/>
                      <a:pt x="326" y="30"/>
                      <a:pt x="326" y="74"/>
                    </a:cubicBezTo>
                    <a:cubicBezTo>
                      <a:pt x="326" y="88"/>
                      <a:pt x="325" y="102"/>
                      <a:pt x="325" y="104"/>
                    </a:cubicBezTo>
                    <a:cubicBezTo>
                      <a:pt x="325" y="108"/>
                      <a:pt x="326" y="112"/>
                      <a:pt x="334" y="112"/>
                    </a:cubicBezTo>
                    <a:cubicBezTo>
                      <a:pt x="339" y="112"/>
                      <a:pt x="341" y="108"/>
                      <a:pt x="341" y="100"/>
                    </a:cubicBezTo>
                    <a:cubicBezTo>
                      <a:pt x="344" y="71"/>
                      <a:pt x="346" y="42"/>
                      <a:pt x="349" y="14"/>
                    </a:cubicBezTo>
                    <a:cubicBezTo>
                      <a:pt x="350" y="0"/>
                      <a:pt x="347" y="0"/>
                      <a:pt x="336" y="0"/>
                    </a:cubicBezTo>
                    <a:cubicBezTo>
                      <a:pt x="253" y="0"/>
                      <a:pt x="170" y="0"/>
                      <a:pt x="87" y="0"/>
                    </a:cubicBezTo>
                    <a:cubicBezTo>
                      <a:pt x="77" y="0"/>
                      <a:pt x="72" y="0"/>
                      <a:pt x="72" y="10"/>
                    </a:cubicBezTo>
                    <a:cubicBezTo>
                      <a:pt x="72" y="18"/>
                      <a:pt x="77" y="18"/>
                      <a:pt x="87" y="18"/>
                    </a:cubicBezTo>
                    <a:cubicBezTo>
                      <a:pt x="94" y="18"/>
                      <a:pt x="96" y="18"/>
                      <a:pt x="105" y="18"/>
                    </a:cubicBezTo>
                    <a:cubicBezTo>
                      <a:pt x="114" y="20"/>
                      <a:pt x="114" y="20"/>
                      <a:pt x="114" y="26"/>
                    </a:cubicBezTo>
                    <a:cubicBezTo>
                      <a:pt x="114" y="28"/>
                      <a:pt x="112" y="34"/>
                      <a:pt x="112" y="36"/>
                    </a:cubicBezTo>
                    <a:cubicBezTo>
                      <a:pt x="93" y="122"/>
                      <a:pt x="73" y="208"/>
                      <a:pt x="53" y="293"/>
                    </a:cubicBezTo>
                    <a:cubicBezTo>
                      <a:pt x="48" y="311"/>
                      <a:pt x="48" y="315"/>
                      <a:pt x="13" y="315"/>
                    </a:cubicBezTo>
                    <a:cubicBezTo>
                      <a:pt x="5" y="315"/>
                      <a:pt x="0" y="315"/>
                      <a:pt x="0" y="325"/>
                    </a:cubicBezTo>
                    <a:cubicBezTo>
                      <a:pt x="0" y="333"/>
                      <a:pt x="5" y="333"/>
                      <a:pt x="13" y="333"/>
                    </a:cubicBezTo>
                    <a:cubicBezTo>
                      <a:pt x="98" y="333"/>
                      <a:pt x="184" y="333"/>
                      <a:pt x="269" y="333"/>
                    </a:cubicBezTo>
                    <a:cubicBezTo>
                      <a:pt x="280" y="333"/>
                      <a:pt x="280" y="333"/>
                      <a:pt x="284" y="323"/>
                    </a:cubicBezTo>
                    <a:cubicBezTo>
                      <a:pt x="298" y="289"/>
                      <a:pt x="312" y="254"/>
                      <a:pt x="326" y="21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CustomShape 26"/>
              <p:cNvSpPr/>
              <p:nvPr/>
            </p:nvSpPr>
            <p:spPr>
              <a:xfrm>
                <a:off x="4381200" y="3545280"/>
                <a:ext cx="122760" cy="110880"/>
              </a:xfrm>
              <a:custGeom>
                <a:avLst/>
                <a:gdLst/>
                <a:ahLst/>
                <a:rect l="l" t="t" r="r" b="b"/>
                <a:pathLst>
                  <a:path w="344" h="311">
                    <a:moveTo>
                      <a:pt x="311" y="42"/>
                    </a:moveTo>
                    <a:cubicBezTo>
                      <a:pt x="319" y="42"/>
                      <a:pt x="343" y="42"/>
                      <a:pt x="343" y="18"/>
                    </a:cubicBezTo>
                    <a:cubicBezTo>
                      <a:pt x="343" y="0"/>
                      <a:pt x="328" y="0"/>
                      <a:pt x="317" y="0"/>
                    </a:cubicBezTo>
                    <a:cubicBezTo>
                      <a:pt x="268" y="0"/>
                      <a:pt x="219" y="0"/>
                      <a:pt x="169" y="0"/>
                    </a:cubicBezTo>
                    <a:cubicBezTo>
                      <a:pt x="72" y="0"/>
                      <a:pt x="0" y="116"/>
                      <a:pt x="0" y="200"/>
                    </a:cubicBezTo>
                    <a:cubicBezTo>
                      <a:pt x="0" y="262"/>
                      <a:pt x="38" y="310"/>
                      <a:pt x="97" y="310"/>
                    </a:cubicBezTo>
                    <a:cubicBezTo>
                      <a:pt x="173" y="310"/>
                      <a:pt x="260" y="226"/>
                      <a:pt x="260" y="118"/>
                    </a:cubicBezTo>
                    <a:cubicBezTo>
                      <a:pt x="260" y="106"/>
                      <a:pt x="260" y="72"/>
                      <a:pt x="240" y="42"/>
                    </a:cubicBezTo>
                    <a:cubicBezTo>
                      <a:pt x="263" y="42"/>
                      <a:pt x="287" y="42"/>
                      <a:pt x="311" y="42"/>
                    </a:cubicBezTo>
                    <a:moveTo>
                      <a:pt x="97" y="296"/>
                    </a:moveTo>
                    <a:cubicBezTo>
                      <a:pt x="66" y="296"/>
                      <a:pt x="40" y="270"/>
                      <a:pt x="40" y="220"/>
                    </a:cubicBezTo>
                    <a:cubicBezTo>
                      <a:pt x="40" y="198"/>
                      <a:pt x="48" y="140"/>
                      <a:pt x="70" y="100"/>
                    </a:cubicBezTo>
                    <a:cubicBezTo>
                      <a:pt x="97" y="52"/>
                      <a:pt x="136" y="42"/>
                      <a:pt x="158" y="42"/>
                    </a:cubicBezTo>
                    <a:cubicBezTo>
                      <a:pt x="214" y="42"/>
                      <a:pt x="217" y="88"/>
                      <a:pt x="217" y="110"/>
                    </a:cubicBezTo>
                    <a:cubicBezTo>
                      <a:pt x="217" y="142"/>
                      <a:pt x="204" y="200"/>
                      <a:pt x="182" y="236"/>
                    </a:cubicBezTo>
                    <a:cubicBezTo>
                      <a:pt x="158" y="278"/>
                      <a:pt x="123" y="296"/>
                      <a:pt x="97" y="296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" name="CustomShape 27"/>
              <p:cNvSpPr/>
              <p:nvPr/>
            </p:nvSpPr>
            <p:spPr>
              <a:xfrm>
                <a:off x="4523760" y="3485160"/>
                <a:ext cx="74520" cy="78840"/>
              </a:xfrm>
              <a:custGeom>
                <a:avLst/>
                <a:gdLst/>
                <a:ahLst/>
                <a:rect l="l" t="t" r="r" b="b"/>
                <a:pathLst>
                  <a:path w="210" h="222">
                    <a:moveTo>
                      <a:pt x="48" y="173"/>
                    </a:moveTo>
                    <a:cubicBezTo>
                      <a:pt x="61" y="159"/>
                      <a:pt x="69" y="151"/>
                      <a:pt x="107" y="117"/>
                    </a:cubicBezTo>
                    <a:cubicBezTo>
                      <a:pt x="117" y="109"/>
                      <a:pt x="152" y="79"/>
                      <a:pt x="165" y="65"/>
                    </a:cubicBezTo>
                    <a:cubicBezTo>
                      <a:pt x="192" y="35"/>
                      <a:pt x="209" y="12"/>
                      <a:pt x="209" y="6"/>
                    </a:cubicBezTo>
                    <a:cubicBezTo>
                      <a:pt x="209" y="0"/>
                      <a:pt x="203" y="0"/>
                      <a:pt x="201" y="0"/>
                    </a:cubicBezTo>
                    <a:cubicBezTo>
                      <a:pt x="198" y="0"/>
                      <a:pt x="196" y="0"/>
                      <a:pt x="194" y="4"/>
                    </a:cubicBezTo>
                    <a:cubicBezTo>
                      <a:pt x="179" y="28"/>
                      <a:pt x="170" y="33"/>
                      <a:pt x="159" y="33"/>
                    </a:cubicBezTo>
                    <a:cubicBezTo>
                      <a:pt x="153" y="33"/>
                      <a:pt x="146" y="33"/>
                      <a:pt x="133" y="20"/>
                    </a:cubicBezTo>
                    <a:cubicBezTo>
                      <a:pt x="118" y="4"/>
                      <a:pt x="107" y="0"/>
                      <a:pt x="98" y="0"/>
                    </a:cubicBezTo>
                    <a:cubicBezTo>
                      <a:pt x="61" y="0"/>
                      <a:pt x="37" y="41"/>
                      <a:pt x="37" y="57"/>
                    </a:cubicBezTo>
                    <a:cubicBezTo>
                      <a:pt x="37" y="61"/>
                      <a:pt x="41" y="63"/>
                      <a:pt x="45" y="63"/>
                    </a:cubicBezTo>
                    <a:cubicBezTo>
                      <a:pt x="50" y="63"/>
                      <a:pt x="50" y="61"/>
                      <a:pt x="52" y="55"/>
                    </a:cubicBezTo>
                    <a:cubicBezTo>
                      <a:pt x="59" y="39"/>
                      <a:pt x="85" y="37"/>
                      <a:pt x="93" y="37"/>
                    </a:cubicBezTo>
                    <a:cubicBezTo>
                      <a:pt x="102" y="37"/>
                      <a:pt x="115" y="41"/>
                      <a:pt x="120" y="41"/>
                    </a:cubicBezTo>
                    <a:cubicBezTo>
                      <a:pt x="146" y="47"/>
                      <a:pt x="148" y="47"/>
                      <a:pt x="161" y="47"/>
                    </a:cubicBezTo>
                    <a:cubicBezTo>
                      <a:pt x="148" y="61"/>
                      <a:pt x="141" y="69"/>
                      <a:pt x="96" y="107"/>
                    </a:cubicBezTo>
                    <a:cubicBezTo>
                      <a:pt x="61" y="137"/>
                      <a:pt x="50" y="149"/>
                      <a:pt x="41" y="159"/>
                    </a:cubicBezTo>
                    <a:cubicBezTo>
                      <a:pt x="13" y="189"/>
                      <a:pt x="0" y="211"/>
                      <a:pt x="0" y="215"/>
                    </a:cubicBezTo>
                    <a:cubicBezTo>
                      <a:pt x="0" y="221"/>
                      <a:pt x="6" y="221"/>
                      <a:pt x="8" y="221"/>
                    </a:cubicBezTo>
                    <a:cubicBezTo>
                      <a:pt x="13" y="221"/>
                      <a:pt x="13" y="219"/>
                      <a:pt x="15" y="215"/>
                    </a:cubicBezTo>
                    <a:cubicBezTo>
                      <a:pt x="28" y="197"/>
                      <a:pt x="43" y="185"/>
                      <a:pt x="58" y="185"/>
                    </a:cubicBezTo>
                    <a:cubicBezTo>
                      <a:pt x="63" y="185"/>
                      <a:pt x="70" y="187"/>
                      <a:pt x="82" y="199"/>
                    </a:cubicBezTo>
                    <a:cubicBezTo>
                      <a:pt x="96" y="213"/>
                      <a:pt x="106" y="221"/>
                      <a:pt x="120" y="221"/>
                    </a:cubicBezTo>
                    <a:cubicBezTo>
                      <a:pt x="168" y="221"/>
                      <a:pt x="198" y="161"/>
                      <a:pt x="198" y="145"/>
                    </a:cubicBezTo>
                    <a:cubicBezTo>
                      <a:pt x="198" y="139"/>
                      <a:pt x="194" y="137"/>
                      <a:pt x="190" y="137"/>
                    </a:cubicBezTo>
                    <a:cubicBezTo>
                      <a:pt x="185" y="137"/>
                      <a:pt x="185" y="141"/>
                      <a:pt x="183" y="145"/>
                    </a:cubicBezTo>
                    <a:cubicBezTo>
                      <a:pt x="174" y="171"/>
                      <a:pt x="148" y="183"/>
                      <a:pt x="126" y="183"/>
                    </a:cubicBezTo>
                    <a:cubicBezTo>
                      <a:pt x="115" y="183"/>
                      <a:pt x="104" y="179"/>
                      <a:pt x="93" y="177"/>
                    </a:cubicBezTo>
                    <a:cubicBezTo>
                      <a:pt x="70" y="171"/>
                      <a:pt x="67" y="171"/>
                      <a:pt x="59" y="171"/>
                    </a:cubicBezTo>
                    <a:cubicBezTo>
                      <a:pt x="58" y="171"/>
                      <a:pt x="52" y="171"/>
                      <a:pt x="48" y="17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" name="CustomShape 28"/>
              <p:cNvSpPr/>
              <p:nvPr/>
            </p:nvSpPr>
            <p:spPr>
              <a:xfrm>
                <a:off x="4513320" y="3602880"/>
                <a:ext cx="48240" cy="117720"/>
              </a:xfrm>
              <a:custGeom>
                <a:avLst/>
                <a:gdLst/>
                <a:ahLst/>
                <a:rect l="l" t="t" r="r" b="b"/>
                <a:pathLst>
                  <a:path w="137" h="330">
                    <a:moveTo>
                      <a:pt x="125" y="18"/>
                    </a:moveTo>
                    <a:cubicBezTo>
                      <a:pt x="125" y="10"/>
                      <a:pt x="120" y="0"/>
                      <a:pt x="107" y="0"/>
                    </a:cubicBezTo>
                    <a:cubicBezTo>
                      <a:pt x="96" y="0"/>
                      <a:pt x="81" y="12"/>
                      <a:pt x="81" y="28"/>
                    </a:cubicBezTo>
                    <a:cubicBezTo>
                      <a:pt x="81" y="36"/>
                      <a:pt x="88" y="46"/>
                      <a:pt x="99" y="46"/>
                    </a:cubicBezTo>
                    <a:cubicBezTo>
                      <a:pt x="112" y="46"/>
                      <a:pt x="125" y="32"/>
                      <a:pt x="125" y="18"/>
                    </a:cubicBezTo>
                    <a:moveTo>
                      <a:pt x="33" y="267"/>
                    </a:moveTo>
                    <a:cubicBezTo>
                      <a:pt x="31" y="273"/>
                      <a:pt x="29" y="279"/>
                      <a:pt x="29" y="287"/>
                    </a:cubicBezTo>
                    <a:cubicBezTo>
                      <a:pt x="29" y="311"/>
                      <a:pt x="48" y="329"/>
                      <a:pt x="72" y="329"/>
                    </a:cubicBezTo>
                    <a:cubicBezTo>
                      <a:pt x="118" y="329"/>
                      <a:pt x="136" y="261"/>
                      <a:pt x="136" y="255"/>
                    </a:cubicBezTo>
                    <a:cubicBezTo>
                      <a:pt x="136" y="247"/>
                      <a:pt x="133" y="250"/>
                      <a:pt x="131" y="247"/>
                    </a:cubicBezTo>
                    <a:cubicBezTo>
                      <a:pt x="123" y="247"/>
                      <a:pt x="123" y="251"/>
                      <a:pt x="122" y="257"/>
                    </a:cubicBezTo>
                    <a:cubicBezTo>
                      <a:pt x="111" y="295"/>
                      <a:pt x="90" y="315"/>
                      <a:pt x="74" y="315"/>
                    </a:cubicBezTo>
                    <a:cubicBezTo>
                      <a:pt x="64" y="315"/>
                      <a:pt x="63" y="309"/>
                      <a:pt x="63" y="299"/>
                    </a:cubicBezTo>
                    <a:cubicBezTo>
                      <a:pt x="63" y="287"/>
                      <a:pt x="64" y="277"/>
                      <a:pt x="70" y="267"/>
                    </a:cubicBezTo>
                    <a:cubicBezTo>
                      <a:pt x="74" y="253"/>
                      <a:pt x="79" y="241"/>
                      <a:pt x="83" y="228"/>
                    </a:cubicBezTo>
                    <a:cubicBezTo>
                      <a:pt x="88" y="218"/>
                      <a:pt x="103" y="172"/>
                      <a:pt x="105" y="166"/>
                    </a:cubicBezTo>
                    <a:cubicBezTo>
                      <a:pt x="107" y="162"/>
                      <a:pt x="109" y="156"/>
                      <a:pt x="109" y="150"/>
                    </a:cubicBezTo>
                    <a:cubicBezTo>
                      <a:pt x="109" y="128"/>
                      <a:pt x="90" y="110"/>
                      <a:pt x="66" y="110"/>
                    </a:cubicBezTo>
                    <a:cubicBezTo>
                      <a:pt x="20" y="110"/>
                      <a:pt x="0" y="176"/>
                      <a:pt x="0" y="184"/>
                    </a:cubicBezTo>
                    <a:cubicBezTo>
                      <a:pt x="0" y="190"/>
                      <a:pt x="5" y="190"/>
                      <a:pt x="7" y="190"/>
                    </a:cubicBezTo>
                    <a:cubicBezTo>
                      <a:pt x="15" y="190"/>
                      <a:pt x="15" y="188"/>
                      <a:pt x="16" y="182"/>
                    </a:cubicBezTo>
                    <a:cubicBezTo>
                      <a:pt x="27" y="140"/>
                      <a:pt x="48" y="122"/>
                      <a:pt x="64" y="122"/>
                    </a:cubicBezTo>
                    <a:cubicBezTo>
                      <a:pt x="72" y="122"/>
                      <a:pt x="75" y="126"/>
                      <a:pt x="75" y="140"/>
                    </a:cubicBezTo>
                    <a:cubicBezTo>
                      <a:pt x="75" y="152"/>
                      <a:pt x="74" y="158"/>
                      <a:pt x="61" y="190"/>
                    </a:cubicBezTo>
                    <a:cubicBezTo>
                      <a:pt x="51" y="216"/>
                      <a:pt x="42" y="241"/>
                      <a:pt x="33" y="26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" name="CustomShape 29"/>
              <p:cNvSpPr/>
              <p:nvPr/>
            </p:nvSpPr>
            <p:spPr>
              <a:xfrm>
                <a:off x="4630320" y="3545280"/>
                <a:ext cx="122760" cy="110880"/>
              </a:xfrm>
              <a:custGeom>
                <a:avLst/>
                <a:gdLst/>
                <a:ahLst/>
                <a:rect l="l" t="t" r="r" b="b"/>
                <a:pathLst>
                  <a:path w="344" h="311">
                    <a:moveTo>
                      <a:pt x="311" y="42"/>
                    </a:moveTo>
                    <a:cubicBezTo>
                      <a:pt x="319" y="42"/>
                      <a:pt x="343" y="42"/>
                      <a:pt x="343" y="18"/>
                    </a:cubicBezTo>
                    <a:cubicBezTo>
                      <a:pt x="343" y="0"/>
                      <a:pt x="330" y="0"/>
                      <a:pt x="317" y="0"/>
                    </a:cubicBezTo>
                    <a:cubicBezTo>
                      <a:pt x="268" y="0"/>
                      <a:pt x="219" y="0"/>
                      <a:pt x="169" y="0"/>
                    </a:cubicBezTo>
                    <a:cubicBezTo>
                      <a:pt x="72" y="0"/>
                      <a:pt x="0" y="116"/>
                      <a:pt x="0" y="200"/>
                    </a:cubicBezTo>
                    <a:cubicBezTo>
                      <a:pt x="0" y="262"/>
                      <a:pt x="38" y="310"/>
                      <a:pt x="97" y="310"/>
                    </a:cubicBezTo>
                    <a:cubicBezTo>
                      <a:pt x="173" y="310"/>
                      <a:pt x="260" y="226"/>
                      <a:pt x="260" y="118"/>
                    </a:cubicBezTo>
                    <a:cubicBezTo>
                      <a:pt x="260" y="106"/>
                      <a:pt x="260" y="72"/>
                      <a:pt x="239" y="42"/>
                    </a:cubicBezTo>
                    <a:cubicBezTo>
                      <a:pt x="263" y="42"/>
                      <a:pt x="287" y="42"/>
                      <a:pt x="311" y="42"/>
                    </a:cubicBezTo>
                    <a:moveTo>
                      <a:pt x="97" y="296"/>
                    </a:moveTo>
                    <a:cubicBezTo>
                      <a:pt x="66" y="296"/>
                      <a:pt x="40" y="270"/>
                      <a:pt x="40" y="220"/>
                    </a:cubicBezTo>
                    <a:cubicBezTo>
                      <a:pt x="40" y="198"/>
                      <a:pt x="48" y="140"/>
                      <a:pt x="72" y="100"/>
                    </a:cubicBezTo>
                    <a:cubicBezTo>
                      <a:pt x="97" y="52"/>
                      <a:pt x="136" y="42"/>
                      <a:pt x="158" y="42"/>
                    </a:cubicBezTo>
                    <a:cubicBezTo>
                      <a:pt x="214" y="42"/>
                      <a:pt x="219" y="88"/>
                      <a:pt x="219" y="110"/>
                    </a:cubicBezTo>
                    <a:cubicBezTo>
                      <a:pt x="219" y="142"/>
                      <a:pt x="206" y="200"/>
                      <a:pt x="184" y="236"/>
                    </a:cubicBezTo>
                    <a:cubicBezTo>
                      <a:pt x="158" y="278"/>
                      <a:pt x="123" y="296"/>
                      <a:pt x="97" y="296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" name="CustomShape 30"/>
              <p:cNvSpPr/>
              <p:nvPr/>
            </p:nvSpPr>
            <p:spPr>
              <a:xfrm>
                <a:off x="4772880" y="3485160"/>
                <a:ext cx="74520" cy="78840"/>
              </a:xfrm>
              <a:custGeom>
                <a:avLst/>
                <a:gdLst/>
                <a:ahLst/>
                <a:rect l="l" t="t" r="r" b="b"/>
                <a:pathLst>
                  <a:path w="210" h="222">
                    <a:moveTo>
                      <a:pt x="50" y="173"/>
                    </a:moveTo>
                    <a:cubicBezTo>
                      <a:pt x="61" y="159"/>
                      <a:pt x="69" y="151"/>
                      <a:pt x="107" y="117"/>
                    </a:cubicBezTo>
                    <a:cubicBezTo>
                      <a:pt x="118" y="109"/>
                      <a:pt x="152" y="79"/>
                      <a:pt x="164" y="65"/>
                    </a:cubicBezTo>
                    <a:cubicBezTo>
                      <a:pt x="192" y="35"/>
                      <a:pt x="209" y="12"/>
                      <a:pt x="209" y="6"/>
                    </a:cubicBezTo>
                    <a:cubicBezTo>
                      <a:pt x="209" y="0"/>
                      <a:pt x="203" y="0"/>
                      <a:pt x="201" y="0"/>
                    </a:cubicBezTo>
                    <a:cubicBezTo>
                      <a:pt x="198" y="0"/>
                      <a:pt x="196" y="0"/>
                      <a:pt x="194" y="4"/>
                    </a:cubicBezTo>
                    <a:cubicBezTo>
                      <a:pt x="179" y="28"/>
                      <a:pt x="170" y="33"/>
                      <a:pt x="159" y="33"/>
                    </a:cubicBezTo>
                    <a:cubicBezTo>
                      <a:pt x="153" y="33"/>
                      <a:pt x="148" y="33"/>
                      <a:pt x="133" y="20"/>
                    </a:cubicBezTo>
                    <a:cubicBezTo>
                      <a:pt x="118" y="4"/>
                      <a:pt x="109" y="0"/>
                      <a:pt x="98" y="0"/>
                    </a:cubicBezTo>
                    <a:cubicBezTo>
                      <a:pt x="61" y="0"/>
                      <a:pt x="37" y="41"/>
                      <a:pt x="37" y="57"/>
                    </a:cubicBezTo>
                    <a:cubicBezTo>
                      <a:pt x="37" y="61"/>
                      <a:pt x="41" y="63"/>
                      <a:pt x="45" y="63"/>
                    </a:cubicBezTo>
                    <a:cubicBezTo>
                      <a:pt x="50" y="63"/>
                      <a:pt x="52" y="61"/>
                      <a:pt x="54" y="55"/>
                    </a:cubicBezTo>
                    <a:cubicBezTo>
                      <a:pt x="59" y="39"/>
                      <a:pt x="85" y="37"/>
                      <a:pt x="93" y="37"/>
                    </a:cubicBezTo>
                    <a:cubicBezTo>
                      <a:pt x="104" y="37"/>
                      <a:pt x="115" y="41"/>
                      <a:pt x="120" y="41"/>
                    </a:cubicBezTo>
                    <a:cubicBezTo>
                      <a:pt x="146" y="47"/>
                      <a:pt x="150" y="47"/>
                      <a:pt x="161" y="47"/>
                    </a:cubicBezTo>
                    <a:cubicBezTo>
                      <a:pt x="148" y="61"/>
                      <a:pt x="140" y="69"/>
                      <a:pt x="98" y="107"/>
                    </a:cubicBezTo>
                    <a:cubicBezTo>
                      <a:pt x="63" y="137"/>
                      <a:pt x="50" y="149"/>
                      <a:pt x="41" y="159"/>
                    </a:cubicBezTo>
                    <a:cubicBezTo>
                      <a:pt x="13" y="189"/>
                      <a:pt x="0" y="211"/>
                      <a:pt x="0" y="215"/>
                    </a:cubicBezTo>
                    <a:cubicBezTo>
                      <a:pt x="0" y="221"/>
                      <a:pt x="5" y="219"/>
                      <a:pt x="8" y="221"/>
                    </a:cubicBezTo>
                    <a:cubicBezTo>
                      <a:pt x="13" y="221"/>
                      <a:pt x="13" y="219"/>
                      <a:pt x="17" y="215"/>
                    </a:cubicBezTo>
                    <a:cubicBezTo>
                      <a:pt x="28" y="197"/>
                      <a:pt x="43" y="185"/>
                      <a:pt x="57" y="185"/>
                    </a:cubicBezTo>
                    <a:cubicBezTo>
                      <a:pt x="63" y="185"/>
                      <a:pt x="70" y="187"/>
                      <a:pt x="83" y="199"/>
                    </a:cubicBezTo>
                    <a:cubicBezTo>
                      <a:pt x="96" y="213"/>
                      <a:pt x="105" y="221"/>
                      <a:pt x="120" y="221"/>
                    </a:cubicBezTo>
                    <a:cubicBezTo>
                      <a:pt x="168" y="221"/>
                      <a:pt x="200" y="161"/>
                      <a:pt x="200" y="145"/>
                    </a:cubicBezTo>
                    <a:cubicBezTo>
                      <a:pt x="200" y="139"/>
                      <a:pt x="194" y="137"/>
                      <a:pt x="192" y="137"/>
                    </a:cubicBezTo>
                    <a:cubicBezTo>
                      <a:pt x="187" y="137"/>
                      <a:pt x="185" y="141"/>
                      <a:pt x="183" y="145"/>
                    </a:cubicBezTo>
                    <a:cubicBezTo>
                      <a:pt x="176" y="171"/>
                      <a:pt x="148" y="183"/>
                      <a:pt x="126" y="183"/>
                    </a:cubicBezTo>
                    <a:cubicBezTo>
                      <a:pt x="115" y="183"/>
                      <a:pt x="104" y="179"/>
                      <a:pt x="93" y="177"/>
                    </a:cubicBezTo>
                    <a:cubicBezTo>
                      <a:pt x="72" y="171"/>
                      <a:pt x="69" y="171"/>
                      <a:pt x="59" y="171"/>
                    </a:cubicBezTo>
                    <a:cubicBezTo>
                      <a:pt x="56" y="172"/>
                      <a:pt x="52" y="171"/>
                      <a:pt x="50" y="17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" name="CustomShape 31"/>
              <p:cNvSpPr/>
              <p:nvPr/>
            </p:nvSpPr>
            <p:spPr>
              <a:xfrm>
                <a:off x="4754880" y="3602880"/>
                <a:ext cx="71280" cy="152280"/>
              </a:xfrm>
              <a:custGeom>
                <a:avLst/>
                <a:gdLst/>
                <a:ahLst/>
                <a:rect l="l" t="t" r="r" b="b"/>
                <a:pathLst>
                  <a:path w="201" h="426">
                    <a:moveTo>
                      <a:pt x="200" y="18"/>
                    </a:moveTo>
                    <a:cubicBezTo>
                      <a:pt x="200" y="10"/>
                      <a:pt x="192" y="0"/>
                      <a:pt x="181" y="0"/>
                    </a:cubicBezTo>
                    <a:cubicBezTo>
                      <a:pt x="168" y="0"/>
                      <a:pt x="155" y="14"/>
                      <a:pt x="155" y="28"/>
                    </a:cubicBezTo>
                    <a:cubicBezTo>
                      <a:pt x="155" y="34"/>
                      <a:pt x="161" y="46"/>
                      <a:pt x="174" y="46"/>
                    </a:cubicBezTo>
                    <a:cubicBezTo>
                      <a:pt x="187" y="46"/>
                      <a:pt x="200" y="32"/>
                      <a:pt x="200" y="18"/>
                    </a:cubicBezTo>
                    <a:moveTo>
                      <a:pt x="104" y="349"/>
                    </a:moveTo>
                    <a:cubicBezTo>
                      <a:pt x="95" y="383"/>
                      <a:pt x="71" y="411"/>
                      <a:pt x="45" y="411"/>
                    </a:cubicBezTo>
                    <a:cubicBezTo>
                      <a:pt x="39" y="411"/>
                      <a:pt x="34" y="409"/>
                      <a:pt x="28" y="407"/>
                    </a:cubicBezTo>
                    <a:cubicBezTo>
                      <a:pt x="39" y="403"/>
                      <a:pt x="43" y="391"/>
                      <a:pt x="43" y="383"/>
                    </a:cubicBezTo>
                    <a:cubicBezTo>
                      <a:pt x="43" y="371"/>
                      <a:pt x="35" y="365"/>
                      <a:pt x="26" y="365"/>
                    </a:cubicBezTo>
                    <a:cubicBezTo>
                      <a:pt x="11" y="365"/>
                      <a:pt x="0" y="379"/>
                      <a:pt x="0" y="393"/>
                    </a:cubicBezTo>
                    <a:cubicBezTo>
                      <a:pt x="0" y="413"/>
                      <a:pt x="17" y="425"/>
                      <a:pt x="45" y="425"/>
                    </a:cubicBezTo>
                    <a:cubicBezTo>
                      <a:pt x="72" y="425"/>
                      <a:pt x="126" y="407"/>
                      <a:pt x="139" y="347"/>
                    </a:cubicBezTo>
                    <a:cubicBezTo>
                      <a:pt x="152" y="289"/>
                      <a:pt x="166" y="230"/>
                      <a:pt x="179" y="172"/>
                    </a:cubicBezTo>
                    <a:cubicBezTo>
                      <a:pt x="181" y="166"/>
                      <a:pt x="183" y="162"/>
                      <a:pt x="183" y="156"/>
                    </a:cubicBezTo>
                    <a:cubicBezTo>
                      <a:pt x="183" y="128"/>
                      <a:pt x="161" y="110"/>
                      <a:pt x="133" y="110"/>
                    </a:cubicBezTo>
                    <a:cubicBezTo>
                      <a:pt x="83" y="110"/>
                      <a:pt x="54" y="178"/>
                      <a:pt x="54" y="184"/>
                    </a:cubicBezTo>
                    <a:cubicBezTo>
                      <a:pt x="54" y="190"/>
                      <a:pt x="59" y="188"/>
                      <a:pt x="61" y="190"/>
                    </a:cubicBezTo>
                    <a:cubicBezTo>
                      <a:pt x="67" y="190"/>
                      <a:pt x="69" y="190"/>
                      <a:pt x="71" y="182"/>
                    </a:cubicBezTo>
                    <a:cubicBezTo>
                      <a:pt x="82" y="154"/>
                      <a:pt x="106" y="122"/>
                      <a:pt x="133" y="122"/>
                    </a:cubicBezTo>
                    <a:cubicBezTo>
                      <a:pt x="144" y="122"/>
                      <a:pt x="148" y="132"/>
                      <a:pt x="148" y="146"/>
                    </a:cubicBezTo>
                    <a:cubicBezTo>
                      <a:pt x="148" y="152"/>
                      <a:pt x="146" y="160"/>
                      <a:pt x="146" y="162"/>
                    </a:cubicBezTo>
                    <a:cubicBezTo>
                      <a:pt x="132" y="224"/>
                      <a:pt x="118" y="287"/>
                      <a:pt x="104" y="34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5" name="CustomShape 32"/>
              <p:cNvSpPr/>
              <p:nvPr/>
            </p:nvSpPr>
            <p:spPr>
              <a:xfrm>
                <a:off x="4948920" y="3561840"/>
                <a:ext cx="154080" cy="58320"/>
              </a:xfrm>
              <a:custGeom>
                <a:avLst/>
                <a:gdLst/>
                <a:ahLst/>
                <a:rect l="l" t="t" r="r" b="b"/>
                <a:pathLst>
                  <a:path w="431" h="165">
                    <a:moveTo>
                      <a:pt x="408" y="28"/>
                    </a:moveTo>
                    <a:cubicBezTo>
                      <a:pt x="419" y="28"/>
                      <a:pt x="430" y="28"/>
                      <a:pt x="430" y="14"/>
                    </a:cubicBezTo>
                    <a:cubicBezTo>
                      <a:pt x="430" y="0"/>
                      <a:pt x="419" y="0"/>
                      <a:pt x="410" y="0"/>
                    </a:cubicBezTo>
                    <a:cubicBezTo>
                      <a:pt x="280" y="0"/>
                      <a:pt x="150" y="0"/>
                      <a:pt x="20" y="0"/>
                    </a:cubicBezTo>
                    <a:cubicBezTo>
                      <a:pt x="11" y="0"/>
                      <a:pt x="0" y="0"/>
                      <a:pt x="0" y="14"/>
                    </a:cubicBezTo>
                    <a:cubicBezTo>
                      <a:pt x="0" y="28"/>
                      <a:pt x="11" y="28"/>
                      <a:pt x="20" y="28"/>
                    </a:cubicBezTo>
                    <a:cubicBezTo>
                      <a:pt x="150" y="28"/>
                      <a:pt x="279" y="28"/>
                      <a:pt x="408" y="28"/>
                    </a:cubicBezTo>
                    <a:moveTo>
                      <a:pt x="410" y="164"/>
                    </a:moveTo>
                    <a:cubicBezTo>
                      <a:pt x="419" y="164"/>
                      <a:pt x="430" y="164"/>
                      <a:pt x="430" y="150"/>
                    </a:cubicBezTo>
                    <a:cubicBezTo>
                      <a:pt x="430" y="136"/>
                      <a:pt x="419" y="136"/>
                      <a:pt x="408" y="136"/>
                    </a:cubicBezTo>
                    <a:cubicBezTo>
                      <a:pt x="279" y="136"/>
                      <a:pt x="150" y="136"/>
                      <a:pt x="20" y="136"/>
                    </a:cubicBezTo>
                    <a:cubicBezTo>
                      <a:pt x="11" y="136"/>
                      <a:pt x="0" y="136"/>
                      <a:pt x="0" y="150"/>
                    </a:cubicBezTo>
                    <a:cubicBezTo>
                      <a:pt x="0" y="164"/>
                      <a:pt x="11" y="164"/>
                      <a:pt x="20" y="164"/>
                    </a:cubicBezTo>
                    <a:cubicBezTo>
                      <a:pt x="150" y="164"/>
                      <a:pt x="280" y="164"/>
                      <a:pt x="410" y="16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" name="CustomShape 33"/>
              <p:cNvSpPr/>
              <p:nvPr/>
            </p:nvSpPr>
            <p:spPr>
              <a:xfrm>
                <a:off x="5193360" y="3486600"/>
                <a:ext cx="92880" cy="166680"/>
              </a:xfrm>
              <a:custGeom>
                <a:avLst/>
                <a:gdLst/>
                <a:ahLst/>
                <a:rect l="l" t="t" r="r" b="b"/>
                <a:pathLst>
                  <a:path w="261" h="466">
                    <a:moveTo>
                      <a:pt x="50" y="411"/>
                    </a:moveTo>
                    <a:cubicBezTo>
                      <a:pt x="73" y="387"/>
                      <a:pt x="97" y="363"/>
                      <a:pt x="120" y="339"/>
                    </a:cubicBezTo>
                    <a:cubicBezTo>
                      <a:pt x="220" y="243"/>
                      <a:pt x="260" y="205"/>
                      <a:pt x="260" y="135"/>
                    </a:cubicBezTo>
                    <a:cubicBezTo>
                      <a:pt x="260" y="55"/>
                      <a:pt x="201" y="0"/>
                      <a:pt x="122" y="0"/>
                    </a:cubicBezTo>
                    <a:cubicBezTo>
                      <a:pt x="48" y="0"/>
                      <a:pt x="0" y="63"/>
                      <a:pt x="0" y="125"/>
                    </a:cubicBezTo>
                    <a:cubicBezTo>
                      <a:pt x="0" y="165"/>
                      <a:pt x="33" y="165"/>
                      <a:pt x="35" y="165"/>
                    </a:cubicBezTo>
                    <a:cubicBezTo>
                      <a:pt x="46" y="165"/>
                      <a:pt x="68" y="157"/>
                      <a:pt x="68" y="127"/>
                    </a:cubicBezTo>
                    <a:cubicBezTo>
                      <a:pt x="68" y="109"/>
                      <a:pt x="57" y="91"/>
                      <a:pt x="35" y="91"/>
                    </a:cubicBezTo>
                    <a:cubicBezTo>
                      <a:pt x="30" y="91"/>
                      <a:pt x="28" y="91"/>
                      <a:pt x="26" y="93"/>
                    </a:cubicBezTo>
                    <a:cubicBezTo>
                      <a:pt x="41" y="47"/>
                      <a:pt x="76" y="22"/>
                      <a:pt x="113" y="22"/>
                    </a:cubicBezTo>
                    <a:cubicBezTo>
                      <a:pt x="172" y="22"/>
                      <a:pt x="201" y="77"/>
                      <a:pt x="201" y="135"/>
                    </a:cubicBezTo>
                    <a:cubicBezTo>
                      <a:pt x="201" y="191"/>
                      <a:pt x="168" y="247"/>
                      <a:pt x="133" y="289"/>
                    </a:cubicBezTo>
                    <a:cubicBezTo>
                      <a:pt x="91" y="340"/>
                      <a:pt x="49" y="390"/>
                      <a:pt x="8" y="441"/>
                    </a:cubicBezTo>
                    <a:cubicBezTo>
                      <a:pt x="0" y="447"/>
                      <a:pt x="0" y="449"/>
                      <a:pt x="0" y="465"/>
                    </a:cubicBezTo>
                    <a:cubicBezTo>
                      <a:pt x="81" y="465"/>
                      <a:pt x="161" y="465"/>
                      <a:pt x="242" y="465"/>
                    </a:cubicBezTo>
                    <a:cubicBezTo>
                      <a:pt x="248" y="424"/>
                      <a:pt x="254" y="383"/>
                      <a:pt x="260" y="343"/>
                    </a:cubicBezTo>
                    <a:cubicBezTo>
                      <a:pt x="255" y="343"/>
                      <a:pt x="249" y="343"/>
                      <a:pt x="244" y="343"/>
                    </a:cubicBezTo>
                    <a:cubicBezTo>
                      <a:pt x="240" y="365"/>
                      <a:pt x="236" y="395"/>
                      <a:pt x="229" y="407"/>
                    </a:cubicBezTo>
                    <a:cubicBezTo>
                      <a:pt x="225" y="411"/>
                      <a:pt x="181" y="411"/>
                      <a:pt x="168" y="411"/>
                    </a:cubicBezTo>
                    <a:cubicBezTo>
                      <a:pt x="129" y="411"/>
                      <a:pt x="89" y="411"/>
                      <a:pt x="50" y="41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" name="CustomShape 34"/>
              <p:cNvSpPr/>
              <p:nvPr/>
            </p:nvSpPr>
            <p:spPr>
              <a:xfrm>
                <a:off x="5350680" y="3465000"/>
                <a:ext cx="219240" cy="251280"/>
              </a:xfrm>
              <a:custGeom>
                <a:avLst/>
                <a:gdLst/>
                <a:ahLst/>
                <a:rect l="l" t="t" r="r" b="b"/>
                <a:pathLst>
                  <a:path w="612" h="701">
                    <a:moveTo>
                      <a:pt x="237" y="375"/>
                    </a:moveTo>
                    <a:cubicBezTo>
                      <a:pt x="160" y="477"/>
                      <a:pt x="83" y="580"/>
                      <a:pt x="6" y="682"/>
                    </a:cubicBezTo>
                    <a:cubicBezTo>
                      <a:pt x="0" y="688"/>
                      <a:pt x="0" y="690"/>
                      <a:pt x="0" y="692"/>
                    </a:cubicBezTo>
                    <a:cubicBezTo>
                      <a:pt x="0" y="700"/>
                      <a:pt x="6" y="700"/>
                      <a:pt x="19" y="700"/>
                    </a:cubicBezTo>
                    <a:cubicBezTo>
                      <a:pt x="198" y="700"/>
                      <a:pt x="377" y="700"/>
                      <a:pt x="556" y="700"/>
                    </a:cubicBezTo>
                    <a:cubicBezTo>
                      <a:pt x="574" y="642"/>
                      <a:pt x="593" y="585"/>
                      <a:pt x="611" y="527"/>
                    </a:cubicBezTo>
                    <a:cubicBezTo>
                      <a:pt x="606" y="527"/>
                      <a:pt x="600" y="527"/>
                      <a:pt x="595" y="527"/>
                    </a:cubicBezTo>
                    <a:cubicBezTo>
                      <a:pt x="580" y="579"/>
                      <a:pt x="536" y="622"/>
                      <a:pt x="480" y="642"/>
                    </a:cubicBezTo>
                    <a:cubicBezTo>
                      <a:pt x="469" y="644"/>
                      <a:pt x="425" y="662"/>
                      <a:pt x="331" y="662"/>
                    </a:cubicBezTo>
                    <a:cubicBezTo>
                      <a:pt x="238" y="662"/>
                      <a:pt x="146" y="662"/>
                      <a:pt x="54" y="662"/>
                    </a:cubicBezTo>
                    <a:cubicBezTo>
                      <a:pt x="129" y="562"/>
                      <a:pt x="204" y="461"/>
                      <a:pt x="279" y="361"/>
                    </a:cubicBezTo>
                    <a:cubicBezTo>
                      <a:pt x="285" y="355"/>
                      <a:pt x="285" y="354"/>
                      <a:pt x="285" y="351"/>
                    </a:cubicBezTo>
                    <a:cubicBezTo>
                      <a:pt x="285" y="348"/>
                      <a:pt x="285" y="347"/>
                      <a:pt x="281" y="341"/>
                    </a:cubicBezTo>
                    <a:cubicBezTo>
                      <a:pt x="211" y="237"/>
                      <a:pt x="141" y="133"/>
                      <a:pt x="71" y="30"/>
                    </a:cubicBezTo>
                    <a:cubicBezTo>
                      <a:pt x="156" y="30"/>
                      <a:pt x="242" y="30"/>
                      <a:pt x="327" y="30"/>
                    </a:cubicBezTo>
                    <a:cubicBezTo>
                      <a:pt x="401" y="30"/>
                      <a:pt x="550" y="34"/>
                      <a:pt x="595" y="165"/>
                    </a:cubicBezTo>
                    <a:cubicBezTo>
                      <a:pt x="600" y="165"/>
                      <a:pt x="606" y="165"/>
                      <a:pt x="611" y="165"/>
                    </a:cubicBezTo>
                    <a:cubicBezTo>
                      <a:pt x="593" y="110"/>
                      <a:pt x="574" y="55"/>
                      <a:pt x="556" y="0"/>
                    </a:cubicBezTo>
                    <a:cubicBezTo>
                      <a:pt x="377" y="0"/>
                      <a:pt x="198" y="0"/>
                      <a:pt x="19" y="0"/>
                    </a:cubicBezTo>
                    <a:cubicBezTo>
                      <a:pt x="0" y="0"/>
                      <a:pt x="0" y="2"/>
                      <a:pt x="0" y="24"/>
                    </a:cubicBezTo>
                    <a:cubicBezTo>
                      <a:pt x="79" y="141"/>
                      <a:pt x="158" y="258"/>
                      <a:pt x="237" y="37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" name="CustomShape 35"/>
              <p:cNvSpPr/>
              <p:nvPr/>
            </p:nvSpPr>
            <p:spPr>
              <a:xfrm>
                <a:off x="5591880" y="3612960"/>
                <a:ext cx="48600" cy="117720"/>
              </a:xfrm>
              <a:custGeom>
                <a:avLst/>
                <a:gdLst/>
                <a:ahLst/>
                <a:rect l="l" t="t" r="r" b="b"/>
                <a:pathLst>
                  <a:path w="138" h="330">
                    <a:moveTo>
                      <a:pt x="126" y="18"/>
                    </a:moveTo>
                    <a:cubicBezTo>
                      <a:pt x="126" y="10"/>
                      <a:pt x="120" y="0"/>
                      <a:pt x="107" y="0"/>
                    </a:cubicBezTo>
                    <a:cubicBezTo>
                      <a:pt x="94" y="0"/>
                      <a:pt x="81" y="12"/>
                      <a:pt x="81" y="26"/>
                    </a:cubicBezTo>
                    <a:cubicBezTo>
                      <a:pt x="81" y="36"/>
                      <a:pt x="87" y="46"/>
                      <a:pt x="100" y="46"/>
                    </a:cubicBezTo>
                    <a:cubicBezTo>
                      <a:pt x="113" y="46"/>
                      <a:pt x="126" y="32"/>
                      <a:pt x="126" y="18"/>
                    </a:cubicBezTo>
                    <a:moveTo>
                      <a:pt x="32" y="267"/>
                    </a:moveTo>
                    <a:cubicBezTo>
                      <a:pt x="32" y="273"/>
                      <a:pt x="28" y="279"/>
                      <a:pt x="28" y="287"/>
                    </a:cubicBezTo>
                    <a:cubicBezTo>
                      <a:pt x="28" y="311"/>
                      <a:pt x="46" y="329"/>
                      <a:pt x="72" y="329"/>
                    </a:cubicBezTo>
                    <a:cubicBezTo>
                      <a:pt x="116" y="329"/>
                      <a:pt x="137" y="261"/>
                      <a:pt x="137" y="255"/>
                    </a:cubicBezTo>
                    <a:cubicBezTo>
                      <a:pt x="137" y="247"/>
                      <a:pt x="131" y="247"/>
                      <a:pt x="129" y="247"/>
                    </a:cubicBezTo>
                    <a:cubicBezTo>
                      <a:pt x="124" y="247"/>
                      <a:pt x="122" y="251"/>
                      <a:pt x="120" y="257"/>
                    </a:cubicBezTo>
                    <a:cubicBezTo>
                      <a:pt x="111" y="295"/>
                      <a:pt x="91" y="315"/>
                      <a:pt x="72" y="315"/>
                    </a:cubicBezTo>
                    <a:cubicBezTo>
                      <a:pt x="63" y="315"/>
                      <a:pt x="61" y="309"/>
                      <a:pt x="61" y="299"/>
                    </a:cubicBezTo>
                    <a:cubicBezTo>
                      <a:pt x="61" y="287"/>
                      <a:pt x="65" y="277"/>
                      <a:pt x="69" y="267"/>
                    </a:cubicBezTo>
                    <a:cubicBezTo>
                      <a:pt x="74" y="253"/>
                      <a:pt x="78" y="241"/>
                      <a:pt x="83" y="227"/>
                    </a:cubicBezTo>
                    <a:cubicBezTo>
                      <a:pt x="87" y="215"/>
                      <a:pt x="104" y="172"/>
                      <a:pt x="105" y="166"/>
                    </a:cubicBezTo>
                    <a:cubicBezTo>
                      <a:pt x="107" y="162"/>
                      <a:pt x="109" y="156"/>
                      <a:pt x="109" y="150"/>
                    </a:cubicBezTo>
                    <a:cubicBezTo>
                      <a:pt x="109" y="128"/>
                      <a:pt x="91" y="108"/>
                      <a:pt x="65" y="108"/>
                    </a:cubicBezTo>
                    <a:cubicBezTo>
                      <a:pt x="21" y="108"/>
                      <a:pt x="0" y="176"/>
                      <a:pt x="0" y="184"/>
                    </a:cubicBezTo>
                    <a:cubicBezTo>
                      <a:pt x="0" y="190"/>
                      <a:pt x="6" y="190"/>
                      <a:pt x="8" y="190"/>
                    </a:cubicBezTo>
                    <a:cubicBezTo>
                      <a:pt x="13" y="190"/>
                      <a:pt x="13" y="188"/>
                      <a:pt x="15" y="182"/>
                    </a:cubicBezTo>
                    <a:cubicBezTo>
                      <a:pt x="28" y="140"/>
                      <a:pt x="46" y="122"/>
                      <a:pt x="63" y="122"/>
                    </a:cubicBezTo>
                    <a:cubicBezTo>
                      <a:pt x="70" y="122"/>
                      <a:pt x="76" y="126"/>
                      <a:pt x="76" y="140"/>
                    </a:cubicBezTo>
                    <a:cubicBezTo>
                      <a:pt x="76" y="152"/>
                      <a:pt x="72" y="158"/>
                      <a:pt x="61" y="188"/>
                    </a:cubicBezTo>
                    <a:cubicBezTo>
                      <a:pt x="51" y="214"/>
                      <a:pt x="41" y="241"/>
                      <a:pt x="32" y="26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" name="CustomShape 36"/>
              <p:cNvSpPr/>
              <p:nvPr/>
            </p:nvSpPr>
            <p:spPr>
              <a:xfrm>
                <a:off x="5668200" y="3709080"/>
                <a:ext cx="20160" cy="54000"/>
              </a:xfrm>
              <a:custGeom>
                <a:avLst/>
                <a:gdLst/>
                <a:ahLst/>
                <a:rect l="l" t="t" r="r" b="b"/>
                <a:pathLst>
                  <a:path w="59" h="153">
                    <a:moveTo>
                      <a:pt x="45" y="50"/>
                    </a:moveTo>
                    <a:cubicBezTo>
                      <a:pt x="45" y="76"/>
                      <a:pt x="41" y="108"/>
                      <a:pt x="10" y="140"/>
                    </a:cubicBezTo>
                    <a:cubicBezTo>
                      <a:pt x="8" y="142"/>
                      <a:pt x="6" y="142"/>
                      <a:pt x="6" y="146"/>
                    </a:cubicBezTo>
                    <a:cubicBezTo>
                      <a:pt x="6" y="148"/>
                      <a:pt x="10" y="152"/>
                      <a:pt x="13" y="152"/>
                    </a:cubicBezTo>
                    <a:cubicBezTo>
                      <a:pt x="19" y="152"/>
                      <a:pt x="58" y="112"/>
                      <a:pt x="58" y="54"/>
                    </a:cubicBezTo>
                    <a:cubicBezTo>
                      <a:pt x="58" y="24"/>
                      <a:pt x="47" y="0"/>
                      <a:pt x="26" y="0"/>
                    </a:cubicBezTo>
                    <a:cubicBezTo>
                      <a:pt x="11" y="0"/>
                      <a:pt x="0" y="14"/>
                      <a:pt x="0" y="28"/>
                    </a:cubicBezTo>
                    <a:cubicBezTo>
                      <a:pt x="0" y="44"/>
                      <a:pt x="11" y="58"/>
                      <a:pt x="26" y="58"/>
                    </a:cubicBezTo>
                    <a:cubicBezTo>
                      <a:pt x="37" y="58"/>
                      <a:pt x="39" y="53"/>
                      <a:pt x="45" y="5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" name="CustomShape 37"/>
              <p:cNvSpPr/>
              <p:nvPr/>
            </p:nvSpPr>
            <p:spPr>
              <a:xfrm>
                <a:off x="5737320" y="3612960"/>
                <a:ext cx="71280" cy="152280"/>
              </a:xfrm>
              <a:custGeom>
                <a:avLst/>
                <a:gdLst/>
                <a:ahLst/>
                <a:rect l="l" t="t" r="r" b="b"/>
                <a:pathLst>
                  <a:path w="201" h="426">
                    <a:moveTo>
                      <a:pt x="200" y="18"/>
                    </a:moveTo>
                    <a:cubicBezTo>
                      <a:pt x="200" y="10"/>
                      <a:pt x="194" y="0"/>
                      <a:pt x="181" y="0"/>
                    </a:cubicBezTo>
                    <a:cubicBezTo>
                      <a:pt x="168" y="0"/>
                      <a:pt x="155" y="14"/>
                      <a:pt x="155" y="26"/>
                    </a:cubicBezTo>
                    <a:cubicBezTo>
                      <a:pt x="155" y="34"/>
                      <a:pt x="161" y="46"/>
                      <a:pt x="174" y="46"/>
                    </a:cubicBezTo>
                    <a:cubicBezTo>
                      <a:pt x="187" y="46"/>
                      <a:pt x="200" y="32"/>
                      <a:pt x="200" y="18"/>
                    </a:cubicBezTo>
                    <a:moveTo>
                      <a:pt x="104" y="349"/>
                    </a:moveTo>
                    <a:cubicBezTo>
                      <a:pt x="96" y="383"/>
                      <a:pt x="70" y="411"/>
                      <a:pt x="45" y="411"/>
                    </a:cubicBezTo>
                    <a:cubicBezTo>
                      <a:pt x="39" y="411"/>
                      <a:pt x="34" y="409"/>
                      <a:pt x="28" y="407"/>
                    </a:cubicBezTo>
                    <a:cubicBezTo>
                      <a:pt x="39" y="401"/>
                      <a:pt x="43" y="391"/>
                      <a:pt x="43" y="383"/>
                    </a:cubicBezTo>
                    <a:cubicBezTo>
                      <a:pt x="43" y="371"/>
                      <a:pt x="35" y="365"/>
                      <a:pt x="26" y="365"/>
                    </a:cubicBezTo>
                    <a:cubicBezTo>
                      <a:pt x="11" y="365"/>
                      <a:pt x="0" y="377"/>
                      <a:pt x="0" y="393"/>
                    </a:cubicBezTo>
                    <a:cubicBezTo>
                      <a:pt x="0" y="413"/>
                      <a:pt x="17" y="425"/>
                      <a:pt x="45" y="425"/>
                    </a:cubicBezTo>
                    <a:cubicBezTo>
                      <a:pt x="72" y="425"/>
                      <a:pt x="126" y="407"/>
                      <a:pt x="139" y="347"/>
                    </a:cubicBezTo>
                    <a:cubicBezTo>
                      <a:pt x="153" y="289"/>
                      <a:pt x="167" y="230"/>
                      <a:pt x="181" y="172"/>
                    </a:cubicBezTo>
                    <a:cubicBezTo>
                      <a:pt x="181" y="166"/>
                      <a:pt x="183" y="162"/>
                      <a:pt x="183" y="156"/>
                    </a:cubicBezTo>
                    <a:cubicBezTo>
                      <a:pt x="183" y="128"/>
                      <a:pt x="161" y="108"/>
                      <a:pt x="133" y="108"/>
                    </a:cubicBezTo>
                    <a:cubicBezTo>
                      <a:pt x="83" y="108"/>
                      <a:pt x="54" y="178"/>
                      <a:pt x="54" y="184"/>
                    </a:cubicBezTo>
                    <a:cubicBezTo>
                      <a:pt x="54" y="190"/>
                      <a:pt x="61" y="190"/>
                      <a:pt x="63" y="190"/>
                    </a:cubicBezTo>
                    <a:cubicBezTo>
                      <a:pt x="67" y="190"/>
                      <a:pt x="69" y="188"/>
                      <a:pt x="70" y="182"/>
                    </a:cubicBezTo>
                    <a:cubicBezTo>
                      <a:pt x="83" y="154"/>
                      <a:pt x="105" y="122"/>
                      <a:pt x="133" y="122"/>
                    </a:cubicBezTo>
                    <a:cubicBezTo>
                      <a:pt x="144" y="122"/>
                      <a:pt x="148" y="130"/>
                      <a:pt x="148" y="146"/>
                    </a:cubicBezTo>
                    <a:cubicBezTo>
                      <a:pt x="148" y="152"/>
                      <a:pt x="148" y="158"/>
                      <a:pt x="146" y="162"/>
                    </a:cubicBezTo>
                    <a:cubicBezTo>
                      <a:pt x="132" y="224"/>
                      <a:pt x="118" y="287"/>
                      <a:pt x="104" y="34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1" name="CustomShape 38"/>
              <p:cNvSpPr/>
              <p:nvPr/>
            </p:nvSpPr>
            <p:spPr>
              <a:xfrm>
                <a:off x="5841720" y="3628080"/>
                <a:ext cx="109440" cy="114120"/>
              </a:xfrm>
              <a:custGeom>
                <a:avLst/>
                <a:gdLst/>
                <a:ahLst/>
                <a:rect l="l" t="t" r="r" b="b"/>
                <a:pathLst>
                  <a:path w="307" h="320">
                    <a:moveTo>
                      <a:pt x="297" y="173"/>
                    </a:moveTo>
                    <a:cubicBezTo>
                      <a:pt x="303" y="169"/>
                      <a:pt x="306" y="167"/>
                      <a:pt x="306" y="160"/>
                    </a:cubicBezTo>
                    <a:cubicBezTo>
                      <a:pt x="306" y="152"/>
                      <a:pt x="301" y="150"/>
                      <a:pt x="297" y="148"/>
                    </a:cubicBezTo>
                    <a:cubicBezTo>
                      <a:pt x="205" y="100"/>
                      <a:pt x="113" y="52"/>
                      <a:pt x="20" y="4"/>
                    </a:cubicBezTo>
                    <a:cubicBezTo>
                      <a:pt x="15" y="0"/>
                      <a:pt x="13" y="0"/>
                      <a:pt x="11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20"/>
                      <a:pt x="6" y="22"/>
                      <a:pt x="9" y="24"/>
                    </a:cubicBezTo>
                    <a:cubicBezTo>
                      <a:pt x="96" y="69"/>
                      <a:pt x="183" y="114"/>
                      <a:pt x="269" y="160"/>
                    </a:cubicBezTo>
                    <a:cubicBezTo>
                      <a:pt x="183" y="205"/>
                      <a:pt x="96" y="250"/>
                      <a:pt x="9" y="295"/>
                    </a:cubicBezTo>
                    <a:cubicBezTo>
                      <a:pt x="4" y="297"/>
                      <a:pt x="0" y="301"/>
                      <a:pt x="0" y="307"/>
                    </a:cubicBezTo>
                    <a:cubicBezTo>
                      <a:pt x="0" y="315"/>
                      <a:pt x="6" y="319"/>
                      <a:pt x="11" y="319"/>
                    </a:cubicBezTo>
                    <a:cubicBezTo>
                      <a:pt x="14" y="319"/>
                      <a:pt x="15" y="319"/>
                      <a:pt x="18" y="317"/>
                    </a:cubicBezTo>
                    <a:cubicBezTo>
                      <a:pt x="111" y="269"/>
                      <a:pt x="204" y="221"/>
                      <a:pt x="297" y="17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" name="CustomShape 39"/>
              <p:cNvSpPr/>
              <p:nvPr/>
            </p:nvSpPr>
            <p:spPr>
              <a:xfrm>
                <a:off x="5977800" y="3612960"/>
                <a:ext cx="48600" cy="117720"/>
              </a:xfrm>
              <a:custGeom>
                <a:avLst/>
                <a:gdLst/>
                <a:ahLst/>
                <a:rect l="l" t="t" r="r" b="b"/>
                <a:pathLst>
                  <a:path w="138" h="330">
                    <a:moveTo>
                      <a:pt x="126" y="18"/>
                    </a:moveTo>
                    <a:cubicBezTo>
                      <a:pt x="126" y="10"/>
                      <a:pt x="120" y="0"/>
                      <a:pt x="107" y="0"/>
                    </a:cubicBezTo>
                    <a:cubicBezTo>
                      <a:pt x="94" y="0"/>
                      <a:pt x="81" y="12"/>
                      <a:pt x="81" y="26"/>
                    </a:cubicBezTo>
                    <a:cubicBezTo>
                      <a:pt x="81" y="36"/>
                      <a:pt x="87" y="46"/>
                      <a:pt x="100" y="46"/>
                    </a:cubicBezTo>
                    <a:cubicBezTo>
                      <a:pt x="113" y="46"/>
                      <a:pt x="126" y="32"/>
                      <a:pt x="126" y="18"/>
                    </a:cubicBezTo>
                    <a:moveTo>
                      <a:pt x="32" y="267"/>
                    </a:moveTo>
                    <a:cubicBezTo>
                      <a:pt x="32" y="273"/>
                      <a:pt x="28" y="279"/>
                      <a:pt x="28" y="287"/>
                    </a:cubicBezTo>
                    <a:cubicBezTo>
                      <a:pt x="28" y="311"/>
                      <a:pt x="46" y="329"/>
                      <a:pt x="72" y="329"/>
                    </a:cubicBezTo>
                    <a:cubicBezTo>
                      <a:pt x="116" y="329"/>
                      <a:pt x="137" y="261"/>
                      <a:pt x="137" y="255"/>
                    </a:cubicBezTo>
                    <a:cubicBezTo>
                      <a:pt x="137" y="247"/>
                      <a:pt x="131" y="247"/>
                      <a:pt x="129" y="247"/>
                    </a:cubicBezTo>
                    <a:cubicBezTo>
                      <a:pt x="124" y="247"/>
                      <a:pt x="122" y="251"/>
                      <a:pt x="120" y="257"/>
                    </a:cubicBezTo>
                    <a:cubicBezTo>
                      <a:pt x="111" y="295"/>
                      <a:pt x="91" y="315"/>
                      <a:pt x="72" y="315"/>
                    </a:cubicBezTo>
                    <a:cubicBezTo>
                      <a:pt x="63" y="315"/>
                      <a:pt x="61" y="309"/>
                      <a:pt x="61" y="299"/>
                    </a:cubicBezTo>
                    <a:cubicBezTo>
                      <a:pt x="61" y="287"/>
                      <a:pt x="65" y="277"/>
                      <a:pt x="69" y="267"/>
                    </a:cubicBezTo>
                    <a:cubicBezTo>
                      <a:pt x="74" y="253"/>
                      <a:pt x="78" y="241"/>
                      <a:pt x="83" y="227"/>
                    </a:cubicBezTo>
                    <a:cubicBezTo>
                      <a:pt x="87" y="215"/>
                      <a:pt x="104" y="172"/>
                      <a:pt x="105" y="166"/>
                    </a:cubicBezTo>
                    <a:cubicBezTo>
                      <a:pt x="107" y="162"/>
                      <a:pt x="109" y="156"/>
                      <a:pt x="109" y="150"/>
                    </a:cubicBezTo>
                    <a:cubicBezTo>
                      <a:pt x="109" y="128"/>
                      <a:pt x="91" y="108"/>
                      <a:pt x="65" y="108"/>
                    </a:cubicBezTo>
                    <a:cubicBezTo>
                      <a:pt x="21" y="108"/>
                      <a:pt x="0" y="176"/>
                      <a:pt x="0" y="184"/>
                    </a:cubicBezTo>
                    <a:cubicBezTo>
                      <a:pt x="0" y="190"/>
                      <a:pt x="6" y="190"/>
                      <a:pt x="8" y="190"/>
                    </a:cubicBezTo>
                    <a:cubicBezTo>
                      <a:pt x="13" y="190"/>
                      <a:pt x="13" y="188"/>
                      <a:pt x="15" y="182"/>
                    </a:cubicBezTo>
                    <a:cubicBezTo>
                      <a:pt x="28" y="140"/>
                      <a:pt x="46" y="122"/>
                      <a:pt x="63" y="122"/>
                    </a:cubicBezTo>
                    <a:cubicBezTo>
                      <a:pt x="70" y="122"/>
                      <a:pt x="76" y="126"/>
                      <a:pt x="76" y="140"/>
                    </a:cubicBezTo>
                    <a:cubicBezTo>
                      <a:pt x="76" y="152"/>
                      <a:pt x="72" y="158"/>
                      <a:pt x="61" y="188"/>
                    </a:cubicBezTo>
                    <a:cubicBezTo>
                      <a:pt x="51" y="214"/>
                      <a:pt x="41" y="241"/>
                      <a:pt x="32" y="26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" name="CustomShape 40"/>
              <p:cNvSpPr/>
              <p:nvPr/>
            </p:nvSpPr>
            <p:spPr>
              <a:xfrm>
                <a:off x="6095520" y="3545280"/>
                <a:ext cx="122760" cy="110880"/>
              </a:xfrm>
              <a:custGeom>
                <a:avLst/>
                <a:gdLst/>
                <a:ahLst/>
                <a:rect l="l" t="t" r="r" b="b"/>
                <a:pathLst>
                  <a:path w="344" h="311">
                    <a:moveTo>
                      <a:pt x="312" y="42"/>
                    </a:moveTo>
                    <a:cubicBezTo>
                      <a:pt x="319" y="42"/>
                      <a:pt x="343" y="42"/>
                      <a:pt x="343" y="18"/>
                    </a:cubicBezTo>
                    <a:cubicBezTo>
                      <a:pt x="343" y="0"/>
                      <a:pt x="328" y="0"/>
                      <a:pt x="317" y="0"/>
                    </a:cubicBezTo>
                    <a:cubicBezTo>
                      <a:pt x="268" y="0"/>
                      <a:pt x="219" y="0"/>
                      <a:pt x="170" y="0"/>
                    </a:cubicBezTo>
                    <a:cubicBezTo>
                      <a:pt x="72" y="0"/>
                      <a:pt x="0" y="116"/>
                      <a:pt x="0" y="200"/>
                    </a:cubicBezTo>
                    <a:cubicBezTo>
                      <a:pt x="0" y="262"/>
                      <a:pt x="39" y="310"/>
                      <a:pt x="98" y="310"/>
                    </a:cubicBezTo>
                    <a:cubicBezTo>
                      <a:pt x="173" y="310"/>
                      <a:pt x="260" y="226"/>
                      <a:pt x="260" y="118"/>
                    </a:cubicBezTo>
                    <a:cubicBezTo>
                      <a:pt x="260" y="106"/>
                      <a:pt x="260" y="72"/>
                      <a:pt x="240" y="42"/>
                    </a:cubicBezTo>
                    <a:cubicBezTo>
                      <a:pt x="264" y="42"/>
                      <a:pt x="288" y="42"/>
                      <a:pt x="312" y="42"/>
                    </a:cubicBezTo>
                    <a:moveTo>
                      <a:pt x="98" y="296"/>
                    </a:moveTo>
                    <a:cubicBezTo>
                      <a:pt x="66" y="296"/>
                      <a:pt x="40" y="270"/>
                      <a:pt x="40" y="220"/>
                    </a:cubicBezTo>
                    <a:cubicBezTo>
                      <a:pt x="40" y="198"/>
                      <a:pt x="48" y="140"/>
                      <a:pt x="70" y="100"/>
                    </a:cubicBezTo>
                    <a:cubicBezTo>
                      <a:pt x="98" y="52"/>
                      <a:pt x="136" y="42"/>
                      <a:pt x="158" y="42"/>
                    </a:cubicBezTo>
                    <a:cubicBezTo>
                      <a:pt x="214" y="42"/>
                      <a:pt x="218" y="88"/>
                      <a:pt x="218" y="110"/>
                    </a:cubicBezTo>
                    <a:cubicBezTo>
                      <a:pt x="218" y="142"/>
                      <a:pt x="205" y="200"/>
                      <a:pt x="182" y="236"/>
                    </a:cubicBezTo>
                    <a:cubicBezTo>
                      <a:pt x="158" y="278"/>
                      <a:pt x="123" y="296"/>
                      <a:pt x="98" y="296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" name="CustomShape 41"/>
              <p:cNvSpPr/>
              <p:nvPr/>
            </p:nvSpPr>
            <p:spPr>
              <a:xfrm>
                <a:off x="6238440" y="3485160"/>
                <a:ext cx="74160" cy="78840"/>
              </a:xfrm>
              <a:custGeom>
                <a:avLst/>
                <a:gdLst/>
                <a:ahLst/>
                <a:rect l="l" t="t" r="r" b="b"/>
                <a:pathLst>
                  <a:path w="209" h="222">
                    <a:moveTo>
                      <a:pt x="47" y="173"/>
                    </a:moveTo>
                    <a:cubicBezTo>
                      <a:pt x="60" y="159"/>
                      <a:pt x="68" y="151"/>
                      <a:pt x="107" y="117"/>
                    </a:cubicBezTo>
                    <a:cubicBezTo>
                      <a:pt x="116" y="109"/>
                      <a:pt x="151" y="79"/>
                      <a:pt x="164" y="65"/>
                    </a:cubicBezTo>
                    <a:cubicBezTo>
                      <a:pt x="191" y="35"/>
                      <a:pt x="208" y="12"/>
                      <a:pt x="208" y="6"/>
                    </a:cubicBezTo>
                    <a:cubicBezTo>
                      <a:pt x="208" y="0"/>
                      <a:pt x="202" y="0"/>
                      <a:pt x="201" y="0"/>
                    </a:cubicBezTo>
                    <a:cubicBezTo>
                      <a:pt x="197" y="0"/>
                      <a:pt x="195" y="0"/>
                      <a:pt x="193" y="4"/>
                    </a:cubicBezTo>
                    <a:cubicBezTo>
                      <a:pt x="178" y="28"/>
                      <a:pt x="169" y="33"/>
                      <a:pt x="158" y="33"/>
                    </a:cubicBezTo>
                    <a:cubicBezTo>
                      <a:pt x="153" y="33"/>
                      <a:pt x="145" y="33"/>
                      <a:pt x="132" y="20"/>
                    </a:cubicBezTo>
                    <a:cubicBezTo>
                      <a:pt x="118" y="4"/>
                      <a:pt x="107" y="0"/>
                      <a:pt x="97" y="0"/>
                    </a:cubicBezTo>
                    <a:cubicBezTo>
                      <a:pt x="60" y="0"/>
                      <a:pt x="36" y="41"/>
                      <a:pt x="36" y="57"/>
                    </a:cubicBezTo>
                    <a:cubicBezTo>
                      <a:pt x="36" y="61"/>
                      <a:pt x="40" y="63"/>
                      <a:pt x="44" y="63"/>
                    </a:cubicBezTo>
                    <a:cubicBezTo>
                      <a:pt x="49" y="63"/>
                      <a:pt x="49" y="61"/>
                      <a:pt x="51" y="55"/>
                    </a:cubicBezTo>
                    <a:cubicBezTo>
                      <a:pt x="59" y="39"/>
                      <a:pt x="84" y="37"/>
                      <a:pt x="92" y="37"/>
                    </a:cubicBezTo>
                    <a:cubicBezTo>
                      <a:pt x="101" y="37"/>
                      <a:pt x="114" y="41"/>
                      <a:pt x="119" y="41"/>
                    </a:cubicBezTo>
                    <a:cubicBezTo>
                      <a:pt x="145" y="47"/>
                      <a:pt x="147" y="47"/>
                      <a:pt x="160" y="47"/>
                    </a:cubicBezTo>
                    <a:cubicBezTo>
                      <a:pt x="147" y="61"/>
                      <a:pt x="140" y="69"/>
                      <a:pt x="95" y="107"/>
                    </a:cubicBezTo>
                    <a:cubicBezTo>
                      <a:pt x="60" y="137"/>
                      <a:pt x="49" y="149"/>
                      <a:pt x="40" y="159"/>
                    </a:cubicBezTo>
                    <a:cubicBezTo>
                      <a:pt x="12" y="189"/>
                      <a:pt x="0" y="211"/>
                      <a:pt x="0" y="215"/>
                    </a:cubicBezTo>
                    <a:cubicBezTo>
                      <a:pt x="0" y="221"/>
                      <a:pt x="5" y="221"/>
                      <a:pt x="7" y="221"/>
                    </a:cubicBezTo>
                    <a:cubicBezTo>
                      <a:pt x="12" y="221"/>
                      <a:pt x="12" y="219"/>
                      <a:pt x="14" y="215"/>
                    </a:cubicBezTo>
                    <a:cubicBezTo>
                      <a:pt x="27" y="197"/>
                      <a:pt x="42" y="185"/>
                      <a:pt x="57" y="185"/>
                    </a:cubicBezTo>
                    <a:cubicBezTo>
                      <a:pt x="62" y="185"/>
                      <a:pt x="70" y="187"/>
                      <a:pt x="81" y="199"/>
                    </a:cubicBezTo>
                    <a:cubicBezTo>
                      <a:pt x="95" y="213"/>
                      <a:pt x="105" y="221"/>
                      <a:pt x="119" y="221"/>
                    </a:cubicBezTo>
                    <a:cubicBezTo>
                      <a:pt x="167" y="221"/>
                      <a:pt x="197" y="161"/>
                      <a:pt x="197" y="145"/>
                    </a:cubicBezTo>
                    <a:cubicBezTo>
                      <a:pt x="197" y="139"/>
                      <a:pt x="193" y="137"/>
                      <a:pt x="190" y="137"/>
                    </a:cubicBezTo>
                    <a:cubicBezTo>
                      <a:pt x="184" y="137"/>
                      <a:pt x="184" y="141"/>
                      <a:pt x="182" y="145"/>
                    </a:cubicBezTo>
                    <a:cubicBezTo>
                      <a:pt x="173" y="171"/>
                      <a:pt x="147" y="183"/>
                      <a:pt x="125" y="183"/>
                    </a:cubicBezTo>
                    <a:cubicBezTo>
                      <a:pt x="114" y="183"/>
                      <a:pt x="103" y="179"/>
                      <a:pt x="92" y="177"/>
                    </a:cubicBezTo>
                    <a:cubicBezTo>
                      <a:pt x="70" y="171"/>
                      <a:pt x="66" y="171"/>
                      <a:pt x="59" y="171"/>
                    </a:cubicBezTo>
                    <a:cubicBezTo>
                      <a:pt x="57" y="171"/>
                      <a:pt x="51" y="171"/>
                      <a:pt x="47" y="17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CustomShape 42"/>
              <p:cNvSpPr/>
              <p:nvPr/>
            </p:nvSpPr>
            <p:spPr>
              <a:xfrm>
                <a:off x="6227640" y="3602880"/>
                <a:ext cx="48600" cy="117720"/>
              </a:xfrm>
              <a:custGeom>
                <a:avLst/>
                <a:gdLst/>
                <a:ahLst/>
                <a:rect l="l" t="t" r="r" b="b"/>
                <a:pathLst>
                  <a:path w="138" h="330">
                    <a:moveTo>
                      <a:pt x="125" y="18"/>
                    </a:moveTo>
                    <a:cubicBezTo>
                      <a:pt x="125" y="10"/>
                      <a:pt x="120" y="0"/>
                      <a:pt x="107" y="0"/>
                    </a:cubicBezTo>
                    <a:cubicBezTo>
                      <a:pt x="96" y="0"/>
                      <a:pt x="81" y="12"/>
                      <a:pt x="81" y="28"/>
                    </a:cubicBezTo>
                    <a:cubicBezTo>
                      <a:pt x="81" y="36"/>
                      <a:pt x="89" y="46"/>
                      <a:pt x="100" y="46"/>
                    </a:cubicBezTo>
                    <a:cubicBezTo>
                      <a:pt x="113" y="46"/>
                      <a:pt x="125" y="32"/>
                      <a:pt x="125" y="18"/>
                    </a:cubicBezTo>
                    <a:moveTo>
                      <a:pt x="33" y="267"/>
                    </a:moveTo>
                    <a:cubicBezTo>
                      <a:pt x="31" y="273"/>
                      <a:pt x="30" y="279"/>
                      <a:pt x="30" y="287"/>
                    </a:cubicBezTo>
                    <a:cubicBezTo>
                      <a:pt x="30" y="311"/>
                      <a:pt x="46" y="329"/>
                      <a:pt x="72" y="329"/>
                    </a:cubicBezTo>
                    <a:cubicBezTo>
                      <a:pt x="118" y="329"/>
                      <a:pt x="137" y="261"/>
                      <a:pt x="137" y="255"/>
                    </a:cubicBezTo>
                    <a:cubicBezTo>
                      <a:pt x="137" y="247"/>
                      <a:pt x="131" y="247"/>
                      <a:pt x="129" y="247"/>
                    </a:cubicBezTo>
                    <a:cubicBezTo>
                      <a:pt x="124" y="247"/>
                      <a:pt x="124" y="251"/>
                      <a:pt x="122" y="257"/>
                    </a:cubicBezTo>
                    <a:cubicBezTo>
                      <a:pt x="111" y="295"/>
                      <a:pt x="90" y="315"/>
                      <a:pt x="74" y="315"/>
                    </a:cubicBezTo>
                    <a:cubicBezTo>
                      <a:pt x="65" y="315"/>
                      <a:pt x="63" y="309"/>
                      <a:pt x="63" y="299"/>
                    </a:cubicBezTo>
                    <a:cubicBezTo>
                      <a:pt x="63" y="287"/>
                      <a:pt x="65" y="277"/>
                      <a:pt x="70" y="267"/>
                    </a:cubicBezTo>
                    <a:cubicBezTo>
                      <a:pt x="74" y="253"/>
                      <a:pt x="79" y="241"/>
                      <a:pt x="83" y="228"/>
                    </a:cubicBezTo>
                    <a:cubicBezTo>
                      <a:pt x="89" y="218"/>
                      <a:pt x="103" y="172"/>
                      <a:pt x="105" y="166"/>
                    </a:cubicBezTo>
                    <a:cubicBezTo>
                      <a:pt x="107" y="162"/>
                      <a:pt x="109" y="156"/>
                      <a:pt x="109" y="150"/>
                    </a:cubicBezTo>
                    <a:cubicBezTo>
                      <a:pt x="109" y="128"/>
                      <a:pt x="90" y="110"/>
                      <a:pt x="66" y="110"/>
                    </a:cubicBezTo>
                    <a:cubicBezTo>
                      <a:pt x="20" y="110"/>
                      <a:pt x="0" y="176"/>
                      <a:pt x="0" y="184"/>
                    </a:cubicBezTo>
                    <a:cubicBezTo>
                      <a:pt x="0" y="190"/>
                      <a:pt x="6" y="190"/>
                      <a:pt x="7" y="190"/>
                    </a:cubicBezTo>
                    <a:cubicBezTo>
                      <a:pt x="15" y="190"/>
                      <a:pt x="15" y="188"/>
                      <a:pt x="17" y="182"/>
                    </a:cubicBezTo>
                    <a:cubicBezTo>
                      <a:pt x="28" y="140"/>
                      <a:pt x="48" y="122"/>
                      <a:pt x="65" y="122"/>
                    </a:cubicBezTo>
                    <a:cubicBezTo>
                      <a:pt x="72" y="122"/>
                      <a:pt x="76" y="126"/>
                      <a:pt x="76" y="140"/>
                    </a:cubicBezTo>
                    <a:cubicBezTo>
                      <a:pt x="76" y="152"/>
                      <a:pt x="74" y="158"/>
                      <a:pt x="61" y="190"/>
                    </a:cubicBezTo>
                    <a:cubicBezTo>
                      <a:pt x="52" y="216"/>
                      <a:pt x="42" y="241"/>
                      <a:pt x="33" y="26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" name="CustomShape 43"/>
              <p:cNvSpPr/>
              <p:nvPr/>
            </p:nvSpPr>
            <p:spPr>
              <a:xfrm>
                <a:off x="6344640" y="3545280"/>
                <a:ext cx="122760" cy="110880"/>
              </a:xfrm>
              <a:custGeom>
                <a:avLst/>
                <a:gdLst/>
                <a:ahLst/>
                <a:rect l="l" t="t" r="r" b="b"/>
                <a:pathLst>
                  <a:path w="344" h="311">
                    <a:moveTo>
                      <a:pt x="312" y="42"/>
                    </a:moveTo>
                    <a:cubicBezTo>
                      <a:pt x="319" y="42"/>
                      <a:pt x="343" y="42"/>
                      <a:pt x="343" y="18"/>
                    </a:cubicBezTo>
                    <a:cubicBezTo>
                      <a:pt x="343" y="0"/>
                      <a:pt x="330" y="0"/>
                      <a:pt x="317" y="0"/>
                    </a:cubicBezTo>
                    <a:cubicBezTo>
                      <a:pt x="268" y="0"/>
                      <a:pt x="219" y="0"/>
                      <a:pt x="169" y="0"/>
                    </a:cubicBezTo>
                    <a:cubicBezTo>
                      <a:pt x="72" y="0"/>
                      <a:pt x="0" y="116"/>
                      <a:pt x="0" y="200"/>
                    </a:cubicBezTo>
                    <a:cubicBezTo>
                      <a:pt x="0" y="262"/>
                      <a:pt x="38" y="310"/>
                      <a:pt x="98" y="310"/>
                    </a:cubicBezTo>
                    <a:cubicBezTo>
                      <a:pt x="173" y="310"/>
                      <a:pt x="260" y="226"/>
                      <a:pt x="260" y="118"/>
                    </a:cubicBezTo>
                    <a:cubicBezTo>
                      <a:pt x="260" y="106"/>
                      <a:pt x="260" y="72"/>
                      <a:pt x="240" y="42"/>
                    </a:cubicBezTo>
                    <a:cubicBezTo>
                      <a:pt x="264" y="42"/>
                      <a:pt x="288" y="42"/>
                      <a:pt x="312" y="42"/>
                    </a:cubicBezTo>
                    <a:moveTo>
                      <a:pt x="98" y="296"/>
                    </a:moveTo>
                    <a:cubicBezTo>
                      <a:pt x="66" y="296"/>
                      <a:pt x="40" y="270"/>
                      <a:pt x="40" y="220"/>
                    </a:cubicBezTo>
                    <a:cubicBezTo>
                      <a:pt x="40" y="198"/>
                      <a:pt x="48" y="140"/>
                      <a:pt x="72" y="100"/>
                    </a:cubicBezTo>
                    <a:cubicBezTo>
                      <a:pt x="98" y="52"/>
                      <a:pt x="136" y="42"/>
                      <a:pt x="158" y="42"/>
                    </a:cubicBezTo>
                    <a:cubicBezTo>
                      <a:pt x="214" y="42"/>
                      <a:pt x="219" y="88"/>
                      <a:pt x="219" y="110"/>
                    </a:cubicBezTo>
                    <a:cubicBezTo>
                      <a:pt x="219" y="142"/>
                      <a:pt x="206" y="200"/>
                      <a:pt x="184" y="236"/>
                    </a:cubicBezTo>
                    <a:cubicBezTo>
                      <a:pt x="158" y="278"/>
                      <a:pt x="123" y="296"/>
                      <a:pt x="98" y="296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7" name="CustomShape 44"/>
              <p:cNvSpPr/>
              <p:nvPr/>
            </p:nvSpPr>
            <p:spPr>
              <a:xfrm>
                <a:off x="6487200" y="3485160"/>
                <a:ext cx="74520" cy="78840"/>
              </a:xfrm>
              <a:custGeom>
                <a:avLst/>
                <a:gdLst/>
                <a:ahLst/>
                <a:rect l="l" t="t" r="r" b="b"/>
                <a:pathLst>
                  <a:path w="210" h="222">
                    <a:moveTo>
                      <a:pt x="50" y="173"/>
                    </a:moveTo>
                    <a:cubicBezTo>
                      <a:pt x="61" y="159"/>
                      <a:pt x="69" y="151"/>
                      <a:pt x="107" y="117"/>
                    </a:cubicBezTo>
                    <a:cubicBezTo>
                      <a:pt x="117" y="109"/>
                      <a:pt x="152" y="79"/>
                      <a:pt x="165" y="65"/>
                    </a:cubicBezTo>
                    <a:cubicBezTo>
                      <a:pt x="192" y="35"/>
                      <a:pt x="209" y="12"/>
                      <a:pt x="209" y="6"/>
                    </a:cubicBezTo>
                    <a:cubicBezTo>
                      <a:pt x="209" y="0"/>
                      <a:pt x="203" y="0"/>
                      <a:pt x="202" y="0"/>
                    </a:cubicBezTo>
                    <a:cubicBezTo>
                      <a:pt x="198" y="0"/>
                      <a:pt x="196" y="0"/>
                      <a:pt x="194" y="4"/>
                    </a:cubicBezTo>
                    <a:cubicBezTo>
                      <a:pt x="179" y="28"/>
                      <a:pt x="170" y="33"/>
                      <a:pt x="159" y="33"/>
                    </a:cubicBezTo>
                    <a:cubicBezTo>
                      <a:pt x="154" y="33"/>
                      <a:pt x="148" y="33"/>
                      <a:pt x="133" y="20"/>
                    </a:cubicBezTo>
                    <a:cubicBezTo>
                      <a:pt x="119" y="4"/>
                      <a:pt x="109" y="0"/>
                      <a:pt x="98" y="0"/>
                    </a:cubicBezTo>
                    <a:cubicBezTo>
                      <a:pt x="61" y="0"/>
                      <a:pt x="37" y="41"/>
                      <a:pt x="37" y="57"/>
                    </a:cubicBezTo>
                    <a:cubicBezTo>
                      <a:pt x="37" y="61"/>
                      <a:pt x="41" y="63"/>
                      <a:pt x="45" y="63"/>
                    </a:cubicBezTo>
                    <a:cubicBezTo>
                      <a:pt x="50" y="63"/>
                      <a:pt x="52" y="61"/>
                      <a:pt x="54" y="55"/>
                    </a:cubicBezTo>
                    <a:cubicBezTo>
                      <a:pt x="59" y="39"/>
                      <a:pt x="85" y="37"/>
                      <a:pt x="93" y="37"/>
                    </a:cubicBezTo>
                    <a:cubicBezTo>
                      <a:pt x="104" y="37"/>
                      <a:pt x="115" y="41"/>
                      <a:pt x="120" y="41"/>
                    </a:cubicBezTo>
                    <a:cubicBezTo>
                      <a:pt x="146" y="47"/>
                      <a:pt x="150" y="47"/>
                      <a:pt x="161" y="47"/>
                    </a:cubicBezTo>
                    <a:cubicBezTo>
                      <a:pt x="148" y="61"/>
                      <a:pt x="141" y="69"/>
                      <a:pt x="98" y="107"/>
                    </a:cubicBezTo>
                    <a:cubicBezTo>
                      <a:pt x="61" y="137"/>
                      <a:pt x="50" y="149"/>
                      <a:pt x="41" y="159"/>
                    </a:cubicBezTo>
                    <a:cubicBezTo>
                      <a:pt x="13" y="189"/>
                      <a:pt x="0" y="211"/>
                      <a:pt x="0" y="215"/>
                    </a:cubicBezTo>
                    <a:cubicBezTo>
                      <a:pt x="0" y="221"/>
                      <a:pt x="6" y="221"/>
                      <a:pt x="8" y="221"/>
                    </a:cubicBezTo>
                    <a:cubicBezTo>
                      <a:pt x="13" y="221"/>
                      <a:pt x="13" y="219"/>
                      <a:pt x="17" y="215"/>
                    </a:cubicBezTo>
                    <a:cubicBezTo>
                      <a:pt x="28" y="197"/>
                      <a:pt x="43" y="185"/>
                      <a:pt x="58" y="185"/>
                    </a:cubicBezTo>
                    <a:cubicBezTo>
                      <a:pt x="63" y="185"/>
                      <a:pt x="71" y="187"/>
                      <a:pt x="83" y="199"/>
                    </a:cubicBezTo>
                    <a:cubicBezTo>
                      <a:pt x="96" y="213"/>
                      <a:pt x="106" y="221"/>
                      <a:pt x="120" y="221"/>
                    </a:cubicBezTo>
                    <a:cubicBezTo>
                      <a:pt x="168" y="221"/>
                      <a:pt x="200" y="161"/>
                      <a:pt x="200" y="145"/>
                    </a:cubicBezTo>
                    <a:cubicBezTo>
                      <a:pt x="200" y="139"/>
                      <a:pt x="194" y="137"/>
                      <a:pt x="192" y="137"/>
                    </a:cubicBezTo>
                    <a:cubicBezTo>
                      <a:pt x="187" y="137"/>
                      <a:pt x="185" y="141"/>
                      <a:pt x="183" y="145"/>
                    </a:cubicBezTo>
                    <a:cubicBezTo>
                      <a:pt x="174" y="171"/>
                      <a:pt x="148" y="183"/>
                      <a:pt x="126" y="183"/>
                    </a:cubicBezTo>
                    <a:cubicBezTo>
                      <a:pt x="115" y="183"/>
                      <a:pt x="104" y="179"/>
                      <a:pt x="93" y="177"/>
                    </a:cubicBezTo>
                    <a:cubicBezTo>
                      <a:pt x="72" y="171"/>
                      <a:pt x="69" y="171"/>
                      <a:pt x="59" y="171"/>
                    </a:cubicBezTo>
                    <a:cubicBezTo>
                      <a:pt x="56" y="172"/>
                      <a:pt x="52" y="171"/>
                      <a:pt x="50" y="17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8" name="CustomShape 45"/>
              <p:cNvSpPr/>
              <p:nvPr/>
            </p:nvSpPr>
            <p:spPr>
              <a:xfrm>
                <a:off x="6469560" y="3602880"/>
                <a:ext cx="70920" cy="152280"/>
              </a:xfrm>
              <a:custGeom>
                <a:avLst/>
                <a:gdLst/>
                <a:ahLst/>
                <a:rect l="l" t="t" r="r" b="b"/>
                <a:pathLst>
                  <a:path w="200" h="426">
                    <a:moveTo>
                      <a:pt x="199" y="18"/>
                    </a:moveTo>
                    <a:cubicBezTo>
                      <a:pt x="199" y="10"/>
                      <a:pt x="191" y="0"/>
                      <a:pt x="180" y="0"/>
                    </a:cubicBezTo>
                    <a:cubicBezTo>
                      <a:pt x="168" y="0"/>
                      <a:pt x="155" y="14"/>
                      <a:pt x="155" y="28"/>
                    </a:cubicBezTo>
                    <a:cubicBezTo>
                      <a:pt x="155" y="34"/>
                      <a:pt x="160" y="46"/>
                      <a:pt x="173" y="46"/>
                    </a:cubicBezTo>
                    <a:cubicBezTo>
                      <a:pt x="186" y="46"/>
                      <a:pt x="199" y="32"/>
                      <a:pt x="199" y="18"/>
                    </a:cubicBezTo>
                    <a:moveTo>
                      <a:pt x="103" y="349"/>
                    </a:moveTo>
                    <a:cubicBezTo>
                      <a:pt x="94" y="383"/>
                      <a:pt x="70" y="411"/>
                      <a:pt x="44" y="411"/>
                    </a:cubicBezTo>
                    <a:cubicBezTo>
                      <a:pt x="38" y="411"/>
                      <a:pt x="33" y="409"/>
                      <a:pt x="27" y="407"/>
                    </a:cubicBezTo>
                    <a:cubicBezTo>
                      <a:pt x="38" y="403"/>
                      <a:pt x="42" y="391"/>
                      <a:pt x="42" y="383"/>
                    </a:cubicBezTo>
                    <a:cubicBezTo>
                      <a:pt x="42" y="371"/>
                      <a:pt x="35" y="365"/>
                      <a:pt x="25" y="365"/>
                    </a:cubicBezTo>
                    <a:cubicBezTo>
                      <a:pt x="11" y="365"/>
                      <a:pt x="0" y="379"/>
                      <a:pt x="0" y="393"/>
                    </a:cubicBezTo>
                    <a:cubicBezTo>
                      <a:pt x="0" y="413"/>
                      <a:pt x="16" y="425"/>
                      <a:pt x="44" y="425"/>
                    </a:cubicBezTo>
                    <a:cubicBezTo>
                      <a:pt x="72" y="425"/>
                      <a:pt x="125" y="407"/>
                      <a:pt x="138" y="347"/>
                    </a:cubicBezTo>
                    <a:cubicBezTo>
                      <a:pt x="152" y="289"/>
                      <a:pt x="165" y="230"/>
                      <a:pt x="179" y="172"/>
                    </a:cubicBezTo>
                    <a:cubicBezTo>
                      <a:pt x="180" y="166"/>
                      <a:pt x="182" y="162"/>
                      <a:pt x="182" y="156"/>
                    </a:cubicBezTo>
                    <a:cubicBezTo>
                      <a:pt x="182" y="128"/>
                      <a:pt x="160" y="110"/>
                      <a:pt x="132" y="110"/>
                    </a:cubicBezTo>
                    <a:cubicBezTo>
                      <a:pt x="83" y="110"/>
                      <a:pt x="53" y="178"/>
                      <a:pt x="53" y="184"/>
                    </a:cubicBezTo>
                    <a:cubicBezTo>
                      <a:pt x="53" y="190"/>
                      <a:pt x="58" y="188"/>
                      <a:pt x="60" y="190"/>
                    </a:cubicBezTo>
                    <a:cubicBezTo>
                      <a:pt x="66" y="190"/>
                      <a:pt x="68" y="190"/>
                      <a:pt x="70" y="182"/>
                    </a:cubicBezTo>
                    <a:cubicBezTo>
                      <a:pt x="81" y="154"/>
                      <a:pt x="105" y="122"/>
                      <a:pt x="131" y="122"/>
                    </a:cubicBezTo>
                    <a:cubicBezTo>
                      <a:pt x="144" y="122"/>
                      <a:pt x="147" y="132"/>
                      <a:pt x="147" y="146"/>
                    </a:cubicBezTo>
                    <a:cubicBezTo>
                      <a:pt x="147" y="152"/>
                      <a:pt x="145" y="160"/>
                      <a:pt x="145" y="162"/>
                    </a:cubicBezTo>
                    <a:cubicBezTo>
                      <a:pt x="131" y="224"/>
                      <a:pt x="117" y="287"/>
                      <a:pt x="103" y="34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9" name="CustomShape 46"/>
              <p:cNvSpPr/>
              <p:nvPr/>
            </p:nvSpPr>
            <p:spPr>
              <a:xfrm>
                <a:off x="6656040" y="3586320"/>
                <a:ext cx="142200" cy="9360"/>
              </a:xfrm>
              <a:custGeom>
                <a:avLst/>
                <a:gdLst/>
                <a:ahLst/>
                <a:rect l="l" t="t" r="r" b="b"/>
                <a:pathLst>
                  <a:path w="398" h="29">
                    <a:moveTo>
                      <a:pt x="375" y="28"/>
                    </a:moveTo>
                    <a:cubicBezTo>
                      <a:pt x="386" y="28"/>
                      <a:pt x="397" y="28"/>
                      <a:pt x="397" y="14"/>
                    </a:cubicBezTo>
                    <a:cubicBezTo>
                      <a:pt x="397" y="0"/>
                      <a:pt x="386" y="0"/>
                      <a:pt x="375" y="0"/>
                    </a:cubicBezTo>
                    <a:cubicBezTo>
                      <a:pt x="258" y="0"/>
                      <a:pt x="141" y="0"/>
                      <a:pt x="24" y="0"/>
                    </a:cubicBezTo>
                    <a:cubicBezTo>
                      <a:pt x="13" y="0"/>
                      <a:pt x="0" y="0"/>
                      <a:pt x="0" y="14"/>
                    </a:cubicBezTo>
                    <a:cubicBezTo>
                      <a:pt x="0" y="28"/>
                      <a:pt x="13" y="28"/>
                      <a:pt x="24" y="28"/>
                    </a:cubicBezTo>
                    <a:cubicBezTo>
                      <a:pt x="141" y="28"/>
                      <a:pt x="258" y="28"/>
                      <a:pt x="375" y="2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0" name="CustomShape 47"/>
              <p:cNvSpPr/>
              <p:nvPr/>
            </p:nvSpPr>
            <p:spPr>
              <a:xfrm>
                <a:off x="6879960" y="3542400"/>
                <a:ext cx="129960" cy="113760"/>
              </a:xfrm>
              <a:custGeom>
                <a:avLst/>
                <a:gdLst/>
                <a:ahLst/>
                <a:rect l="l" t="t" r="r" b="b"/>
                <a:pathLst>
                  <a:path w="364" h="319">
                    <a:moveTo>
                      <a:pt x="282" y="146"/>
                    </a:moveTo>
                    <a:cubicBezTo>
                      <a:pt x="282" y="36"/>
                      <a:pt x="223" y="0"/>
                      <a:pt x="175" y="0"/>
                    </a:cubicBezTo>
                    <a:cubicBezTo>
                      <a:pt x="85" y="0"/>
                      <a:pt x="0" y="102"/>
                      <a:pt x="0" y="200"/>
                    </a:cubicBezTo>
                    <a:cubicBezTo>
                      <a:pt x="0" y="266"/>
                      <a:pt x="39" y="318"/>
                      <a:pt x="105" y="318"/>
                    </a:cubicBezTo>
                    <a:cubicBezTo>
                      <a:pt x="146" y="318"/>
                      <a:pt x="192" y="302"/>
                      <a:pt x="242" y="260"/>
                    </a:cubicBezTo>
                    <a:cubicBezTo>
                      <a:pt x="251" y="296"/>
                      <a:pt x="271" y="318"/>
                      <a:pt x="301" y="318"/>
                    </a:cubicBezTo>
                    <a:cubicBezTo>
                      <a:pt x="336" y="318"/>
                      <a:pt x="356" y="280"/>
                      <a:pt x="356" y="268"/>
                    </a:cubicBezTo>
                    <a:cubicBezTo>
                      <a:pt x="356" y="264"/>
                      <a:pt x="352" y="262"/>
                      <a:pt x="347" y="262"/>
                    </a:cubicBezTo>
                    <a:cubicBezTo>
                      <a:pt x="343" y="262"/>
                      <a:pt x="341" y="264"/>
                      <a:pt x="339" y="268"/>
                    </a:cubicBezTo>
                    <a:cubicBezTo>
                      <a:pt x="328" y="304"/>
                      <a:pt x="304" y="304"/>
                      <a:pt x="302" y="304"/>
                    </a:cubicBezTo>
                    <a:cubicBezTo>
                      <a:pt x="282" y="304"/>
                      <a:pt x="282" y="248"/>
                      <a:pt x="282" y="232"/>
                    </a:cubicBezTo>
                    <a:cubicBezTo>
                      <a:pt x="282" y="216"/>
                      <a:pt x="282" y="216"/>
                      <a:pt x="290" y="208"/>
                    </a:cubicBezTo>
                    <a:cubicBezTo>
                      <a:pt x="350" y="124"/>
                      <a:pt x="363" y="44"/>
                      <a:pt x="363" y="42"/>
                    </a:cubicBezTo>
                    <a:cubicBezTo>
                      <a:pt x="363" y="40"/>
                      <a:pt x="363" y="36"/>
                      <a:pt x="356" y="36"/>
                    </a:cubicBezTo>
                    <a:cubicBezTo>
                      <a:pt x="350" y="36"/>
                      <a:pt x="350" y="38"/>
                      <a:pt x="347" y="50"/>
                    </a:cubicBezTo>
                    <a:cubicBezTo>
                      <a:pt x="334" y="94"/>
                      <a:pt x="314" y="148"/>
                      <a:pt x="282" y="188"/>
                    </a:cubicBezTo>
                    <a:cubicBezTo>
                      <a:pt x="282" y="174"/>
                      <a:pt x="282" y="160"/>
                      <a:pt x="282" y="146"/>
                    </a:cubicBezTo>
                    <a:moveTo>
                      <a:pt x="240" y="242"/>
                    </a:moveTo>
                    <a:cubicBezTo>
                      <a:pt x="183" y="296"/>
                      <a:pt x="133" y="304"/>
                      <a:pt x="107" y="304"/>
                    </a:cubicBezTo>
                    <a:cubicBezTo>
                      <a:pt x="68" y="304"/>
                      <a:pt x="48" y="272"/>
                      <a:pt x="48" y="226"/>
                    </a:cubicBezTo>
                    <a:cubicBezTo>
                      <a:pt x="48" y="192"/>
                      <a:pt x="64" y="116"/>
                      <a:pt x="85" y="80"/>
                    </a:cubicBezTo>
                    <a:cubicBezTo>
                      <a:pt x="116" y="30"/>
                      <a:pt x="151" y="16"/>
                      <a:pt x="173" y="16"/>
                    </a:cubicBezTo>
                    <a:cubicBezTo>
                      <a:pt x="238" y="16"/>
                      <a:pt x="238" y="108"/>
                      <a:pt x="238" y="162"/>
                    </a:cubicBezTo>
                    <a:cubicBezTo>
                      <a:pt x="238" y="188"/>
                      <a:pt x="238" y="230"/>
                      <a:pt x="240" y="24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" name="CustomShape 48"/>
              <p:cNvSpPr/>
              <p:nvPr/>
            </p:nvSpPr>
            <p:spPr>
              <a:xfrm>
                <a:off x="7072560" y="3465000"/>
                <a:ext cx="219240" cy="251280"/>
              </a:xfrm>
              <a:custGeom>
                <a:avLst/>
                <a:gdLst/>
                <a:ahLst/>
                <a:rect l="l" t="t" r="r" b="b"/>
                <a:pathLst>
                  <a:path w="612" h="701">
                    <a:moveTo>
                      <a:pt x="236" y="375"/>
                    </a:moveTo>
                    <a:cubicBezTo>
                      <a:pt x="160" y="477"/>
                      <a:pt x="84" y="580"/>
                      <a:pt x="7" y="682"/>
                    </a:cubicBezTo>
                    <a:cubicBezTo>
                      <a:pt x="2" y="688"/>
                      <a:pt x="0" y="690"/>
                      <a:pt x="0" y="692"/>
                    </a:cubicBezTo>
                    <a:cubicBezTo>
                      <a:pt x="0" y="700"/>
                      <a:pt x="7" y="700"/>
                      <a:pt x="18" y="700"/>
                    </a:cubicBezTo>
                    <a:cubicBezTo>
                      <a:pt x="197" y="700"/>
                      <a:pt x="376" y="700"/>
                      <a:pt x="555" y="700"/>
                    </a:cubicBezTo>
                    <a:cubicBezTo>
                      <a:pt x="574" y="642"/>
                      <a:pt x="592" y="585"/>
                      <a:pt x="611" y="527"/>
                    </a:cubicBezTo>
                    <a:cubicBezTo>
                      <a:pt x="606" y="527"/>
                      <a:pt x="601" y="527"/>
                      <a:pt x="596" y="527"/>
                    </a:cubicBezTo>
                    <a:cubicBezTo>
                      <a:pt x="579" y="579"/>
                      <a:pt x="535" y="622"/>
                      <a:pt x="480" y="642"/>
                    </a:cubicBezTo>
                    <a:cubicBezTo>
                      <a:pt x="470" y="644"/>
                      <a:pt x="426" y="662"/>
                      <a:pt x="330" y="662"/>
                    </a:cubicBezTo>
                    <a:cubicBezTo>
                      <a:pt x="239" y="662"/>
                      <a:pt x="147" y="662"/>
                      <a:pt x="55" y="662"/>
                    </a:cubicBezTo>
                    <a:cubicBezTo>
                      <a:pt x="130" y="562"/>
                      <a:pt x="204" y="461"/>
                      <a:pt x="279" y="361"/>
                    </a:cubicBezTo>
                    <a:cubicBezTo>
                      <a:pt x="284" y="355"/>
                      <a:pt x="286" y="354"/>
                      <a:pt x="286" y="351"/>
                    </a:cubicBezTo>
                    <a:cubicBezTo>
                      <a:pt x="286" y="348"/>
                      <a:pt x="284" y="347"/>
                      <a:pt x="280" y="341"/>
                    </a:cubicBezTo>
                    <a:cubicBezTo>
                      <a:pt x="210" y="237"/>
                      <a:pt x="140" y="133"/>
                      <a:pt x="70" y="30"/>
                    </a:cubicBezTo>
                    <a:cubicBezTo>
                      <a:pt x="156" y="30"/>
                      <a:pt x="241" y="30"/>
                      <a:pt x="327" y="30"/>
                    </a:cubicBezTo>
                    <a:cubicBezTo>
                      <a:pt x="400" y="30"/>
                      <a:pt x="550" y="34"/>
                      <a:pt x="596" y="165"/>
                    </a:cubicBezTo>
                    <a:cubicBezTo>
                      <a:pt x="601" y="165"/>
                      <a:pt x="606" y="165"/>
                      <a:pt x="611" y="165"/>
                    </a:cubicBezTo>
                    <a:cubicBezTo>
                      <a:pt x="592" y="110"/>
                      <a:pt x="574" y="55"/>
                      <a:pt x="555" y="0"/>
                    </a:cubicBezTo>
                    <a:cubicBezTo>
                      <a:pt x="376" y="0"/>
                      <a:pt x="197" y="0"/>
                      <a:pt x="18" y="0"/>
                    </a:cubicBezTo>
                    <a:cubicBezTo>
                      <a:pt x="0" y="0"/>
                      <a:pt x="0" y="2"/>
                      <a:pt x="0" y="24"/>
                    </a:cubicBezTo>
                    <a:cubicBezTo>
                      <a:pt x="79" y="141"/>
                      <a:pt x="157" y="258"/>
                      <a:pt x="236" y="37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" name="CustomShape 49"/>
              <p:cNvSpPr/>
              <p:nvPr/>
            </p:nvSpPr>
            <p:spPr>
              <a:xfrm>
                <a:off x="7324920" y="3597840"/>
                <a:ext cx="41760" cy="175320"/>
              </a:xfrm>
              <a:custGeom>
                <a:avLst/>
                <a:gdLst/>
                <a:ahLst/>
                <a:rect l="l" t="t" r="r" b="b"/>
                <a:pathLst>
                  <a:path w="119" h="490">
                    <a:moveTo>
                      <a:pt x="109" y="0"/>
                    </a:moveTo>
                    <a:cubicBezTo>
                      <a:pt x="22" y="64"/>
                      <a:pt x="0" y="170"/>
                      <a:pt x="0" y="244"/>
                    </a:cubicBezTo>
                    <a:cubicBezTo>
                      <a:pt x="0" y="313"/>
                      <a:pt x="19" y="419"/>
                      <a:pt x="109" y="489"/>
                    </a:cubicBezTo>
                    <a:cubicBezTo>
                      <a:pt x="113" y="489"/>
                      <a:pt x="118" y="489"/>
                      <a:pt x="118" y="483"/>
                    </a:cubicBezTo>
                    <a:cubicBezTo>
                      <a:pt x="118" y="479"/>
                      <a:pt x="116" y="479"/>
                      <a:pt x="113" y="475"/>
                    </a:cubicBezTo>
                    <a:cubicBezTo>
                      <a:pt x="52" y="417"/>
                      <a:pt x="30" y="333"/>
                      <a:pt x="30" y="244"/>
                    </a:cubicBezTo>
                    <a:cubicBezTo>
                      <a:pt x="30" y="112"/>
                      <a:pt x="78" y="48"/>
                      <a:pt x="114" y="10"/>
                    </a:cubicBezTo>
                    <a:cubicBezTo>
                      <a:pt x="116" y="8"/>
                      <a:pt x="118" y="8"/>
                      <a:pt x="118" y="6"/>
                    </a:cubicBezTo>
                    <a:cubicBezTo>
                      <a:pt x="118" y="0"/>
                      <a:pt x="113" y="0"/>
                      <a:pt x="109" y="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" name="CustomShape 50"/>
              <p:cNvSpPr/>
              <p:nvPr/>
            </p:nvSpPr>
            <p:spPr>
              <a:xfrm>
                <a:off x="7386840" y="3612960"/>
                <a:ext cx="48240" cy="117720"/>
              </a:xfrm>
              <a:custGeom>
                <a:avLst/>
                <a:gdLst/>
                <a:ahLst/>
                <a:rect l="l" t="t" r="r" b="b"/>
                <a:pathLst>
                  <a:path w="137" h="330">
                    <a:moveTo>
                      <a:pt x="125" y="18"/>
                    </a:moveTo>
                    <a:cubicBezTo>
                      <a:pt x="125" y="10"/>
                      <a:pt x="120" y="0"/>
                      <a:pt x="107" y="0"/>
                    </a:cubicBezTo>
                    <a:cubicBezTo>
                      <a:pt x="94" y="0"/>
                      <a:pt x="81" y="12"/>
                      <a:pt x="81" y="26"/>
                    </a:cubicBezTo>
                    <a:cubicBezTo>
                      <a:pt x="81" y="36"/>
                      <a:pt x="86" y="46"/>
                      <a:pt x="99" y="46"/>
                    </a:cubicBezTo>
                    <a:cubicBezTo>
                      <a:pt x="112" y="46"/>
                      <a:pt x="125" y="32"/>
                      <a:pt x="125" y="18"/>
                    </a:cubicBezTo>
                    <a:moveTo>
                      <a:pt x="33" y="267"/>
                    </a:moveTo>
                    <a:cubicBezTo>
                      <a:pt x="31" y="273"/>
                      <a:pt x="27" y="279"/>
                      <a:pt x="27" y="287"/>
                    </a:cubicBezTo>
                    <a:cubicBezTo>
                      <a:pt x="27" y="311"/>
                      <a:pt x="46" y="329"/>
                      <a:pt x="72" y="329"/>
                    </a:cubicBezTo>
                    <a:cubicBezTo>
                      <a:pt x="116" y="329"/>
                      <a:pt x="136" y="261"/>
                      <a:pt x="136" y="255"/>
                    </a:cubicBezTo>
                    <a:cubicBezTo>
                      <a:pt x="136" y="247"/>
                      <a:pt x="131" y="247"/>
                      <a:pt x="129" y="247"/>
                    </a:cubicBezTo>
                    <a:cubicBezTo>
                      <a:pt x="123" y="247"/>
                      <a:pt x="123" y="251"/>
                      <a:pt x="121" y="257"/>
                    </a:cubicBezTo>
                    <a:cubicBezTo>
                      <a:pt x="110" y="295"/>
                      <a:pt x="90" y="315"/>
                      <a:pt x="73" y="315"/>
                    </a:cubicBezTo>
                    <a:cubicBezTo>
                      <a:pt x="64" y="315"/>
                      <a:pt x="61" y="309"/>
                      <a:pt x="61" y="299"/>
                    </a:cubicBezTo>
                    <a:cubicBezTo>
                      <a:pt x="61" y="287"/>
                      <a:pt x="64" y="277"/>
                      <a:pt x="68" y="267"/>
                    </a:cubicBezTo>
                    <a:cubicBezTo>
                      <a:pt x="73" y="253"/>
                      <a:pt x="77" y="241"/>
                      <a:pt x="83" y="227"/>
                    </a:cubicBezTo>
                    <a:cubicBezTo>
                      <a:pt x="86" y="215"/>
                      <a:pt x="103" y="172"/>
                      <a:pt x="105" y="166"/>
                    </a:cubicBezTo>
                    <a:cubicBezTo>
                      <a:pt x="107" y="162"/>
                      <a:pt x="109" y="156"/>
                      <a:pt x="109" y="150"/>
                    </a:cubicBezTo>
                    <a:cubicBezTo>
                      <a:pt x="109" y="128"/>
                      <a:pt x="90" y="108"/>
                      <a:pt x="64" y="108"/>
                    </a:cubicBezTo>
                    <a:cubicBezTo>
                      <a:pt x="20" y="108"/>
                      <a:pt x="0" y="176"/>
                      <a:pt x="0" y="184"/>
                    </a:cubicBezTo>
                    <a:cubicBezTo>
                      <a:pt x="0" y="190"/>
                      <a:pt x="5" y="190"/>
                      <a:pt x="7" y="190"/>
                    </a:cubicBezTo>
                    <a:cubicBezTo>
                      <a:pt x="13" y="190"/>
                      <a:pt x="14" y="188"/>
                      <a:pt x="14" y="182"/>
                    </a:cubicBezTo>
                    <a:cubicBezTo>
                      <a:pt x="27" y="140"/>
                      <a:pt x="48" y="122"/>
                      <a:pt x="64" y="122"/>
                    </a:cubicBezTo>
                    <a:cubicBezTo>
                      <a:pt x="72" y="122"/>
                      <a:pt x="75" y="126"/>
                      <a:pt x="75" y="140"/>
                    </a:cubicBezTo>
                    <a:cubicBezTo>
                      <a:pt x="75" y="152"/>
                      <a:pt x="72" y="158"/>
                      <a:pt x="61" y="188"/>
                    </a:cubicBezTo>
                    <a:cubicBezTo>
                      <a:pt x="51" y="214"/>
                      <a:pt x="42" y="241"/>
                      <a:pt x="33" y="26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" name="CustomShape 51"/>
              <p:cNvSpPr/>
              <p:nvPr/>
            </p:nvSpPr>
            <p:spPr>
              <a:xfrm>
                <a:off x="7463160" y="3709080"/>
                <a:ext cx="19800" cy="54000"/>
              </a:xfrm>
              <a:custGeom>
                <a:avLst/>
                <a:gdLst/>
                <a:ahLst/>
                <a:rect l="l" t="t" r="r" b="b"/>
                <a:pathLst>
                  <a:path w="58" h="153">
                    <a:moveTo>
                      <a:pt x="44" y="50"/>
                    </a:moveTo>
                    <a:cubicBezTo>
                      <a:pt x="44" y="76"/>
                      <a:pt x="40" y="108"/>
                      <a:pt x="9" y="140"/>
                    </a:cubicBezTo>
                    <a:cubicBezTo>
                      <a:pt x="7" y="142"/>
                      <a:pt x="7" y="142"/>
                      <a:pt x="7" y="146"/>
                    </a:cubicBezTo>
                    <a:cubicBezTo>
                      <a:pt x="7" y="148"/>
                      <a:pt x="9" y="152"/>
                      <a:pt x="13" y="152"/>
                    </a:cubicBezTo>
                    <a:cubicBezTo>
                      <a:pt x="18" y="152"/>
                      <a:pt x="57" y="112"/>
                      <a:pt x="57" y="54"/>
                    </a:cubicBezTo>
                    <a:cubicBezTo>
                      <a:pt x="57" y="24"/>
                      <a:pt x="46" y="0"/>
                      <a:pt x="26" y="0"/>
                    </a:cubicBezTo>
                    <a:cubicBezTo>
                      <a:pt x="11" y="0"/>
                      <a:pt x="0" y="14"/>
                      <a:pt x="0" y="28"/>
                    </a:cubicBezTo>
                    <a:cubicBezTo>
                      <a:pt x="0" y="44"/>
                      <a:pt x="11" y="58"/>
                      <a:pt x="26" y="58"/>
                    </a:cubicBezTo>
                    <a:cubicBezTo>
                      <a:pt x="37" y="58"/>
                      <a:pt x="38" y="53"/>
                      <a:pt x="44" y="5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" name="CustomShape 52"/>
              <p:cNvSpPr/>
              <p:nvPr/>
            </p:nvSpPr>
            <p:spPr>
              <a:xfrm>
                <a:off x="7500240" y="3612960"/>
                <a:ext cx="70920" cy="152280"/>
              </a:xfrm>
              <a:custGeom>
                <a:avLst/>
                <a:gdLst/>
                <a:ahLst/>
                <a:rect l="l" t="t" r="r" b="b"/>
                <a:pathLst>
                  <a:path w="200" h="426">
                    <a:moveTo>
                      <a:pt x="199" y="18"/>
                    </a:moveTo>
                    <a:cubicBezTo>
                      <a:pt x="199" y="10"/>
                      <a:pt x="194" y="0"/>
                      <a:pt x="181" y="0"/>
                    </a:cubicBezTo>
                    <a:cubicBezTo>
                      <a:pt x="168" y="0"/>
                      <a:pt x="155" y="14"/>
                      <a:pt x="155" y="26"/>
                    </a:cubicBezTo>
                    <a:cubicBezTo>
                      <a:pt x="155" y="34"/>
                      <a:pt x="161" y="46"/>
                      <a:pt x="174" y="46"/>
                    </a:cubicBezTo>
                    <a:cubicBezTo>
                      <a:pt x="187" y="46"/>
                      <a:pt x="199" y="32"/>
                      <a:pt x="199" y="18"/>
                    </a:cubicBezTo>
                    <a:moveTo>
                      <a:pt x="104" y="349"/>
                    </a:moveTo>
                    <a:cubicBezTo>
                      <a:pt x="96" y="383"/>
                      <a:pt x="72" y="411"/>
                      <a:pt x="44" y="411"/>
                    </a:cubicBezTo>
                    <a:cubicBezTo>
                      <a:pt x="39" y="411"/>
                      <a:pt x="33" y="409"/>
                      <a:pt x="28" y="407"/>
                    </a:cubicBezTo>
                    <a:cubicBezTo>
                      <a:pt x="41" y="401"/>
                      <a:pt x="44" y="391"/>
                      <a:pt x="44" y="383"/>
                    </a:cubicBezTo>
                    <a:cubicBezTo>
                      <a:pt x="44" y="371"/>
                      <a:pt x="35" y="365"/>
                      <a:pt x="26" y="365"/>
                    </a:cubicBezTo>
                    <a:cubicBezTo>
                      <a:pt x="11" y="365"/>
                      <a:pt x="0" y="377"/>
                      <a:pt x="0" y="393"/>
                    </a:cubicBezTo>
                    <a:cubicBezTo>
                      <a:pt x="0" y="413"/>
                      <a:pt x="18" y="425"/>
                      <a:pt x="44" y="425"/>
                    </a:cubicBezTo>
                    <a:cubicBezTo>
                      <a:pt x="71" y="425"/>
                      <a:pt x="126" y="407"/>
                      <a:pt x="140" y="347"/>
                    </a:cubicBezTo>
                    <a:cubicBezTo>
                      <a:pt x="154" y="289"/>
                      <a:pt x="167" y="230"/>
                      <a:pt x="181" y="172"/>
                    </a:cubicBezTo>
                    <a:cubicBezTo>
                      <a:pt x="181" y="166"/>
                      <a:pt x="183" y="162"/>
                      <a:pt x="183" y="156"/>
                    </a:cubicBezTo>
                    <a:cubicBezTo>
                      <a:pt x="183" y="128"/>
                      <a:pt x="161" y="108"/>
                      <a:pt x="135" y="108"/>
                    </a:cubicBezTo>
                    <a:cubicBezTo>
                      <a:pt x="83" y="108"/>
                      <a:pt x="56" y="178"/>
                      <a:pt x="56" y="184"/>
                    </a:cubicBezTo>
                    <a:cubicBezTo>
                      <a:pt x="56" y="190"/>
                      <a:pt x="61" y="190"/>
                      <a:pt x="63" y="190"/>
                    </a:cubicBezTo>
                    <a:cubicBezTo>
                      <a:pt x="68" y="190"/>
                      <a:pt x="68" y="188"/>
                      <a:pt x="72" y="182"/>
                    </a:cubicBezTo>
                    <a:cubicBezTo>
                      <a:pt x="83" y="154"/>
                      <a:pt x="107" y="122"/>
                      <a:pt x="133" y="122"/>
                    </a:cubicBezTo>
                    <a:cubicBezTo>
                      <a:pt x="144" y="122"/>
                      <a:pt x="148" y="130"/>
                      <a:pt x="148" y="146"/>
                    </a:cubicBezTo>
                    <a:cubicBezTo>
                      <a:pt x="148" y="152"/>
                      <a:pt x="148" y="158"/>
                      <a:pt x="146" y="162"/>
                    </a:cubicBezTo>
                    <a:cubicBezTo>
                      <a:pt x="132" y="224"/>
                      <a:pt x="118" y="287"/>
                      <a:pt x="104" y="34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6" name="CustomShape 53"/>
              <p:cNvSpPr/>
              <p:nvPr/>
            </p:nvSpPr>
            <p:spPr>
              <a:xfrm>
                <a:off x="7598520" y="3597840"/>
                <a:ext cx="41760" cy="175320"/>
              </a:xfrm>
              <a:custGeom>
                <a:avLst/>
                <a:gdLst/>
                <a:ahLst/>
                <a:rect l="l" t="t" r="r" b="b"/>
                <a:pathLst>
                  <a:path w="119" h="490">
                    <a:moveTo>
                      <a:pt x="9" y="0"/>
                    </a:moveTo>
                    <a:cubicBezTo>
                      <a:pt x="6" y="0"/>
                      <a:pt x="0" y="0"/>
                      <a:pt x="0" y="6"/>
                    </a:cubicBezTo>
                    <a:cubicBezTo>
                      <a:pt x="0" y="8"/>
                      <a:pt x="2" y="8"/>
                      <a:pt x="4" y="12"/>
                    </a:cubicBezTo>
                    <a:cubicBezTo>
                      <a:pt x="43" y="52"/>
                      <a:pt x="87" y="118"/>
                      <a:pt x="87" y="244"/>
                    </a:cubicBezTo>
                    <a:cubicBezTo>
                      <a:pt x="87" y="345"/>
                      <a:pt x="57" y="423"/>
                      <a:pt x="8" y="471"/>
                    </a:cubicBezTo>
                    <a:cubicBezTo>
                      <a:pt x="0" y="479"/>
                      <a:pt x="0" y="481"/>
                      <a:pt x="0" y="483"/>
                    </a:cubicBezTo>
                    <a:cubicBezTo>
                      <a:pt x="0" y="485"/>
                      <a:pt x="2" y="489"/>
                      <a:pt x="6" y="489"/>
                    </a:cubicBezTo>
                    <a:cubicBezTo>
                      <a:pt x="11" y="489"/>
                      <a:pt x="54" y="457"/>
                      <a:pt x="85" y="395"/>
                    </a:cubicBezTo>
                    <a:cubicBezTo>
                      <a:pt x="105" y="355"/>
                      <a:pt x="118" y="301"/>
                      <a:pt x="118" y="244"/>
                    </a:cubicBezTo>
                    <a:cubicBezTo>
                      <a:pt x="118" y="176"/>
                      <a:pt x="98" y="68"/>
                      <a:pt x="9" y="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" name="CustomShape 54"/>
              <p:cNvSpPr/>
              <p:nvPr/>
            </p:nvSpPr>
            <p:spPr>
              <a:xfrm>
                <a:off x="7677720" y="3628080"/>
                <a:ext cx="89640" cy="114120"/>
              </a:xfrm>
              <a:custGeom>
                <a:avLst/>
                <a:gdLst/>
                <a:ahLst/>
                <a:rect l="l" t="t" r="r" b="b"/>
                <a:pathLst>
                  <a:path w="252" h="320">
                    <a:moveTo>
                      <a:pt x="232" y="171"/>
                    </a:moveTo>
                    <a:cubicBezTo>
                      <a:pt x="240" y="171"/>
                      <a:pt x="251" y="171"/>
                      <a:pt x="251" y="160"/>
                    </a:cubicBezTo>
                    <a:cubicBezTo>
                      <a:pt x="251" y="148"/>
                      <a:pt x="240" y="148"/>
                      <a:pt x="232" y="148"/>
                    </a:cubicBezTo>
                    <a:cubicBezTo>
                      <a:pt x="162" y="148"/>
                      <a:pt x="92" y="148"/>
                      <a:pt x="22" y="148"/>
                    </a:cubicBezTo>
                    <a:cubicBezTo>
                      <a:pt x="29" y="78"/>
                      <a:pt x="85" y="24"/>
                      <a:pt x="155" y="24"/>
                    </a:cubicBezTo>
                    <a:cubicBezTo>
                      <a:pt x="181" y="24"/>
                      <a:pt x="206" y="24"/>
                      <a:pt x="232" y="24"/>
                    </a:cubicBezTo>
                    <a:cubicBezTo>
                      <a:pt x="240" y="24"/>
                      <a:pt x="251" y="24"/>
                      <a:pt x="251" y="12"/>
                    </a:cubicBezTo>
                    <a:cubicBezTo>
                      <a:pt x="251" y="0"/>
                      <a:pt x="240" y="0"/>
                      <a:pt x="232" y="0"/>
                    </a:cubicBezTo>
                    <a:cubicBezTo>
                      <a:pt x="206" y="0"/>
                      <a:pt x="179" y="0"/>
                      <a:pt x="153" y="0"/>
                    </a:cubicBezTo>
                    <a:cubicBezTo>
                      <a:pt x="68" y="0"/>
                      <a:pt x="0" y="72"/>
                      <a:pt x="0" y="160"/>
                    </a:cubicBezTo>
                    <a:cubicBezTo>
                      <a:pt x="0" y="249"/>
                      <a:pt x="70" y="319"/>
                      <a:pt x="153" y="319"/>
                    </a:cubicBezTo>
                    <a:cubicBezTo>
                      <a:pt x="179" y="319"/>
                      <a:pt x="206" y="319"/>
                      <a:pt x="232" y="319"/>
                    </a:cubicBezTo>
                    <a:cubicBezTo>
                      <a:pt x="240" y="319"/>
                      <a:pt x="251" y="319"/>
                      <a:pt x="251" y="307"/>
                    </a:cubicBezTo>
                    <a:cubicBezTo>
                      <a:pt x="251" y="295"/>
                      <a:pt x="240" y="295"/>
                      <a:pt x="232" y="295"/>
                    </a:cubicBezTo>
                    <a:cubicBezTo>
                      <a:pt x="206" y="295"/>
                      <a:pt x="181" y="295"/>
                      <a:pt x="155" y="295"/>
                    </a:cubicBezTo>
                    <a:cubicBezTo>
                      <a:pt x="85" y="295"/>
                      <a:pt x="29" y="243"/>
                      <a:pt x="22" y="171"/>
                    </a:cubicBezTo>
                    <a:cubicBezTo>
                      <a:pt x="92" y="171"/>
                      <a:pt x="162" y="171"/>
                      <a:pt x="232" y="17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" name="CustomShape 55"/>
              <p:cNvSpPr/>
              <p:nvPr/>
            </p:nvSpPr>
            <p:spPr>
              <a:xfrm>
                <a:off x="7797240" y="3610080"/>
                <a:ext cx="125640" cy="119160"/>
              </a:xfrm>
              <a:custGeom>
                <a:avLst/>
                <a:gdLst/>
                <a:ahLst/>
                <a:rect l="l" t="t" r="r" b="b"/>
                <a:pathLst>
                  <a:path w="352" h="334">
                    <a:moveTo>
                      <a:pt x="328" y="219"/>
                    </a:moveTo>
                    <a:cubicBezTo>
                      <a:pt x="330" y="214"/>
                      <a:pt x="330" y="214"/>
                      <a:pt x="330" y="212"/>
                    </a:cubicBezTo>
                    <a:cubicBezTo>
                      <a:pt x="330" y="208"/>
                      <a:pt x="328" y="204"/>
                      <a:pt x="323" y="204"/>
                    </a:cubicBezTo>
                    <a:cubicBezTo>
                      <a:pt x="321" y="204"/>
                      <a:pt x="319" y="204"/>
                      <a:pt x="317" y="206"/>
                    </a:cubicBezTo>
                    <a:cubicBezTo>
                      <a:pt x="317" y="208"/>
                      <a:pt x="315" y="208"/>
                      <a:pt x="310" y="219"/>
                    </a:cubicBezTo>
                    <a:cubicBezTo>
                      <a:pt x="280" y="291"/>
                      <a:pt x="258" y="315"/>
                      <a:pt x="184" y="315"/>
                    </a:cubicBezTo>
                    <a:cubicBezTo>
                      <a:pt x="159" y="315"/>
                      <a:pt x="133" y="315"/>
                      <a:pt x="107" y="315"/>
                    </a:cubicBezTo>
                    <a:cubicBezTo>
                      <a:pt x="92" y="315"/>
                      <a:pt x="92" y="315"/>
                      <a:pt x="92" y="309"/>
                    </a:cubicBezTo>
                    <a:cubicBezTo>
                      <a:pt x="93" y="306"/>
                      <a:pt x="92" y="307"/>
                      <a:pt x="94" y="299"/>
                    </a:cubicBezTo>
                    <a:cubicBezTo>
                      <a:pt x="104" y="255"/>
                      <a:pt x="115" y="212"/>
                      <a:pt x="125" y="168"/>
                    </a:cubicBezTo>
                    <a:cubicBezTo>
                      <a:pt x="142" y="168"/>
                      <a:pt x="159" y="168"/>
                      <a:pt x="175" y="168"/>
                    </a:cubicBezTo>
                    <a:cubicBezTo>
                      <a:pt x="212" y="168"/>
                      <a:pt x="216" y="176"/>
                      <a:pt x="216" y="192"/>
                    </a:cubicBezTo>
                    <a:cubicBezTo>
                      <a:pt x="216" y="196"/>
                      <a:pt x="216" y="206"/>
                      <a:pt x="214" y="214"/>
                    </a:cubicBezTo>
                    <a:cubicBezTo>
                      <a:pt x="212" y="217"/>
                      <a:pt x="212" y="217"/>
                      <a:pt x="212" y="219"/>
                    </a:cubicBezTo>
                    <a:cubicBezTo>
                      <a:pt x="215" y="221"/>
                      <a:pt x="212" y="225"/>
                      <a:pt x="220" y="225"/>
                    </a:cubicBezTo>
                    <a:cubicBezTo>
                      <a:pt x="227" y="225"/>
                      <a:pt x="227" y="223"/>
                      <a:pt x="229" y="216"/>
                    </a:cubicBezTo>
                    <a:cubicBezTo>
                      <a:pt x="237" y="180"/>
                      <a:pt x="245" y="144"/>
                      <a:pt x="253" y="108"/>
                    </a:cubicBezTo>
                    <a:cubicBezTo>
                      <a:pt x="255" y="102"/>
                      <a:pt x="255" y="102"/>
                      <a:pt x="255" y="100"/>
                    </a:cubicBezTo>
                    <a:cubicBezTo>
                      <a:pt x="255" y="96"/>
                      <a:pt x="251" y="94"/>
                      <a:pt x="247" y="94"/>
                    </a:cubicBezTo>
                    <a:cubicBezTo>
                      <a:pt x="242" y="94"/>
                      <a:pt x="242" y="96"/>
                      <a:pt x="238" y="106"/>
                    </a:cubicBezTo>
                    <a:cubicBezTo>
                      <a:pt x="229" y="144"/>
                      <a:pt x="214" y="152"/>
                      <a:pt x="177" y="152"/>
                    </a:cubicBezTo>
                    <a:cubicBezTo>
                      <a:pt x="161" y="152"/>
                      <a:pt x="145" y="152"/>
                      <a:pt x="129" y="152"/>
                    </a:cubicBezTo>
                    <a:cubicBezTo>
                      <a:pt x="138" y="112"/>
                      <a:pt x="148" y="73"/>
                      <a:pt x="157" y="34"/>
                    </a:cubicBezTo>
                    <a:cubicBezTo>
                      <a:pt x="159" y="20"/>
                      <a:pt x="160" y="18"/>
                      <a:pt x="179" y="18"/>
                    </a:cubicBezTo>
                    <a:cubicBezTo>
                      <a:pt x="204" y="18"/>
                      <a:pt x="228" y="18"/>
                      <a:pt x="253" y="18"/>
                    </a:cubicBezTo>
                    <a:cubicBezTo>
                      <a:pt x="312" y="18"/>
                      <a:pt x="328" y="30"/>
                      <a:pt x="328" y="74"/>
                    </a:cubicBezTo>
                    <a:cubicBezTo>
                      <a:pt x="328" y="88"/>
                      <a:pt x="327" y="102"/>
                      <a:pt x="327" y="104"/>
                    </a:cubicBezTo>
                    <a:cubicBezTo>
                      <a:pt x="327" y="108"/>
                      <a:pt x="327" y="112"/>
                      <a:pt x="334" y="112"/>
                    </a:cubicBezTo>
                    <a:cubicBezTo>
                      <a:pt x="339" y="112"/>
                      <a:pt x="341" y="108"/>
                      <a:pt x="341" y="100"/>
                    </a:cubicBezTo>
                    <a:cubicBezTo>
                      <a:pt x="344" y="71"/>
                      <a:pt x="347" y="42"/>
                      <a:pt x="351" y="14"/>
                    </a:cubicBezTo>
                    <a:cubicBezTo>
                      <a:pt x="351" y="0"/>
                      <a:pt x="349" y="0"/>
                      <a:pt x="336" y="0"/>
                    </a:cubicBezTo>
                    <a:cubicBezTo>
                      <a:pt x="253" y="0"/>
                      <a:pt x="170" y="0"/>
                      <a:pt x="87" y="0"/>
                    </a:cubicBezTo>
                    <a:cubicBezTo>
                      <a:pt x="77" y="0"/>
                      <a:pt x="72" y="0"/>
                      <a:pt x="72" y="10"/>
                    </a:cubicBezTo>
                    <a:cubicBezTo>
                      <a:pt x="72" y="18"/>
                      <a:pt x="77" y="18"/>
                      <a:pt x="87" y="18"/>
                    </a:cubicBezTo>
                    <a:cubicBezTo>
                      <a:pt x="94" y="18"/>
                      <a:pt x="96" y="18"/>
                      <a:pt x="105" y="18"/>
                    </a:cubicBezTo>
                    <a:cubicBezTo>
                      <a:pt x="114" y="20"/>
                      <a:pt x="114" y="20"/>
                      <a:pt x="114" y="26"/>
                    </a:cubicBezTo>
                    <a:cubicBezTo>
                      <a:pt x="114" y="28"/>
                      <a:pt x="112" y="34"/>
                      <a:pt x="112" y="36"/>
                    </a:cubicBezTo>
                    <a:cubicBezTo>
                      <a:pt x="93" y="122"/>
                      <a:pt x="73" y="208"/>
                      <a:pt x="53" y="293"/>
                    </a:cubicBezTo>
                    <a:cubicBezTo>
                      <a:pt x="48" y="311"/>
                      <a:pt x="48" y="315"/>
                      <a:pt x="13" y="315"/>
                    </a:cubicBezTo>
                    <a:cubicBezTo>
                      <a:pt x="5" y="315"/>
                      <a:pt x="0" y="315"/>
                      <a:pt x="0" y="325"/>
                    </a:cubicBezTo>
                    <a:cubicBezTo>
                      <a:pt x="0" y="333"/>
                      <a:pt x="5" y="333"/>
                      <a:pt x="13" y="333"/>
                    </a:cubicBezTo>
                    <a:cubicBezTo>
                      <a:pt x="98" y="333"/>
                      <a:pt x="184" y="333"/>
                      <a:pt x="269" y="333"/>
                    </a:cubicBezTo>
                    <a:cubicBezTo>
                      <a:pt x="280" y="333"/>
                      <a:pt x="280" y="333"/>
                      <a:pt x="284" y="323"/>
                    </a:cubicBezTo>
                    <a:cubicBezTo>
                      <a:pt x="299" y="289"/>
                      <a:pt x="314" y="254"/>
                      <a:pt x="328" y="21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" name="CustomShape 56"/>
              <p:cNvSpPr/>
              <p:nvPr/>
            </p:nvSpPr>
            <p:spPr>
              <a:xfrm>
                <a:off x="7991280" y="3545280"/>
                <a:ext cx="122760" cy="110880"/>
              </a:xfrm>
              <a:custGeom>
                <a:avLst/>
                <a:gdLst/>
                <a:ahLst/>
                <a:rect l="l" t="t" r="r" b="b"/>
                <a:pathLst>
                  <a:path w="344" h="311">
                    <a:moveTo>
                      <a:pt x="312" y="42"/>
                    </a:moveTo>
                    <a:cubicBezTo>
                      <a:pt x="319" y="42"/>
                      <a:pt x="343" y="42"/>
                      <a:pt x="343" y="18"/>
                    </a:cubicBezTo>
                    <a:cubicBezTo>
                      <a:pt x="343" y="0"/>
                      <a:pt x="330" y="0"/>
                      <a:pt x="317" y="0"/>
                    </a:cubicBezTo>
                    <a:cubicBezTo>
                      <a:pt x="268" y="0"/>
                      <a:pt x="219" y="0"/>
                      <a:pt x="169" y="0"/>
                    </a:cubicBezTo>
                    <a:cubicBezTo>
                      <a:pt x="72" y="0"/>
                      <a:pt x="0" y="116"/>
                      <a:pt x="0" y="200"/>
                    </a:cubicBezTo>
                    <a:cubicBezTo>
                      <a:pt x="0" y="262"/>
                      <a:pt x="38" y="310"/>
                      <a:pt x="97" y="310"/>
                    </a:cubicBezTo>
                    <a:cubicBezTo>
                      <a:pt x="173" y="310"/>
                      <a:pt x="260" y="226"/>
                      <a:pt x="260" y="118"/>
                    </a:cubicBezTo>
                    <a:cubicBezTo>
                      <a:pt x="260" y="106"/>
                      <a:pt x="260" y="72"/>
                      <a:pt x="240" y="42"/>
                    </a:cubicBezTo>
                    <a:cubicBezTo>
                      <a:pt x="264" y="42"/>
                      <a:pt x="288" y="42"/>
                      <a:pt x="312" y="42"/>
                    </a:cubicBezTo>
                    <a:moveTo>
                      <a:pt x="97" y="296"/>
                    </a:moveTo>
                    <a:cubicBezTo>
                      <a:pt x="66" y="296"/>
                      <a:pt x="40" y="270"/>
                      <a:pt x="40" y="220"/>
                    </a:cubicBezTo>
                    <a:cubicBezTo>
                      <a:pt x="40" y="198"/>
                      <a:pt x="48" y="140"/>
                      <a:pt x="70" y="100"/>
                    </a:cubicBezTo>
                    <a:cubicBezTo>
                      <a:pt x="97" y="52"/>
                      <a:pt x="136" y="42"/>
                      <a:pt x="158" y="42"/>
                    </a:cubicBezTo>
                    <a:cubicBezTo>
                      <a:pt x="214" y="42"/>
                      <a:pt x="217" y="88"/>
                      <a:pt x="217" y="110"/>
                    </a:cubicBezTo>
                    <a:cubicBezTo>
                      <a:pt x="217" y="142"/>
                      <a:pt x="205" y="200"/>
                      <a:pt x="182" y="236"/>
                    </a:cubicBezTo>
                    <a:cubicBezTo>
                      <a:pt x="158" y="278"/>
                      <a:pt x="123" y="296"/>
                      <a:pt x="97" y="296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" name="CustomShape 57"/>
              <p:cNvSpPr/>
              <p:nvPr/>
            </p:nvSpPr>
            <p:spPr>
              <a:xfrm>
                <a:off x="8133840" y="3485160"/>
                <a:ext cx="74520" cy="78840"/>
              </a:xfrm>
              <a:custGeom>
                <a:avLst/>
                <a:gdLst/>
                <a:ahLst/>
                <a:rect l="l" t="t" r="r" b="b"/>
                <a:pathLst>
                  <a:path w="210" h="222">
                    <a:moveTo>
                      <a:pt x="48" y="173"/>
                    </a:moveTo>
                    <a:cubicBezTo>
                      <a:pt x="61" y="159"/>
                      <a:pt x="69" y="151"/>
                      <a:pt x="107" y="117"/>
                    </a:cubicBezTo>
                    <a:cubicBezTo>
                      <a:pt x="117" y="109"/>
                      <a:pt x="152" y="79"/>
                      <a:pt x="165" y="65"/>
                    </a:cubicBezTo>
                    <a:cubicBezTo>
                      <a:pt x="192" y="35"/>
                      <a:pt x="209" y="12"/>
                      <a:pt x="209" y="6"/>
                    </a:cubicBezTo>
                    <a:cubicBezTo>
                      <a:pt x="209" y="0"/>
                      <a:pt x="203" y="0"/>
                      <a:pt x="202" y="0"/>
                    </a:cubicBezTo>
                    <a:cubicBezTo>
                      <a:pt x="198" y="0"/>
                      <a:pt x="196" y="0"/>
                      <a:pt x="194" y="4"/>
                    </a:cubicBezTo>
                    <a:cubicBezTo>
                      <a:pt x="179" y="28"/>
                      <a:pt x="170" y="33"/>
                      <a:pt x="159" y="33"/>
                    </a:cubicBezTo>
                    <a:cubicBezTo>
                      <a:pt x="154" y="33"/>
                      <a:pt x="148" y="33"/>
                      <a:pt x="133" y="20"/>
                    </a:cubicBezTo>
                    <a:cubicBezTo>
                      <a:pt x="118" y="4"/>
                      <a:pt x="107" y="0"/>
                      <a:pt x="98" y="0"/>
                    </a:cubicBezTo>
                    <a:cubicBezTo>
                      <a:pt x="61" y="0"/>
                      <a:pt x="37" y="41"/>
                      <a:pt x="37" y="57"/>
                    </a:cubicBezTo>
                    <a:cubicBezTo>
                      <a:pt x="37" y="61"/>
                      <a:pt x="41" y="63"/>
                      <a:pt x="45" y="63"/>
                    </a:cubicBezTo>
                    <a:cubicBezTo>
                      <a:pt x="50" y="63"/>
                      <a:pt x="50" y="61"/>
                      <a:pt x="52" y="55"/>
                    </a:cubicBezTo>
                    <a:cubicBezTo>
                      <a:pt x="59" y="39"/>
                      <a:pt x="85" y="37"/>
                      <a:pt x="93" y="37"/>
                    </a:cubicBezTo>
                    <a:cubicBezTo>
                      <a:pt x="102" y="37"/>
                      <a:pt x="115" y="41"/>
                      <a:pt x="120" y="41"/>
                    </a:cubicBezTo>
                    <a:cubicBezTo>
                      <a:pt x="146" y="47"/>
                      <a:pt x="148" y="47"/>
                      <a:pt x="161" y="47"/>
                    </a:cubicBezTo>
                    <a:cubicBezTo>
                      <a:pt x="148" y="61"/>
                      <a:pt x="141" y="69"/>
                      <a:pt x="96" y="107"/>
                    </a:cubicBezTo>
                    <a:cubicBezTo>
                      <a:pt x="61" y="137"/>
                      <a:pt x="50" y="149"/>
                      <a:pt x="41" y="159"/>
                    </a:cubicBezTo>
                    <a:cubicBezTo>
                      <a:pt x="13" y="189"/>
                      <a:pt x="0" y="211"/>
                      <a:pt x="0" y="215"/>
                    </a:cubicBezTo>
                    <a:cubicBezTo>
                      <a:pt x="0" y="221"/>
                      <a:pt x="6" y="221"/>
                      <a:pt x="8" y="221"/>
                    </a:cubicBezTo>
                    <a:cubicBezTo>
                      <a:pt x="13" y="221"/>
                      <a:pt x="13" y="219"/>
                      <a:pt x="15" y="215"/>
                    </a:cubicBezTo>
                    <a:cubicBezTo>
                      <a:pt x="28" y="197"/>
                      <a:pt x="43" y="185"/>
                      <a:pt x="58" y="185"/>
                    </a:cubicBezTo>
                    <a:cubicBezTo>
                      <a:pt x="63" y="185"/>
                      <a:pt x="71" y="187"/>
                      <a:pt x="82" y="199"/>
                    </a:cubicBezTo>
                    <a:cubicBezTo>
                      <a:pt x="96" y="213"/>
                      <a:pt x="106" y="221"/>
                      <a:pt x="120" y="221"/>
                    </a:cubicBezTo>
                    <a:cubicBezTo>
                      <a:pt x="168" y="221"/>
                      <a:pt x="200" y="161"/>
                      <a:pt x="200" y="145"/>
                    </a:cubicBezTo>
                    <a:cubicBezTo>
                      <a:pt x="200" y="139"/>
                      <a:pt x="194" y="137"/>
                      <a:pt x="190" y="137"/>
                    </a:cubicBezTo>
                    <a:cubicBezTo>
                      <a:pt x="185" y="137"/>
                      <a:pt x="185" y="141"/>
                      <a:pt x="183" y="145"/>
                    </a:cubicBezTo>
                    <a:cubicBezTo>
                      <a:pt x="174" y="171"/>
                      <a:pt x="148" y="183"/>
                      <a:pt x="126" y="183"/>
                    </a:cubicBezTo>
                    <a:cubicBezTo>
                      <a:pt x="115" y="183"/>
                      <a:pt x="104" y="179"/>
                      <a:pt x="93" y="177"/>
                    </a:cubicBezTo>
                    <a:cubicBezTo>
                      <a:pt x="71" y="171"/>
                      <a:pt x="67" y="171"/>
                      <a:pt x="59" y="171"/>
                    </a:cubicBezTo>
                    <a:cubicBezTo>
                      <a:pt x="56" y="172"/>
                      <a:pt x="52" y="171"/>
                      <a:pt x="48" y="17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1" name="CustomShape 58"/>
              <p:cNvSpPr/>
              <p:nvPr/>
            </p:nvSpPr>
            <p:spPr>
              <a:xfrm>
                <a:off x="8123400" y="3602880"/>
                <a:ext cx="48960" cy="117720"/>
              </a:xfrm>
              <a:custGeom>
                <a:avLst/>
                <a:gdLst/>
                <a:ahLst/>
                <a:rect l="l" t="t" r="r" b="b"/>
                <a:pathLst>
                  <a:path w="139" h="330">
                    <a:moveTo>
                      <a:pt x="125" y="18"/>
                    </a:moveTo>
                    <a:cubicBezTo>
                      <a:pt x="125" y="10"/>
                      <a:pt x="120" y="0"/>
                      <a:pt x="107" y="0"/>
                    </a:cubicBezTo>
                    <a:cubicBezTo>
                      <a:pt x="96" y="0"/>
                      <a:pt x="83" y="12"/>
                      <a:pt x="83" y="28"/>
                    </a:cubicBezTo>
                    <a:cubicBezTo>
                      <a:pt x="83" y="36"/>
                      <a:pt x="88" y="46"/>
                      <a:pt x="100" y="46"/>
                    </a:cubicBezTo>
                    <a:cubicBezTo>
                      <a:pt x="114" y="46"/>
                      <a:pt x="125" y="32"/>
                      <a:pt x="125" y="18"/>
                    </a:cubicBezTo>
                    <a:moveTo>
                      <a:pt x="33" y="267"/>
                    </a:moveTo>
                    <a:cubicBezTo>
                      <a:pt x="31" y="273"/>
                      <a:pt x="29" y="279"/>
                      <a:pt x="29" y="287"/>
                    </a:cubicBezTo>
                    <a:cubicBezTo>
                      <a:pt x="29" y="311"/>
                      <a:pt x="48" y="329"/>
                      <a:pt x="72" y="329"/>
                    </a:cubicBezTo>
                    <a:cubicBezTo>
                      <a:pt x="118" y="329"/>
                      <a:pt x="138" y="261"/>
                      <a:pt x="138" y="255"/>
                    </a:cubicBezTo>
                    <a:cubicBezTo>
                      <a:pt x="138" y="247"/>
                      <a:pt x="133" y="250"/>
                      <a:pt x="131" y="247"/>
                    </a:cubicBezTo>
                    <a:cubicBezTo>
                      <a:pt x="123" y="247"/>
                      <a:pt x="123" y="251"/>
                      <a:pt x="122" y="257"/>
                    </a:cubicBezTo>
                    <a:cubicBezTo>
                      <a:pt x="111" y="295"/>
                      <a:pt x="90" y="315"/>
                      <a:pt x="74" y="315"/>
                    </a:cubicBezTo>
                    <a:cubicBezTo>
                      <a:pt x="64" y="315"/>
                      <a:pt x="63" y="309"/>
                      <a:pt x="63" y="299"/>
                    </a:cubicBezTo>
                    <a:cubicBezTo>
                      <a:pt x="63" y="287"/>
                      <a:pt x="64" y="277"/>
                      <a:pt x="70" y="267"/>
                    </a:cubicBezTo>
                    <a:cubicBezTo>
                      <a:pt x="74" y="253"/>
                      <a:pt x="79" y="241"/>
                      <a:pt x="85" y="228"/>
                    </a:cubicBezTo>
                    <a:cubicBezTo>
                      <a:pt x="88" y="218"/>
                      <a:pt x="105" y="172"/>
                      <a:pt x="107" y="166"/>
                    </a:cubicBezTo>
                    <a:cubicBezTo>
                      <a:pt x="107" y="162"/>
                      <a:pt x="109" y="156"/>
                      <a:pt x="109" y="150"/>
                    </a:cubicBezTo>
                    <a:cubicBezTo>
                      <a:pt x="109" y="128"/>
                      <a:pt x="90" y="110"/>
                      <a:pt x="66" y="110"/>
                    </a:cubicBezTo>
                    <a:cubicBezTo>
                      <a:pt x="20" y="110"/>
                      <a:pt x="0" y="176"/>
                      <a:pt x="0" y="184"/>
                    </a:cubicBezTo>
                    <a:cubicBezTo>
                      <a:pt x="0" y="190"/>
                      <a:pt x="5" y="190"/>
                      <a:pt x="7" y="190"/>
                    </a:cubicBezTo>
                    <a:cubicBezTo>
                      <a:pt x="15" y="190"/>
                      <a:pt x="15" y="188"/>
                      <a:pt x="16" y="182"/>
                    </a:cubicBezTo>
                    <a:cubicBezTo>
                      <a:pt x="28" y="140"/>
                      <a:pt x="48" y="122"/>
                      <a:pt x="64" y="122"/>
                    </a:cubicBezTo>
                    <a:cubicBezTo>
                      <a:pt x="72" y="122"/>
                      <a:pt x="76" y="126"/>
                      <a:pt x="76" y="140"/>
                    </a:cubicBezTo>
                    <a:cubicBezTo>
                      <a:pt x="76" y="152"/>
                      <a:pt x="74" y="158"/>
                      <a:pt x="61" y="190"/>
                    </a:cubicBezTo>
                    <a:cubicBezTo>
                      <a:pt x="52" y="216"/>
                      <a:pt x="42" y="241"/>
                      <a:pt x="33" y="26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2" name="CustomShape 59"/>
              <p:cNvSpPr/>
              <p:nvPr/>
            </p:nvSpPr>
            <p:spPr>
              <a:xfrm>
                <a:off x="8240400" y="3545280"/>
                <a:ext cx="122760" cy="110880"/>
              </a:xfrm>
              <a:custGeom>
                <a:avLst/>
                <a:gdLst/>
                <a:ahLst/>
                <a:rect l="l" t="t" r="r" b="b"/>
                <a:pathLst>
                  <a:path w="344" h="311">
                    <a:moveTo>
                      <a:pt x="311" y="42"/>
                    </a:moveTo>
                    <a:cubicBezTo>
                      <a:pt x="321" y="42"/>
                      <a:pt x="343" y="42"/>
                      <a:pt x="343" y="18"/>
                    </a:cubicBezTo>
                    <a:cubicBezTo>
                      <a:pt x="343" y="0"/>
                      <a:pt x="330" y="0"/>
                      <a:pt x="319" y="0"/>
                    </a:cubicBezTo>
                    <a:cubicBezTo>
                      <a:pt x="269" y="0"/>
                      <a:pt x="219" y="0"/>
                      <a:pt x="169" y="0"/>
                    </a:cubicBezTo>
                    <a:cubicBezTo>
                      <a:pt x="72" y="0"/>
                      <a:pt x="0" y="116"/>
                      <a:pt x="0" y="200"/>
                    </a:cubicBezTo>
                    <a:cubicBezTo>
                      <a:pt x="0" y="262"/>
                      <a:pt x="38" y="310"/>
                      <a:pt x="97" y="310"/>
                    </a:cubicBezTo>
                    <a:cubicBezTo>
                      <a:pt x="175" y="310"/>
                      <a:pt x="260" y="226"/>
                      <a:pt x="260" y="118"/>
                    </a:cubicBezTo>
                    <a:cubicBezTo>
                      <a:pt x="260" y="106"/>
                      <a:pt x="260" y="72"/>
                      <a:pt x="239" y="42"/>
                    </a:cubicBezTo>
                    <a:cubicBezTo>
                      <a:pt x="263" y="42"/>
                      <a:pt x="287" y="42"/>
                      <a:pt x="311" y="42"/>
                    </a:cubicBezTo>
                    <a:moveTo>
                      <a:pt x="97" y="296"/>
                    </a:moveTo>
                    <a:cubicBezTo>
                      <a:pt x="66" y="296"/>
                      <a:pt x="40" y="270"/>
                      <a:pt x="40" y="220"/>
                    </a:cubicBezTo>
                    <a:cubicBezTo>
                      <a:pt x="40" y="198"/>
                      <a:pt x="48" y="140"/>
                      <a:pt x="72" y="100"/>
                    </a:cubicBezTo>
                    <a:cubicBezTo>
                      <a:pt x="97" y="52"/>
                      <a:pt x="136" y="42"/>
                      <a:pt x="158" y="42"/>
                    </a:cubicBezTo>
                    <a:cubicBezTo>
                      <a:pt x="214" y="42"/>
                      <a:pt x="219" y="88"/>
                      <a:pt x="219" y="110"/>
                    </a:cubicBezTo>
                    <a:cubicBezTo>
                      <a:pt x="219" y="142"/>
                      <a:pt x="206" y="200"/>
                      <a:pt x="184" y="236"/>
                    </a:cubicBezTo>
                    <a:cubicBezTo>
                      <a:pt x="158" y="278"/>
                      <a:pt x="123" y="296"/>
                      <a:pt x="97" y="296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3" name="CustomShape 60"/>
              <p:cNvSpPr/>
              <p:nvPr/>
            </p:nvSpPr>
            <p:spPr>
              <a:xfrm>
                <a:off x="8382960" y="3485160"/>
                <a:ext cx="75240" cy="78840"/>
              </a:xfrm>
              <a:custGeom>
                <a:avLst/>
                <a:gdLst/>
                <a:ahLst/>
                <a:rect l="l" t="t" r="r" b="b"/>
                <a:pathLst>
                  <a:path w="212" h="222">
                    <a:moveTo>
                      <a:pt x="50" y="173"/>
                    </a:moveTo>
                    <a:cubicBezTo>
                      <a:pt x="61" y="159"/>
                      <a:pt x="70" y="151"/>
                      <a:pt x="107" y="117"/>
                    </a:cubicBezTo>
                    <a:cubicBezTo>
                      <a:pt x="118" y="109"/>
                      <a:pt x="152" y="79"/>
                      <a:pt x="165" y="65"/>
                    </a:cubicBezTo>
                    <a:cubicBezTo>
                      <a:pt x="192" y="35"/>
                      <a:pt x="211" y="12"/>
                      <a:pt x="211" y="6"/>
                    </a:cubicBezTo>
                    <a:cubicBezTo>
                      <a:pt x="211" y="0"/>
                      <a:pt x="203" y="0"/>
                      <a:pt x="201" y="0"/>
                    </a:cubicBezTo>
                    <a:cubicBezTo>
                      <a:pt x="198" y="0"/>
                      <a:pt x="196" y="0"/>
                      <a:pt x="194" y="4"/>
                    </a:cubicBezTo>
                    <a:cubicBezTo>
                      <a:pt x="181" y="28"/>
                      <a:pt x="170" y="33"/>
                      <a:pt x="159" y="33"/>
                    </a:cubicBezTo>
                    <a:cubicBezTo>
                      <a:pt x="155" y="33"/>
                      <a:pt x="148" y="33"/>
                      <a:pt x="133" y="20"/>
                    </a:cubicBezTo>
                    <a:cubicBezTo>
                      <a:pt x="118" y="4"/>
                      <a:pt x="109" y="0"/>
                      <a:pt x="98" y="0"/>
                    </a:cubicBezTo>
                    <a:cubicBezTo>
                      <a:pt x="61" y="0"/>
                      <a:pt x="37" y="41"/>
                      <a:pt x="37" y="57"/>
                    </a:cubicBezTo>
                    <a:cubicBezTo>
                      <a:pt x="37" y="61"/>
                      <a:pt x="43" y="63"/>
                      <a:pt x="45" y="63"/>
                    </a:cubicBezTo>
                    <a:cubicBezTo>
                      <a:pt x="50" y="63"/>
                      <a:pt x="52" y="61"/>
                      <a:pt x="54" y="55"/>
                    </a:cubicBezTo>
                    <a:cubicBezTo>
                      <a:pt x="59" y="39"/>
                      <a:pt x="85" y="37"/>
                      <a:pt x="93" y="37"/>
                    </a:cubicBezTo>
                    <a:cubicBezTo>
                      <a:pt x="104" y="37"/>
                      <a:pt x="115" y="41"/>
                      <a:pt x="122" y="41"/>
                    </a:cubicBezTo>
                    <a:cubicBezTo>
                      <a:pt x="146" y="47"/>
                      <a:pt x="150" y="47"/>
                      <a:pt x="161" y="47"/>
                    </a:cubicBezTo>
                    <a:cubicBezTo>
                      <a:pt x="150" y="61"/>
                      <a:pt x="141" y="69"/>
                      <a:pt x="98" y="107"/>
                    </a:cubicBezTo>
                    <a:cubicBezTo>
                      <a:pt x="63" y="137"/>
                      <a:pt x="50" y="149"/>
                      <a:pt x="41" y="159"/>
                    </a:cubicBezTo>
                    <a:cubicBezTo>
                      <a:pt x="15" y="189"/>
                      <a:pt x="0" y="211"/>
                      <a:pt x="0" y="215"/>
                    </a:cubicBezTo>
                    <a:cubicBezTo>
                      <a:pt x="0" y="221"/>
                      <a:pt x="8" y="221"/>
                      <a:pt x="10" y="221"/>
                    </a:cubicBezTo>
                    <a:cubicBezTo>
                      <a:pt x="13" y="221"/>
                      <a:pt x="15" y="219"/>
                      <a:pt x="17" y="215"/>
                    </a:cubicBezTo>
                    <a:cubicBezTo>
                      <a:pt x="28" y="197"/>
                      <a:pt x="43" y="185"/>
                      <a:pt x="58" y="185"/>
                    </a:cubicBezTo>
                    <a:cubicBezTo>
                      <a:pt x="63" y="185"/>
                      <a:pt x="70" y="187"/>
                      <a:pt x="83" y="199"/>
                    </a:cubicBezTo>
                    <a:cubicBezTo>
                      <a:pt x="96" y="213"/>
                      <a:pt x="105" y="221"/>
                      <a:pt x="120" y="221"/>
                    </a:cubicBezTo>
                    <a:cubicBezTo>
                      <a:pt x="168" y="221"/>
                      <a:pt x="200" y="161"/>
                      <a:pt x="200" y="145"/>
                    </a:cubicBezTo>
                    <a:cubicBezTo>
                      <a:pt x="200" y="139"/>
                      <a:pt x="194" y="137"/>
                      <a:pt x="192" y="137"/>
                    </a:cubicBezTo>
                    <a:cubicBezTo>
                      <a:pt x="187" y="137"/>
                      <a:pt x="185" y="141"/>
                      <a:pt x="183" y="145"/>
                    </a:cubicBezTo>
                    <a:cubicBezTo>
                      <a:pt x="176" y="171"/>
                      <a:pt x="148" y="183"/>
                      <a:pt x="126" y="183"/>
                    </a:cubicBezTo>
                    <a:cubicBezTo>
                      <a:pt x="115" y="183"/>
                      <a:pt x="104" y="179"/>
                      <a:pt x="93" y="177"/>
                    </a:cubicBezTo>
                    <a:cubicBezTo>
                      <a:pt x="72" y="171"/>
                      <a:pt x="69" y="171"/>
                      <a:pt x="59" y="171"/>
                    </a:cubicBezTo>
                    <a:cubicBezTo>
                      <a:pt x="56" y="172"/>
                      <a:pt x="52" y="171"/>
                      <a:pt x="50" y="17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4" name="CustomShape 61"/>
              <p:cNvSpPr/>
              <p:nvPr/>
            </p:nvSpPr>
            <p:spPr>
              <a:xfrm>
                <a:off x="8364960" y="3602880"/>
                <a:ext cx="71280" cy="152280"/>
              </a:xfrm>
              <a:custGeom>
                <a:avLst/>
                <a:gdLst/>
                <a:ahLst/>
                <a:rect l="l" t="t" r="r" b="b"/>
                <a:pathLst>
                  <a:path w="201" h="426">
                    <a:moveTo>
                      <a:pt x="200" y="18"/>
                    </a:moveTo>
                    <a:cubicBezTo>
                      <a:pt x="200" y="10"/>
                      <a:pt x="194" y="0"/>
                      <a:pt x="181" y="0"/>
                    </a:cubicBezTo>
                    <a:cubicBezTo>
                      <a:pt x="168" y="0"/>
                      <a:pt x="155" y="14"/>
                      <a:pt x="155" y="28"/>
                    </a:cubicBezTo>
                    <a:cubicBezTo>
                      <a:pt x="155" y="34"/>
                      <a:pt x="161" y="46"/>
                      <a:pt x="174" y="46"/>
                    </a:cubicBezTo>
                    <a:cubicBezTo>
                      <a:pt x="187" y="46"/>
                      <a:pt x="200" y="32"/>
                      <a:pt x="200" y="18"/>
                    </a:cubicBezTo>
                    <a:moveTo>
                      <a:pt x="104" y="349"/>
                    </a:moveTo>
                    <a:cubicBezTo>
                      <a:pt x="95" y="383"/>
                      <a:pt x="71" y="411"/>
                      <a:pt x="45" y="411"/>
                    </a:cubicBezTo>
                    <a:cubicBezTo>
                      <a:pt x="39" y="411"/>
                      <a:pt x="34" y="409"/>
                      <a:pt x="28" y="407"/>
                    </a:cubicBezTo>
                    <a:cubicBezTo>
                      <a:pt x="39" y="403"/>
                      <a:pt x="43" y="391"/>
                      <a:pt x="43" y="383"/>
                    </a:cubicBezTo>
                    <a:cubicBezTo>
                      <a:pt x="43" y="371"/>
                      <a:pt x="36" y="365"/>
                      <a:pt x="26" y="365"/>
                    </a:cubicBezTo>
                    <a:cubicBezTo>
                      <a:pt x="12" y="365"/>
                      <a:pt x="0" y="379"/>
                      <a:pt x="0" y="393"/>
                    </a:cubicBezTo>
                    <a:cubicBezTo>
                      <a:pt x="0" y="413"/>
                      <a:pt x="17" y="425"/>
                      <a:pt x="45" y="425"/>
                    </a:cubicBezTo>
                    <a:cubicBezTo>
                      <a:pt x="72" y="425"/>
                      <a:pt x="126" y="407"/>
                      <a:pt x="139" y="347"/>
                    </a:cubicBezTo>
                    <a:cubicBezTo>
                      <a:pt x="152" y="289"/>
                      <a:pt x="166" y="230"/>
                      <a:pt x="179" y="172"/>
                    </a:cubicBezTo>
                    <a:cubicBezTo>
                      <a:pt x="181" y="166"/>
                      <a:pt x="183" y="162"/>
                      <a:pt x="183" y="156"/>
                    </a:cubicBezTo>
                    <a:cubicBezTo>
                      <a:pt x="183" y="128"/>
                      <a:pt x="161" y="110"/>
                      <a:pt x="133" y="110"/>
                    </a:cubicBezTo>
                    <a:cubicBezTo>
                      <a:pt x="84" y="110"/>
                      <a:pt x="54" y="178"/>
                      <a:pt x="54" y="184"/>
                    </a:cubicBezTo>
                    <a:cubicBezTo>
                      <a:pt x="54" y="190"/>
                      <a:pt x="59" y="188"/>
                      <a:pt x="61" y="190"/>
                    </a:cubicBezTo>
                    <a:cubicBezTo>
                      <a:pt x="67" y="190"/>
                      <a:pt x="69" y="190"/>
                      <a:pt x="71" y="182"/>
                    </a:cubicBezTo>
                    <a:cubicBezTo>
                      <a:pt x="84" y="154"/>
                      <a:pt x="106" y="122"/>
                      <a:pt x="133" y="122"/>
                    </a:cubicBezTo>
                    <a:cubicBezTo>
                      <a:pt x="144" y="122"/>
                      <a:pt x="148" y="132"/>
                      <a:pt x="148" y="146"/>
                    </a:cubicBezTo>
                    <a:cubicBezTo>
                      <a:pt x="148" y="152"/>
                      <a:pt x="146" y="160"/>
                      <a:pt x="146" y="162"/>
                    </a:cubicBezTo>
                    <a:cubicBezTo>
                      <a:pt x="132" y="224"/>
                      <a:pt x="118" y="287"/>
                      <a:pt x="104" y="34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" name="CustomShape 62"/>
              <p:cNvSpPr/>
              <p:nvPr/>
            </p:nvSpPr>
            <p:spPr>
              <a:xfrm>
                <a:off x="8501400" y="3627360"/>
                <a:ext cx="23760" cy="25920"/>
              </a:xfrm>
              <a:custGeom>
                <a:avLst/>
                <a:gdLst/>
                <a:ahLst/>
                <a:rect l="l" t="t" r="r" b="b"/>
                <a:pathLst>
                  <a:path w="69" h="75">
                    <a:moveTo>
                      <a:pt x="68" y="38"/>
                    </a:moveTo>
                    <a:cubicBezTo>
                      <a:pt x="68" y="18"/>
                      <a:pt x="51" y="0"/>
                      <a:pt x="33" y="0"/>
                    </a:cubicBezTo>
                    <a:cubicBezTo>
                      <a:pt x="14" y="0"/>
                      <a:pt x="0" y="18"/>
                      <a:pt x="0" y="38"/>
                    </a:cubicBezTo>
                    <a:cubicBezTo>
                      <a:pt x="0" y="58"/>
                      <a:pt x="14" y="74"/>
                      <a:pt x="33" y="74"/>
                    </a:cubicBezTo>
                    <a:cubicBezTo>
                      <a:pt x="51" y="74"/>
                      <a:pt x="68" y="58"/>
                      <a:pt x="68" y="3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06" name="Group 63"/>
          <p:cNvGrpSpPr/>
          <p:nvPr/>
        </p:nvGrpSpPr>
        <p:grpSpPr>
          <a:xfrm>
            <a:off x="678600" y="4114800"/>
            <a:ext cx="326520" cy="267120"/>
            <a:chOff x="678600" y="4114800"/>
            <a:chExt cx="326520" cy="267120"/>
          </a:xfrm>
        </p:grpSpPr>
        <p:grpSp>
          <p:nvGrpSpPr>
            <p:cNvPr id="307" name="Group 64"/>
            <p:cNvGrpSpPr/>
            <p:nvPr/>
          </p:nvGrpSpPr>
          <p:grpSpPr>
            <a:xfrm>
              <a:off x="678600" y="4114800"/>
              <a:ext cx="326520" cy="267120"/>
              <a:chOff x="678600" y="4114800"/>
              <a:chExt cx="326520" cy="267120"/>
            </a:xfrm>
          </p:grpSpPr>
          <p:sp>
            <p:nvSpPr>
              <p:cNvPr id="308" name="CustomShape 65"/>
              <p:cNvSpPr/>
              <p:nvPr/>
            </p:nvSpPr>
            <p:spPr>
              <a:xfrm>
                <a:off x="678600" y="4114800"/>
                <a:ext cx="232560" cy="188280"/>
              </a:xfrm>
              <a:custGeom>
                <a:avLst/>
                <a:gdLst/>
                <a:ahLst/>
                <a:rect l="l" t="t" r="r" b="b"/>
                <a:pathLst>
                  <a:path w="649" h="526">
                    <a:moveTo>
                      <a:pt x="555" y="59"/>
                    </a:moveTo>
                    <a:cubicBezTo>
                      <a:pt x="564" y="31"/>
                      <a:pt x="564" y="24"/>
                      <a:pt x="621" y="24"/>
                    </a:cubicBezTo>
                    <a:cubicBezTo>
                      <a:pt x="641" y="24"/>
                      <a:pt x="648" y="24"/>
                      <a:pt x="648" y="9"/>
                    </a:cubicBezTo>
                    <a:cubicBezTo>
                      <a:pt x="648" y="0"/>
                      <a:pt x="639" y="0"/>
                      <a:pt x="637" y="0"/>
                    </a:cubicBezTo>
                    <a:cubicBezTo>
                      <a:pt x="615" y="0"/>
                      <a:pt x="560" y="2"/>
                      <a:pt x="538" y="2"/>
                    </a:cubicBezTo>
                    <a:cubicBezTo>
                      <a:pt x="516" y="2"/>
                      <a:pt x="461" y="0"/>
                      <a:pt x="439" y="0"/>
                    </a:cubicBezTo>
                    <a:cubicBezTo>
                      <a:pt x="433" y="0"/>
                      <a:pt x="424" y="0"/>
                      <a:pt x="424" y="15"/>
                    </a:cubicBezTo>
                    <a:cubicBezTo>
                      <a:pt x="424" y="24"/>
                      <a:pt x="430" y="24"/>
                      <a:pt x="446" y="24"/>
                    </a:cubicBezTo>
                    <a:cubicBezTo>
                      <a:pt x="448" y="24"/>
                      <a:pt x="461" y="24"/>
                      <a:pt x="474" y="26"/>
                    </a:cubicBezTo>
                    <a:cubicBezTo>
                      <a:pt x="490" y="26"/>
                      <a:pt x="496" y="29"/>
                      <a:pt x="496" y="37"/>
                    </a:cubicBezTo>
                    <a:cubicBezTo>
                      <a:pt x="496" y="42"/>
                      <a:pt x="494" y="42"/>
                      <a:pt x="492" y="53"/>
                    </a:cubicBezTo>
                    <a:cubicBezTo>
                      <a:pt x="476" y="115"/>
                      <a:pt x="461" y="177"/>
                      <a:pt x="446" y="239"/>
                    </a:cubicBezTo>
                    <a:cubicBezTo>
                      <a:pt x="367" y="239"/>
                      <a:pt x="289" y="239"/>
                      <a:pt x="211" y="239"/>
                    </a:cubicBezTo>
                    <a:cubicBezTo>
                      <a:pt x="226" y="179"/>
                      <a:pt x="241" y="119"/>
                      <a:pt x="257" y="59"/>
                    </a:cubicBezTo>
                    <a:cubicBezTo>
                      <a:pt x="263" y="31"/>
                      <a:pt x="266" y="24"/>
                      <a:pt x="323" y="24"/>
                    </a:cubicBezTo>
                    <a:cubicBezTo>
                      <a:pt x="342" y="24"/>
                      <a:pt x="347" y="24"/>
                      <a:pt x="347" y="9"/>
                    </a:cubicBezTo>
                    <a:cubicBezTo>
                      <a:pt x="347" y="0"/>
                      <a:pt x="340" y="0"/>
                      <a:pt x="338" y="0"/>
                    </a:cubicBezTo>
                    <a:cubicBezTo>
                      <a:pt x="316" y="0"/>
                      <a:pt x="259" y="2"/>
                      <a:pt x="239" y="2"/>
                    </a:cubicBezTo>
                    <a:cubicBezTo>
                      <a:pt x="217" y="2"/>
                      <a:pt x="162" y="0"/>
                      <a:pt x="138" y="0"/>
                    </a:cubicBezTo>
                    <a:cubicBezTo>
                      <a:pt x="134" y="0"/>
                      <a:pt x="125" y="0"/>
                      <a:pt x="125" y="15"/>
                    </a:cubicBezTo>
                    <a:cubicBezTo>
                      <a:pt x="125" y="24"/>
                      <a:pt x="132" y="24"/>
                      <a:pt x="147" y="24"/>
                    </a:cubicBezTo>
                    <a:cubicBezTo>
                      <a:pt x="157" y="25"/>
                      <a:pt x="162" y="24"/>
                      <a:pt x="176" y="26"/>
                    </a:cubicBezTo>
                    <a:cubicBezTo>
                      <a:pt x="189" y="26"/>
                      <a:pt x="195" y="29"/>
                      <a:pt x="195" y="37"/>
                    </a:cubicBezTo>
                    <a:cubicBezTo>
                      <a:pt x="195" y="42"/>
                      <a:pt x="195" y="44"/>
                      <a:pt x="193" y="53"/>
                    </a:cubicBezTo>
                    <a:cubicBezTo>
                      <a:pt x="159" y="190"/>
                      <a:pt x="124" y="328"/>
                      <a:pt x="90" y="465"/>
                    </a:cubicBezTo>
                    <a:cubicBezTo>
                      <a:pt x="83" y="494"/>
                      <a:pt x="81" y="500"/>
                      <a:pt x="20" y="500"/>
                    </a:cubicBezTo>
                    <a:cubicBezTo>
                      <a:pt x="7" y="500"/>
                      <a:pt x="0" y="500"/>
                      <a:pt x="0" y="516"/>
                    </a:cubicBezTo>
                    <a:cubicBezTo>
                      <a:pt x="0" y="525"/>
                      <a:pt x="9" y="525"/>
                      <a:pt x="11" y="525"/>
                    </a:cubicBezTo>
                    <a:cubicBezTo>
                      <a:pt x="31" y="525"/>
                      <a:pt x="86" y="522"/>
                      <a:pt x="108" y="522"/>
                    </a:cubicBezTo>
                    <a:cubicBezTo>
                      <a:pt x="123" y="522"/>
                      <a:pt x="140" y="522"/>
                      <a:pt x="158" y="522"/>
                    </a:cubicBezTo>
                    <a:cubicBezTo>
                      <a:pt x="173" y="522"/>
                      <a:pt x="191" y="525"/>
                      <a:pt x="206" y="525"/>
                    </a:cubicBezTo>
                    <a:cubicBezTo>
                      <a:pt x="213" y="525"/>
                      <a:pt x="222" y="525"/>
                      <a:pt x="222" y="509"/>
                    </a:cubicBezTo>
                    <a:cubicBezTo>
                      <a:pt x="222" y="500"/>
                      <a:pt x="215" y="500"/>
                      <a:pt x="200" y="500"/>
                    </a:cubicBezTo>
                    <a:cubicBezTo>
                      <a:pt x="173" y="500"/>
                      <a:pt x="151" y="500"/>
                      <a:pt x="151" y="487"/>
                    </a:cubicBezTo>
                    <a:cubicBezTo>
                      <a:pt x="151" y="483"/>
                      <a:pt x="151" y="478"/>
                      <a:pt x="154" y="474"/>
                    </a:cubicBezTo>
                    <a:cubicBezTo>
                      <a:pt x="171" y="404"/>
                      <a:pt x="189" y="334"/>
                      <a:pt x="206" y="263"/>
                    </a:cubicBezTo>
                    <a:cubicBezTo>
                      <a:pt x="284" y="263"/>
                      <a:pt x="362" y="263"/>
                      <a:pt x="439" y="263"/>
                    </a:cubicBezTo>
                    <a:cubicBezTo>
                      <a:pt x="408" y="391"/>
                      <a:pt x="391" y="463"/>
                      <a:pt x="386" y="476"/>
                    </a:cubicBezTo>
                    <a:cubicBezTo>
                      <a:pt x="380" y="500"/>
                      <a:pt x="364" y="500"/>
                      <a:pt x="316" y="500"/>
                    </a:cubicBezTo>
                    <a:cubicBezTo>
                      <a:pt x="305" y="500"/>
                      <a:pt x="299" y="500"/>
                      <a:pt x="299" y="516"/>
                    </a:cubicBezTo>
                    <a:cubicBezTo>
                      <a:pt x="299" y="525"/>
                      <a:pt x="307" y="525"/>
                      <a:pt x="310" y="525"/>
                    </a:cubicBezTo>
                    <a:cubicBezTo>
                      <a:pt x="331" y="525"/>
                      <a:pt x="386" y="522"/>
                      <a:pt x="406" y="522"/>
                    </a:cubicBezTo>
                    <a:cubicBezTo>
                      <a:pt x="424" y="522"/>
                      <a:pt x="439" y="522"/>
                      <a:pt x="457" y="522"/>
                    </a:cubicBezTo>
                    <a:cubicBezTo>
                      <a:pt x="474" y="522"/>
                      <a:pt x="490" y="525"/>
                      <a:pt x="507" y="525"/>
                    </a:cubicBezTo>
                    <a:cubicBezTo>
                      <a:pt x="512" y="525"/>
                      <a:pt x="523" y="525"/>
                      <a:pt x="523" y="509"/>
                    </a:cubicBezTo>
                    <a:cubicBezTo>
                      <a:pt x="523" y="500"/>
                      <a:pt x="514" y="500"/>
                      <a:pt x="501" y="500"/>
                    </a:cubicBezTo>
                    <a:cubicBezTo>
                      <a:pt x="472" y="500"/>
                      <a:pt x="450" y="500"/>
                      <a:pt x="450" y="487"/>
                    </a:cubicBezTo>
                    <a:cubicBezTo>
                      <a:pt x="450" y="483"/>
                      <a:pt x="452" y="478"/>
                      <a:pt x="452" y="474"/>
                    </a:cubicBezTo>
                    <a:cubicBezTo>
                      <a:pt x="487" y="336"/>
                      <a:pt x="521" y="198"/>
                      <a:pt x="555" y="5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CustomShape 66"/>
              <p:cNvSpPr/>
              <p:nvPr/>
            </p:nvSpPr>
            <p:spPr>
              <a:xfrm>
                <a:off x="897480" y="4259520"/>
                <a:ext cx="107640" cy="122400"/>
              </a:xfrm>
              <a:custGeom>
                <a:avLst/>
                <a:gdLst/>
                <a:ahLst/>
                <a:rect l="l" t="t" r="r" b="b"/>
                <a:pathLst>
                  <a:path w="302" h="343">
                    <a:moveTo>
                      <a:pt x="42" y="303"/>
                    </a:moveTo>
                    <a:cubicBezTo>
                      <a:pt x="38" y="318"/>
                      <a:pt x="38" y="322"/>
                      <a:pt x="16" y="322"/>
                    </a:cubicBezTo>
                    <a:cubicBezTo>
                      <a:pt x="9" y="322"/>
                      <a:pt x="0" y="322"/>
                      <a:pt x="0" y="333"/>
                    </a:cubicBezTo>
                    <a:cubicBezTo>
                      <a:pt x="0" y="340"/>
                      <a:pt x="5" y="342"/>
                      <a:pt x="9" y="342"/>
                    </a:cubicBezTo>
                    <a:cubicBezTo>
                      <a:pt x="22" y="342"/>
                      <a:pt x="40" y="340"/>
                      <a:pt x="55" y="340"/>
                    </a:cubicBezTo>
                    <a:cubicBezTo>
                      <a:pt x="73" y="340"/>
                      <a:pt x="92" y="342"/>
                      <a:pt x="110" y="342"/>
                    </a:cubicBezTo>
                    <a:cubicBezTo>
                      <a:pt x="117" y="342"/>
                      <a:pt x="121" y="340"/>
                      <a:pt x="121" y="331"/>
                    </a:cubicBezTo>
                    <a:cubicBezTo>
                      <a:pt x="121" y="322"/>
                      <a:pt x="114" y="322"/>
                      <a:pt x="108" y="322"/>
                    </a:cubicBezTo>
                    <a:cubicBezTo>
                      <a:pt x="97" y="322"/>
                      <a:pt x="81" y="322"/>
                      <a:pt x="81" y="316"/>
                    </a:cubicBezTo>
                    <a:cubicBezTo>
                      <a:pt x="81" y="313"/>
                      <a:pt x="86" y="300"/>
                      <a:pt x="88" y="292"/>
                    </a:cubicBezTo>
                    <a:cubicBezTo>
                      <a:pt x="95" y="263"/>
                      <a:pt x="101" y="234"/>
                      <a:pt x="108" y="210"/>
                    </a:cubicBezTo>
                    <a:cubicBezTo>
                      <a:pt x="114" y="221"/>
                      <a:pt x="130" y="243"/>
                      <a:pt x="163" y="243"/>
                    </a:cubicBezTo>
                    <a:cubicBezTo>
                      <a:pt x="229" y="243"/>
                      <a:pt x="301" y="171"/>
                      <a:pt x="301" y="90"/>
                    </a:cubicBezTo>
                    <a:cubicBezTo>
                      <a:pt x="301" y="28"/>
                      <a:pt x="257" y="0"/>
                      <a:pt x="220" y="0"/>
                    </a:cubicBezTo>
                    <a:cubicBezTo>
                      <a:pt x="187" y="0"/>
                      <a:pt x="158" y="24"/>
                      <a:pt x="143" y="39"/>
                    </a:cubicBezTo>
                    <a:cubicBezTo>
                      <a:pt x="134" y="8"/>
                      <a:pt x="103" y="0"/>
                      <a:pt x="88" y="0"/>
                    </a:cubicBezTo>
                    <a:cubicBezTo>
                      <a:pt x="68" y="0"/>
                      <a:pt x="55" y="15"/>
                      <a:pt x="46" y="28"/>
                    </a:cubicBezTo>
                    <a:cubicBezTo>
                      <a:pt x="35" y="48"/>
                      <a:pt x="27" y="79"/>
                      <a:pt x="27" y="83"/>
                    </a:cubicBezTo>
                    <a:cubicBezTo>
                      <a:pt x="27" y="90"/>
                      <a:pt x="33" y="90"/>
                      <a:pt x="35" y="90"/>
                    </a:cubicBezTo>
                    <a:cubicBezTo>
                      <a:pt x="42" y="90"/>
                      <a:pt x="44" y="87"/>
                      <a:pt x="46" y="74"/>
                    </a:cubicBezTo>
                    <a:cubicBezTo>
                      <a:pt x="55" y="44"/>
                      <a:pt x="66" y="15"/>
                      <a:pt x="86" y="15"/>
                    </a:cubicBezTo>
                    <a:cubicBezTo>
                      <a:pt x="101" y="15"/>
                      <a:pt x="103" y="28"/>
                      <a:pt x="103" y="41"/>
                    </a:cubicBezTo>
                    <a:cubicBezTo>
                      <a:pt x="103" y="48"/>
                      <a:pt x="103" y="54"/>
                      <a:pt x="103" y="59"/>
                    </a:cubicBezTo>
                    <a:cubicBezTo>
                      <a:pt x="83" y="140"/>
                      <a:pt x="62" y="221"/>
                      <a:pt x="42" y="303"/>
                    </a:cubicBezTo>
                    <a:moveTo>
                      <a:pt x="143" y="65"/>
                    </a:moveTo>
                    <a:cubicBezTo>
                      <a:pt x="174" y="24"/>
                      <a:pt x="202" y="15"/>
                      <a:pt x="218" y="15"/>
                    </a:cubicBezTo>
                    <a:cubicBezTo>
                      <a:pt x="240" y="15"/>
                      <a:pt x="257" y="30"/>
                      <a:pt x="257" y="68"/>
                    </a:cubicBezTo>
                    <a:cubicBezTo>
                      <a:pt x="257" y="90"/>
                      <a:pt x="246" y="144"/>
                      <a:pt x="231" y="175"/>
                    </a:cubicBezTo>
                    <a:cubicBezTo>
                      <a:pt x="215" y="202"/>
                      <a:pt x="189" y="228"/>
                      <a:pt x="163" y="228"/>
                    </a:cubicBezTo>
                    <a:cubicBezTo>
                      <a:pt x="125" y="228"/>
                      <a:pt x="114" y="186"/>
                      <a:pt x="114" y="182"/>
                    </a:cubicBezTo>
                    <a:cubicBezTo>
                      <a:pt x="114" y="180"/>
                      <a:pt x="117" y="175"/>
                      <a:pt x="117" y="173"/>
                    </a:cubicBezTo>
                    <a:cubicBezTo>
                      <a:pt x="125" y="137"/>
                      <a:pt x="134" y="101"/>
                      <a:pt x="143" y="6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10" name="Group 67"/>
          <p:cNvGrpSpPr/>
          <p:nvPr/>
        </p:nvGrpSpPr>
        <p:grpSpPr>
          <a:xfrm>
            <a:off x="4250880" y="3883320"/>
            <a:ext cx="2611440" cy="756720"/>
            <a:chOff x="4250880" y="3883320"/>
            <a:chExt cx="2611440" cy="756720"/>
          </a:xfrm>
        </p:grpSpPr>
        <p:grpSp>
          <p:nvGrpSpPr>
            <p:cNvPr id="311" name="Group 68"/>
            <p:cNvGrpSpPr/>
            <p:nvPr/>
          </p:nvGrpSpPr>
          <p:grpSpPr>
            <a:xfrm>
              <a:off x="4250880" y="3883320"/>
              <a:ext cx="2611440" cy="756720"/>
              <a:chOff x="4250880" y="3883320"/>
              <a:chExt cx="2611440" cy="756720"/>
            </a:xfrm>
          </p:grpSpPr>
          <p:sp>
            <p:nvSpPr>
              <p:cNvPr id="312" name="CustomShape 69"/>
              <p:cNvSpPr/>
              <p:nvPr/>
            </p:nvSpPr>
            <p:spPr>
              <a:xfrm>
                <a:off x="4250880" y="4152960"/>
                <a:ext cx="141840" cy="177120"/>
              </a:xfrm>
              <a:custGeom>
                <a:avLst/>
                <a:gdLst/>
                <a:ahLst/>
                <a:rect l="l" t="t" r="r" b="b"/>
                <a:pathLst>
                  <a:path w="397" h="495">
                    <a:moveTo>
                      <a:pt x="330" y="50"/>
                    </a:moveTo>
                    <a:cubicBezTo>
                      <a:pt x="336" y="28"/>
                      <a:pt x="338" y="22"/>
                      <a:pt x="376" y="22"/>
                    </a:cubicBezTo>
                    <a:cubicBezTo>
                      <a:pt x="388" y="22"/>
                      <a:pt x="396" y="22"/>
                      <a:pt x="396" y="8"/>
                    </a:cubicBezTo>
                    <a:cubicBezTo>
                      <a:pt x="396" y="2"/>
                      <a:pt x="392" y="0"/>
                      <a:pt x="386" y="0"/>
                    </a:cubicBezTo>
                    <a:cubicBezTo>
                      <a:pt x="368" y="0"/>
                      <a:pt x="324" y="2"/>
                      <a:pt x="308" y="2"/>
                    </a:cubicBezTo>
                    <a:cubicBezTo>
                      <a:pt x="284" y="2"/>
                      <a:pt x="228" y="0"/>
                      <a:pt x="204" y="0"/>
                    </a:cubicBezTo>
                    <a:cubicBezTo>
                      <a:pt x="198" y="0"/>
                      <a:pt x="190" y="0"/>
                      <a:pt x="190" y="14"/>
                    </a:cubicBezTo>
                    <a:cubicBezTo>
                      <a:pt x="190" y="22"/>
                      <a:pt x="194" y="22"/>
                      <a:pt x="214" y="22"/>
                    </a:cubicBezTo>
                    <a:cubicBezTo>
                      <a:pt x="230" y="22"/>
                      <a:pt x="236" y="22"/>
                      <a:pt x="254" y="22"/>
                    </a:cubicBezTo>
                    <a:cubicBezTo>
                      <a:pt x="270" y="24"/>
                      <a:pt x="276" y="26"/>
                      <a:pt x="276" y="36"/>
                    </a:cubicBezTo>
                    <a:cubicBezTo>
                      <a:pt x="276" y="40"/>
                      <a:pt x="274" y="46"/>
                      <a:pt x="272" y="52"/>
                    </a:cubicBezTo>
                    <a:cubicBezTo>
                      <a:pt x="245" y="159"/>
                      <a:pt x="219" y="267"/>
                      <a:pt x="192" y="374"/>
                    </a:cubicBezTo>
                    <a:cubicBezTo>
                      <a:pt x="176" y="442"/>
                      <a:pt x="128" y="478"/>
                      <a:pt x="90" y="478"/>
                    </a:cubicBezTo>
                    <a:cubicBezTo>
                      <a:pt x="72" y="478"/>
                      <a:pt x="36" y="472"/>
                      <a:pt x="24" y="436"/>
                    </a:cubicBezTo>
                    <a:cubicBezTo>
                      <a:pt x="26" y="436"/>
                      <a:pt x="29" y="436"/>
                      <a:pt x="32" y="436"/>
                    </a:cubicBezTo>
                    <a:cubicBezTo>
                      <a:pt x="60" y="436"/>
                      <a:pt x="78" y="412"/>
                      <a:pt x="78" y="392"/>
                    </a:cubicBezTo>
                    <a:cubicBezTo>
                      <a:pt x="78" y="368"/>
                      <a:pt x="60" y="362"/>
                      <a:pt x="48" y="362"/>
                    </a:cubicBezTo>
                    <a:cubicBezTo>
                      <a:pt x="34" y="362"/>
                      <a:pt x="0" y="370"/>
                      <a:pt x="0" y="418"/>
                    </a:cubicBezTo>
                    <a:cubicBezTo>
                      <a:pt x="0" y="462"/>
                      <a:pt x="38" y="494"/>
                      <a:pt x="94" y="494"/>
                    </a:cubicBezTo>
                    <a:cubicBezTo>
                      <a:pt x="158" y="494"/>
                      <a:pt x="230" y="448"/>
                      <a:pt x="248" y="378"/>
                    </a:cubicBezTo>
                    <a:cubicBezTo>
                      <a:pt x="275" y="269"/>
                      <a:pt x="303" y="159"/>
                      <a:pt x="330" y="5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3" name="CustomShape 70"/>
              <p:cNvSpPr/>
              <p:nvPr/>
            </p:nvSpPr>
            <p:spPr>
              <a:xfrm>
                <a:off x="4381920" y="4245840"/>
                <a:ext cx="52560" cy="118800"/>
              </a:xfrm>
              <a:custGeom>
                <a:avLst/>
                <a:gdLst/>
                <a:ahLst/>
                <a:rect l="l" t="t" r="r" b="b"/>
                <a:pathLst>
                  <a:path w="149" h="333">
                    <a:moveTo>
                      <a:pt x="136" y="20"/>
                    </a:moveTo>
                    <a:cubicBezTo>
                      <a:pt x="136" y="12"/>
                      <a:pt x="130" y="0"/>
                      <a:pt x="116" y="0"/>
                    </a:cubicBezTo>
                    <a:cubicBezTo>
                      <a:pt x="102" y="0"/>
                      <a:pt x="88" y="14"/>
                      <a:pt x="88" y="28"/>
                    </a:cubicBezTo>
                    <a:cubicBezTo>
                      <a:pt x="88" y="36"/>
                      <a:pt x="94" y="46"/>
                      <a:pt x="108" y="46"/>
                    </a:cubicBezTo>
                    <a:cubicBezTo>
                      <a:pt x="122" y="46"/>
                      <a:pt x="136" y="32"/>
                      <a:pt x="136" y="20"/>
                    </a:cubicBezTo>
                    <a:moveTo>
                      <a:pt x="36" y="268"/>
                    </a:moveTo>
                    <a:cubicBezTo>
                      <a:pt x="34" y="276"/>
                      <a:pt x="30" y="280"/>
                      <a:pt x="30" y="290"/>
                    </a:cubicBezTo>
                    <a:cubicBezTo>
                      <a:pt x="30" y="312"/>
                      <a:pt x="50" y="332"/>
                      <a:pt x="78" y="332"/>
                    </a:cubicBezTo>
                    <a:cubicBezTo>
                      <a:pt x="126" y="332"/>
                      <a:pt x="148" y="264"/>
                      <a:pt x="148" y="256"/>
                    </a:cubicBezTo>
                    <a:cubicBezTo>
                      <a:pt x="148" y="250"/>
                      <a:pt x="142" y="250"/>
                      <a:pt x="140" y="250"/>
                    </a:cubicBezTo>
                    <a:cubicBezTo>
                      <a:pt x="134" y="250"/>
                      <a:pt x="134" y="252"/>
                      <a:pt x="132" y="258"/>
                    </a:cubicBezTo>
                    <a:cubicBezTo>
                      <a:pt x="120" y="298"/>
                      <a:pt x="98" y="318"/>
                      <a:pt x="78" y="318"/>
                    </a:cubicBezTo>
                    <a:cubicBezTo>
                      <a:pt x="70" y="318"/>
                      <a:pt x="66" y="310"/>
                      <a:pt x="66" y="300"/>
                    </a:cubicBezTo>
                    <a:cubicBezTo>
                      <a:pt x="66" y="288"/>
                      <a:pt x="70" y="280"/>
                      <a:pt x="74" y="268"/>
                    </a:cubicBezTo>
                    <a:cubicBezTo>
                      <a:pt x="80" y="256"/>
                      <a:pt x="84" y="242"/>
                      <a:pt x="90" y="230"/>
                    </a:cubicBezTo>
                    <a:cubicBezTo>
                      <a:pt x="94" y="218"/>
                      <a:pt x="112" y="172"/>
                      <a:pt x="114" y="166"/>
                    </a:cubicBezTo>
                    <a:cubicBezTo>
                      <a:pt x="116" y="162"/>
                      <a:pt x="118" y="156"/>
                      <a:pt x="118" y="152"/>
                    </a:cubicBezTo>
                    <a:cubicBezTo>
                      <a:pt x="118" y="128"/>
                      <a:pt x="98" y="110"/>
                      <a:pt x="70" y="110"/>
                    </a:cubicBezTo>
                    <a:cubicBezTo>
                      <a:pt x="22" y="110"/>
                      <a:pt x="0" y="176"/>
                      <a:pt x="0" y="184"/>
                    </a:cubicBezTo>
                    <a:cubicBezTo>
                      <a:pt x="0" y="192"/>
                      <a:pt x="6" y="192"/>
                      <a:pt x="8" y="192"/>
                    </a:cubicBezTo>
                    <a:cubicBezTo>
                      <a:pt x="14" y="192"/>
                      <a:pt x="14" y="188"/>
                      <a:pt x="16" y="184"/>
                    </a:cubicBezTo>
                    <a:cubicBezTo>
                      <a:pt x="30" y="140"/>
                      <a:pt x="50" y="124"/>
                      <a:pt x="70" y="124"/>
                    </a:cubicBezTo>
                    <a:cubicBezTo>
                      <a:pt x="76" y="124"/>
                      <a:pt x="82" y="128"/>
                      <a:pt x="82" y="140"/>
                    </a:cubicBezTo>
                    <a:cubicBezTo>
                      <a:pt x="82" y="152"/>
                      <a:pt x="78" y="160"/>
                      <a:pt x="66" y="190"/>
                    </a:cubicBezTo>
                    <a:cubicBezTo>
                      <a:pt x="56" y="216"/>
                      <a:pt x="46" y="242"/>
                      <a:pt x="36" y="26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4" name="CustomShape 71"/>
              <p:cNvSpPr/>
              <p:nvPr/>
            </p:nvSpPr>
            <p:spPr>
              <a:xfrm>
                <a:off x="4444560" y="4245840"/>
                <a:ext cx="77040" cy="152640"/>
              </a:xfrm>
              <a:custGeom>
                <a:avLst/>
                <a:gdLst/>
                <a:ahLst/>
                <a:rect l="l" t="t" r="r" b="b"/>
                <a:pathLst>
                  <a:path w="217" h="427">
                    <a:moveTo>
                      <a:pt x="216" y="20"/>
                    </a:moveTo>
                    <a:cubicBezTo>
                      <a:pt x="216" y="10"/>
                      <a:pt x="210" y="0"/>
                      <a:pt x="198" y="0"/>
                    </a:cubicBezTo>
                    <a:cubicBezTo>
                      <a:pt x="182" y="0"/>
                      <a:pt x="170" y="14"/>
                      <a:pt x="170" y="28"/>
                    </a:cubicBezTo>
                    <a:cubicBezTo>
                      <a:pt x="170" y="36"/>
                      <a:pt x="176" y="46"/>
                      <a:pt x="190" y="46"/>
                    </a:cubicBezTo>
                    <a:cubicBezTo>
                      <a:pt x="202" y="46"/>
                      <a:pt x="216" y="34"/>
                      <a:pt x="216" y="20"/>
                    </a:cubicBezTo>
                    <a:moveTo>
                      <a:pt x="112" y="350"/>
                    </a:moveTo>
                    <a:cubicBezTo>
                      <a:pt x="104" y="384"/>
                      <a:pt x="78" y="412"/>
                      <a:pt x="50" y="412"/>
                    </a:cubicBezTo>
                    <a:cubicBezTo>
                      <a:pt x="42" y="412"/>
                      <a:pt x="36" y="412"/>
                      <a:pt x="32" y="410"/>
                    </a:cubicBezTo>
                    <a:cubicBezTo>
                      <a:pt x="44" y="404"/>
                      <a:pt x="48" y="392"/>
                      <a:pt x="48" y="384"/>
                    </a:cubicBezTo>
                    <a:cubicBezTo>
                      <a:pt x="48" y="372"/>
                      <a:pt x="38" y="366"/>
                      <a:pt x="28" y="366"/>
                    </a:cubicBezTo>
                    <a:cubicBezTo>
                      <a:pt x="14" y="366"/>
                      <a:pt x="0" y="380"/>
                      <a:pt x="0" y="396"/>
                    </a:cubicBezTo>
                    <a:cubicBezTo>
                      <a:pt x="0" y="414"/>
                      <a:pt x="20" y="426"/>
                      <a:pt x="50" y="426"/>
                    </a:cubicBezTo>
                    <a:cubicBezTo>
                      <a:pt x="80" y="426"/>
                      <a:pt x="136" y="408"/>
                      <a:pt x="152" y="348"/>
                    </a:cubicBezTo>
                    <a:cubicBezTo>
                      <a:pt x="166" y="289"/>
                      <a:pt x="181" y="230"/>
                      <a:pt x="196" y="172"/>
                    </a:cubicBezTo>
                    <a:cubicBezTo>
                      <a:pt x="198" y="168"/>
                      <a:pt x="198" y="164"/>
                      <a:pt x="198" y="156"/>
                    </a:cubicBezTo>
                    <a:cubicBezTo>
                      <a:pt x="198" y="128"/>
                      <a:pt x="176" y="110"/>
                      <a:pt x="146" y="110"/>
                    </a:cubicBezTo>
                    <a:cubicBezTo>
                      <a:pt x="92" y="110"/>
                      <a:pt x="60" y="178"/>
                      <a:pt x="60" y="184"/>
                    </a:cubicBezTo>
                    <a:cubicBezTo>
                      <a:pt x="60" y="192"/>
                      <a:pt x="66" y="192"/>
                      <a:pt x="68" y="192"/>
                    </a:cubicBezTo>
                    <a:cubicBezTo>
                      <a:pt x="74" y="192"/>
                      <a:pt x="74" y="190"/>
                      <a:pt x="78" y="182"/>
                    </a:cubicBezTo>
                    <a:cubicBezTo>
                      <a:pt x="90" y="154"/>
                      <a:pt x="116" y="124"/>
                      <a:pt x="144" y="124"/>
                    </a:cubicBezTo>
                    <a:cubicBezTo>
                      <a:pt x="156" y="124"/>
                      <a:pt x="162" y="132"/>
                      <a:pt x="162" y="148"/>
                    </a:cubicBezTo>
                    <a:cubicBezTo>
                      <a:pt x="162" y="152"/>
                      <a:pt x="160" y="160"/>
                      <a:pt x="160" y="162"/>
                    </a:cubicBezTo>
                    <a:cubicBezTo>
                      <a:pt x="144" y="225"/>
                      <a:pt x="128" y="287"/>
                      <a:pt x="112" y="35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5" name="CustomShape 72"/>
              <p:cNvSpPr/>
              <p:nvPr/>
            </p:nvSpPr>
            <p:spPr>
              <a:xfrm>
                <a:off x="4636080" y="4232880"/>
                <a:ext cx="167040" cy="58320"/>
              </a:xfrm>
              <a:custGeom>
                <a:avLst/>
                <a:gdLst/>
                <a:ahLst/>
                <a:rect l="l" t="t" r="r" b="b"/>
                <a:pathLst>
                  <a:path w="467" h="165">
                    <a:moveTo>
                      <a:pt x="442" y="28"/>
                    </a:moveTo>
                    <a:cubicBezTo>
                      <a:pt x="454" y="28"/>
                      <a:pt x="466" y="28"/>
                      <a:pt x="466" y="14"/>
                    </a:cubicBezTo>
                    <a:cubicBezTo>
                      <a:pt x="466" y="0"/>
                      <a:pt x="454" y="0"/>
                      <a:pt x="444" y="0"/>
                    </a:cubicBezTo>
                    <a:cubicBezTo>
                      <a:pt x="303" y="0"/>
                      <a:pt x="162" y="0"/>
                      <a:pt x="22" y="0"/>
                    </a:cubicBezTo>
                    <a:cubicBezTo>
                      <a:pt x="12" y="0"/>
                      <a:pt x="0" y="0"/>
                      <a:pt x="0" y="14"/>
                    </a:cubicBezTo>
                    <a:cubicBezTo>
                      <a:pt x="0" y="28"/>
                      <a:pt x="12" y="28"/>
                      <a:pt x="24" y="28"/>
                    </a:cubicBezTo>
                    <a:cubicBezTo>
                      <a:pt x="163" y="28"/>
                      <a:pt x="302" y="28"/>
                      <a:pt x="442" y="28"/>
                    </a:cubicBezTo>
                    <a:moveTo>
                      <a:pt x="444" y="164"/>
                    </a:moveTo>
                    <a:cubicBezTo>
                      <a:pt x="454" y="164"/>
                      <a:pt x="466" y="164"/>
                      <a:pt x="466" y="150"/>
                    </a:cubicBezTo>
                    <a:cubicBezTo>
                      <a:pt x="466" y="136"/>
                      <a:pt x="454" y="136"/>
                      <a:pt x="442" y="136"/>
                    </a:cubicBezTo>
                    <a:cubicBezTo>
                      <a:pt x="302" y="136"/>
                      <a:pt x="163" y="136"/>
                      <a:pt x="24" y="136"/>
                    </a:cubicBezTo>
                    <a:cubicBezTo>
                      <a:pt x="12" y="136"/>
                      <a:pt x="0" y="136"/>
                      <a:pt x="0" y="150"/>
                    </a:cubicBezTo>
                    <a:cubicBezTo>
                      <a:pt x="0" y="164"/>
                      <a:pt x="12" y="164"/>
                      <a:pt x="22" y="164"/>
                    </a:cubicBezTo>
                    <a:cubicBezTo>
                      <a:pt x="162" y="164"/>
                      <a:pt x="303" y="164"/>
                      <a:pt x="444" y="16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6" name="CustomShape 73"/>
              <p:cNvSpPr/>
              <p:nvPr/>
            </p:nvSpPr>
            <p:spPr>
              <a:xfrm>
                <a:off x="4925160" y="3883320"/>
                <a:ext cx="129600" cy="756720"/>
              </a:xfrm>
              <a:custGeom>
                <a:avLst/>
                <a:gdLst/>
                <a:ahLst/>
                <a:rect l="l" t="t" r="r" b="b"/>
                <a:pathLst>
                  <a:path w="363" h="2105">
                    <a:moveTo>
                      <a:pt x="214" y="1309"/>
                    </a:moveTo>
                    <a:cubicBezTo>
                      <a:pt x="214" y="1233"/>
                      <a:pt x="162" y="1115"/>
                      <a:pt x="40" y="1053"/>
                    </a:cubicBezTo>
                    <a:cubicBezTo>
                      <a:pt x="116" y="1011"/>
                      <a:pt x="206" y="929"/>
                      <a:pt x="214" y="799"/>
                    </a:cubicBezTo>
                    <a:cubicBezTo>
                      <a:pt x="214" y="798"/>
                      <a:pt x="214" y="797"/>
                      <a:pt x="214" y="795"/>
                    </a:cubicBezTo>
                    <a:cubicBezTo>
                      <a:pt x="214" y="633"/>
                      <a:pt x="214" y="470"/>
                      <a:pt x="214" y="308"/>
                    </a:cubicBezTo>
                    <a:cubicBezTo>
                      <a:pt x="214" y="252"/>
                      <a:pt x="214" y="238"/>
                      <a:pt x="220" y="212"/>
                    </a:cubicBezTo>
                    <a:cubicBezTo>
                      <a:pt x="234" y="156"/>
                      <a:pt x="266" y="86"/>
                      <a:pt x="356" y="34"/>
                    </a:cubicBezTo>
                    <a:cubicBezTo>
                      <a:pt x="362" y="30"/>
                      <a:pt x="362" y="30"/>
                      <a:pt x="362" y="16"/>
                    </a:cubicBezTo>
                    <a:cubicBezTo>
                      <a:pt x="362" y="2"/>
                      <a:pt x="362" y="0"/>
                      <a:pt x="346" y="0"/>
                    </a:cubicBezTo>
                    <a:cubicBezTo>
                      <a:pt x="334" y="0"/>
                      <a:pt x="332" y="0"/>
                      <a:pt x="314" y="12"/>
                    </a:cubicBezTo>
                    <a:cubicBezTo>
                      <a:pt x="156" y="100"/>
                      <a:pt x="146" y="232"/>
                      <a:pt x="146" y="256"/>
                    </a:cubicBezTo>
                    <a:cubicBezTo>
                      <a:pt x="146" y="422"/>
                      <a:pt x="146" y="589"/>
                      <a:pt x="146" y="755"/>
                    </a:cubicBezTo>
                    <a:cubicBezTo>
                      <a:pt x="146" y="805"/>
                      <a:pt x="146" y="861"/>
                      <a:pt x="110" y="925"/>
                    </a:cubicBezTo>
                    <a:cubicBezTo>
                      <a:pt x="78" y="983"/>
                      <a:pt x="40" y="1013"/>
                      <a:pt x="10" y="1033"/>
                    </a:cubicBezTo>
                    <a:cubicBezTo>
                      <a:pt x="0" y="1039"/>
                      <a:pt x="0" y="1039"/>
                      <a:pt x="0" y="1051"/>
                    </a:cubicBezTo>
                    <a:cubicBezTo>
                      <a:pt x="0" y="1065"/>
                      <a:pt x="0" y="1065"/>
                      <a:pt x="6" y="1069"/>
                    </a:cubicBezTo>
                    <a:cubicBezTo>
                      <a:pt x="66" y="1107"/>
                      <a:pt x="130" y="1171"/>
                      <a:pt x="144" y="1285"/>
                    </a:cubicBezTo>
                    <a:cubicBezTo>
                      <a:pt x="146" y="1301"/>
                      <a:pt x="146" y="1301"/>
                      <a:pt x="146" y="1309"/>
                    </a:cubicBezTo>
                    <a:cubicBezTo>
                      <a:pt x="146" y="1489"/>
                      <a:pt x="146" y="1668"/>
                      <a:pt x="146" y="1848"/>
                    </a:cubicBezTo>
                    <a:cubicBezTo>
                      <a:pt x="146" y="1904"/>
                      <a:pt x="182" y="2022"/>
                      <a:pt x="318" y="2094"/>
                    </a:cubicBezTo>
                    <a:cubicBezTo>
                      <a:pt x="334" y="2104"/>
                      <a:pt x="336" y="2104"/>
                      <a:pt x="346" y="2104"/>
                    </a:cubicBezTo>
                    <a:cubicBezTo>
                      <a:pt x="362" y="2104"/>
                      <a:pt x="362" y="2102"/>
                      <a:pt x="362" y="2088"/>
                    </a:cubicBezTo>
                    <a:cubicBezTo>
                      <a:pt x="362" y="2074"/>
                      <a:pt x="362" y="2074"/>
                      <a:pt x="358" y="2072"/>
                    </a:cubicBezTo>
                    <a:cubicBezTo>
                      <a:pt x="328" y="2054"/>
                      <a:pt x="236" y="1998"/>
                      <a:pt x="218" y="1876"/>
                    </a:cubicBezTo>
                    <a:cubicBezTo>
                      <a:pt x="214" y="1858"/>
                      <a:pt x="214" y="1856"/>
                      <a:pt x="214" y="1848"/>
                    </a:cubicBezTo>
                    <a:cubicBezTo>
                      <a:pt x="214" y="1668"/>
                      <a:pt x="214" y="1489"/>
                      <a:pt x="214" y="130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7" name="CustomShape 74"/>
              <p:cNvSpPr/>
              <p:nvPr/>
            </p:nvSpPr>
            <p:spPr>
              <a:xfrm>
                <a:off x="5105160" y="3984840"/>
                <a:ext cx="100080" cy="167400"/>
              </a:xfrm>
              <a:custGeom>
                <a:avLst/>
                <a:gdLst/>
                <a:ahLst/>
                <a:rect l="l" t="t" r="r" b="b"/>
                <a:pathLst>
                  <a:path w="281" h="468">
                    <a:moveTo>
                      <a:pt x="54" y="413"/>
                    </a:moveTo>
                    <a:cubicBezTo>
                      <a:pt x="79" y="389"/>
                      <a:pt x="104" y="365"/>
                      <a:pt x="128" y="341"/>
                    </a:cubicBezTo>
                    <a:cubicBezTo>
                      <a:pt x="238" y="243"/>
                      <a:pt x="280" y="206"/>
                      <a:pt x="280" y="136"/>
                    </a:cubicBezTo>
                    <a:cubicBezTo>
                      <a:pt x="280" y="56"/>
                      <a:pt x="216" y="0"/>
                      <a:pt x="130" y="0"/>
                    </a:cubicBezTo>
                    <a:cubicBezTo>
                      <a:pt x="52" y="0"/>
                      <a:pt x="0" y="66"/>
                      <a:pt x="0" y="128"/>
                    </a:cubicBezTo>
                    <a:cubicBezTo>
                      <a:pt x="0" y="166"/>
                      <a:pt x="34" y="166"/>
                      <a:pt x="36" y="166"/>
                    </a:cubicBezTo>
                    <a:cubicBezTo>
                      <a:pt x="48" y="166"/>
                      <a:pt x="72" y="158"/>
                      <a:pt x="72" y="130"/>
                    </a:cubicBezTo>
                    <a:cubicBezTo>
                      <a:pt x="72" y="112"/>
                      <a:pt x="60" y="94"/>
                      <a:pt x="36" y="94"/>
                    </a:cubicBezTo>
                    <a:cubicBezTo>
                      <a:pt x="30" y="94"/>
                      <a:pt x="28" y="94"/>
                      <a:pt x="26" y="94"/>
                    </a:cubicBezTo>
                    <a:cubicBezTo>
                      <a:pt x="42" y="48"/>
                      <a:pt x="80" y="22"/>
                      <a:pt x="122" y="22"/>
                    </a:cubicBezTo>
                    <a:cubicBezTo>
                      <a:pt x="186" y="22"/>
                      <a:pt x="216" y="80"/>
                      <a:pt x="216" y="136"/>
                    </a:cubicBezTo>
                    <a:cubicBezTo>
                      <a:pt x="216" y="192"/>
                      <a:pt x="180" y="247"/>
                      <a:pt x="142" y="291"/>
                    </a:cubicBezTo>
                    <a:cubicBezTo>
                      <a:pt x="97" y="341"/>
                      <a:pt x="52" y="391"/>
                      <a:pt x="6" y="441"/>
                    </a:cubicBezTo>
                    <a:cubicBezTo>
                      <a:pt x="0" y="449"/>
                      <a:pt x="0" y="451"/>
                      <a:pt x="0" y="467"/>
                    </a:cubicBezTo>
                    <a:cubicBezTo>
                      <a:pt x="87" y="467"/>
                      <a:pt x="174" y="467"/>
                      <a:pt x="260" y="467"/>
                    </a:cubicBezTo>
                    <a:cubicBezTo>
                      <a:pt x="267" y="427"/>
                      <a:pt x="274" y="386"/>
                      <a:pt x="280" y="345"/>
                    </a:cubicBezTo>
                    <a:cubicBezTo>
                      <a:pt x="274" y="345"/>
                      <a:pt x="268" y="345"/>
                      <a:pt x="262" y="345"/>
                    </a:cubicBezTo>
                    <a:cubicBezTo>
                      <a:pt x="258" y="367"/>
                      <a:pt x="254" y="397"/>
                      <a:pt x="246" y="407"/>
                    </a:cubicBezTo>
                    <a:cubicBezTo>
                      <a:pt x="242" y="413"/>
                      <a:pt x="196" y="413"/>
                      <a:pt x="180" y="413"/>
                    </a:cubicBezTo>
                    <a:cubicBezTo>
                      <a:pt x="138" y="413"/>
                      <a:pt x="96" y="413"/>
                      <a:pt x="54" y="41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8" name="CustomShape 75"/>
              <p:cNvSpPr/>
              <p:nvPr/>
            </p:nvSpPr>
            <p:spPr>
              <a:xfrm>
                <a:off x="5295960" y="4084560"/>
                <a:ext cx="154080" cy="9360"/>
              </a:xfrm>
              <a:custGeom>
                <a:avLst/>
                <a:gdLst/>
                <a:ahLst/>
                <a:rect l="l" t="t" r="r" b="b"/>
                <a:pathLst>
                  <a:path w="431" h="29">
                    <a:moveTo>
                      <a:pt x="404" y="28"/>
                    </a:moveTo>
                    <a:cubicBezTo>
                      <a:pt x="416" y="28"/>
                      <a:pt x="430" y="28"/>
                      <a:pt x="430" y="14"/>
                    </a:cubicBezTo>
                    <a:cubicBezTo>
                      <a:pt x="430" y="0"/>
                      <a:pt x="416" y="0"/>
                      <a:pt x="404" y="0"/>
                    </a:cubicBezTo>
                    <a:cubicBezTo>
                      <a:pt x="277" y="0"/>
                      <a:pt x="151" y="0"/>
                      <a:pt x="24" y="0"/>
                    </a:cubicBezTo>
                    <a:cubicBezTo>
                      <a:pt x="12" y="0"/>
                      <a:pt x="0" y="0"/>
                      <a:pt x="0" y="14"/>
                    </a:cubicBezTo>
                    <a:cubicBezTo>
                      <a:pt x="0" y="28"/>
                      <a:pt x="12" y="28"/>
                      <a:pt x="24" y="28"/>
                    </a:cubicBezTo>
                    <a:cubicBezTo>
                      <a:pt x="151" y="28"/>
                      <a:pt x="277" y="28"/>
                      <a:pt x="404" y="2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9" name="CustomShape 76"/>
              <p:cNvSpPr/>
              <p:nvPr/>
            </p:nvSpPr>
            <p:spPr>
              <a:xfrm>
                <a:off x="5538600" y="4041720"/>
                <a:ext cx="141120" cy="113400"/>
              </a:xfrm>
              <a:custGeom>
                <a:avLst/>
                <a:gdLst/>
                <a:ahLst/>
                <a:rect l="l" t="t" r="r" b="b"/>
                <a:pathLst>
                  <a:path w="395" h="318">
                    <a:moveTo>
                      <a:pt x="306" y="143"/>
                    </a:moveTo>
                    <a:cubicBezTo>
                      <a:pt x="306" y="34"/>
                      <a:pt x="240" y="0"/>
                      <a:pt x="188" y="0"/>
                    </a:cubicBezTo>
                    <a:cubicBezTo>
                      <a:pt x="92" y="0"/>
                      <a:pt x="0" y="99"/>
                      <a:pt x="0" y="199"/>
                    </a:cubicBezTo>
                    <a:cubicBezTo>
                      <a:pt x="0" y="263"/>
                      <a:pt x="42" y="317"/>
                      <a:pt x="112" y="317"/>
                    </a:cubicBezTo>
                    <a:cubicBezTo>
                      <a:pt x="158" y="317"/>
                      <a:pt x="208" y="301"/>
                      <a:pt x="262" y="257"/>
                    </a:cubicBezTo>
                    <a:cubicBezTo>
                      <a:pt x="270" y="295"/>
                      <a:pt x="294" y="317"/>
                      <a:pt x="326" y="317"/>
                    </a:cubicBezTo>
                    <a:cubicBezTo>
                      <a:pt x="362" y="317"/>
                      <a:pt x="384" y="279"/>
                      <a:pt x="384" y="267"/>
                    </a:cubicBezTo>
                    <a:cubicBezTo>
                      <a:pt x="384" y="263"/>
                      <a:pt x="380" y="259"/>
                      <a:pt x="376" y="259"/>
                    </a:cubicBezTo>
                    <a:cubicBezTo>
                      <a:pt x="370" y="259"/>
                      <a:pt x="368" y="263"/>
                      <a:pt x="366" y="267"/>
                    </a:cubicBezTo>
                    <a:cubicBezTo>
                      <a:pt x="354" y="301"/>
                      <a:pt x="341" y="290"/>
                      <a:pt x="328" y="301"/>
                    </a:cubicBezTo>
                    <a:cubicBezTo>
                      <a:pt x="306" y="301"/>
                      <a:pt x="306" y="247"/>
                      <a:pt x="306" y="229"/>
                    </a:cubicBezTo>
                    <a:cubicBezTo>
                      <a:pt x="306" y="215"/>
                      <a:pt x="306" y="213"/>
                      <a:pt x="312" y="205"/>
                    </a:cubicBezTo>
                    <a:cubicBezTo>
                      <a:pt x="378" y="123"/>
                      <a:pt x="367" y="96"/>
                      <a:pt x="394" y="42"/>
                    </a:cubicBezTo>
                    <a:cubicBezTo>
                      <a:pt x="394" y="40"/>
                      <a:pt x="392" y="34"/>
                      <a:pt x="384" y="34"/>
                    </a:cubicBezTo>
                    <a:cubicBezTo>
                      <a:pt x="378" y="34"/>
                      <a:pt x="378" y="36"/>
                      <a:pt x="374" y="48"/>
                    </a:cubicBezTo>
                    <a:cubicBezTo>
                      <a:pt x="362" y="93"/>
                      <a:pt x="338" y="145"/>
                      <a:pt x="306" y="187"/>
                    </a:cubicBezTo>
                    <a:cubicBezTo>
                      <a:pt x="306" y="173"/>
                      <a:pt x="306" y="158"/>
                      <a:pt x="306" y="143"/>
                    </a:cubicBezTo>
                    <a:moveTo>
                      <a:pt x="258" y="239"/>
                    </a:moveTo>
                    <a:cubicBezTo>
                      <a:pt x="196" y="293"/>
                      <a:pt x="142" y="301"/>
                      <a:pt x="114" y="301"/>
                    </a:cubicBezTo>
                    <a:cubicBezTo>
                      <a:pt x="72" y="301"/>
                      <a:pt x="52" y="269"/>
                      <a:pt x="52" y="225"/>
                    </a:cubicBezTo>
                    <a:cubicBezTo>
                      <a:pt x="52" y="191"/>
                      <a:pt x="70" y="115"/>
                      <a:pt x="92" y="79"/>
                    </a:cubicBezTo>
                    <a:cubicBezTo>
                      <a:pt x="124" y="28"/>
                      <a:pt x="162" y="16"/>
                      <a:pt x="188" y="16"/>
                    </a:cubicBezTo>
                    <a:cubicBezTo>
                      <a:pt x="256" y="16"/>
                      <a:pt x="256" y="107"/>
                      <a:pt x="256" y="161"/>
                    </a:cubicBezTo>
                    <a:cubicBezTo>
                      <a:pt x="256" y="187"/>
                      <a:pt x="256" y="227"/>
                      <a:pt x="258" y="23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0" name="CustomShape 77"/>
              <p:cNvSpPr/>
              <p:nvPr/>
            </p:nvSpPr>
            <p:spPr>
              <a:xfrm>
                <a:off x="5712120" y="4044600"/>
                <a:ext cx="27360" cy="156600"/>
              </a:xfrm>
              <a:custGeom>
                <a:avLst/>
                <a:gdLst/>
                <a:ahLst/>
                <a:rect l="l" t="t" r="r" b="b"/>
                <a:pathLst>
                  <a:path w="79" h="438">
                    <a:moveTo>
                      <a:pt x="76" y="36"/>
                    </a:moveTo>
                    <a:cubicBezTo>
                      <a:pt x="76" y="16"/>
                      <a:pt x="58" y="0"/>
                      <a:pt x="38" y="0"/>
                    </a:cubicBezTo>
                    <a:cubicBezTo>
                      <a:pt x="18" y="0"/>
                      <a:pt x="0" y="15"/>
                      <a:pt x="0" y="36"/>
                    </a:cubicBezTo>
                    <a:cubicBezTo>
                      <a:pt x="0" y="57"/>
                      <a:pt x="18" y="73"/>
                      <a:pt x="38" y="73"/>
                    </a:cubicBezTo>
                    <a:cubicBezTo>
                      <a:pt x="58" y="73"/>
                      <a:pt x="76" y="58"/>
                      <a:pt x="76" y="36"/>
                    </a:cubicBezTo>
                    <a:moveTo>
                      <a:pt x="62" y="293"/>
                    </a:moveTo>
                    <a:cubicBezTo>
                      <a:pt x="62" y="313"/>
                      <a:pt x="62" y="367"/>
                      <a:pt x="16" y="419"/>
                    </a:cubicBezTo>
                    <a:cubicBezTo>
                      <a:pt x="12" y="425"/>
                      <a:pt x="12" y="427"/>
                      <a:pt x="12" y="429"/>
                    </a:cubicBezTo>
                    <a:cubicBezTo>
                      <a:pt x="12" y="433"/>
                      <a:pt x="16" y="437"/>
                      <a:pt x="20" y="437"/>
                    </a:cubicBezTo>
                    <a:cubicBezTo>
                      <a:pt x="26" y="437"/>
                      <a:pt x="78" y="381"/>
                      <a:pt x="78" y="299"/>
                    </a:cubicBezTo>
                    <a:cubicBezTo>
                      <a:pt x="78" y="279"/>
                      <a:pt x="76" y="227"/>
                      <a:pt x="38" y="227"/>
                    </a:cubicBezTo>
                    <a:cubicBezTo>
                      <a:pt x="14" y="227"/>
                      <a:pt x="0" y="244"/>
                      <a:pt x="0" y="263"/>
                    </a:cubicBezTo>
                    <a:cubicBezTo>
                      <a:pt x="0" y="282"/>
                      <a:pt x="12" y="301"/>
                      <a:pt x="38" y="301"/>
                    </a:cubicBezTo>
                    <a:cubicBezTo>
                      <a:pt x="42" y="301"/>
                      <a:pt x="42" y="301"/>
                      <a:pt x="44" y="301"/>
                    </a:cubicBezTo>
                    <a:cubicBezTo>
                      <a:pt x="48" y="299"/>
                      <a:pt x="56" y="299"/>
                      <a:pt x="62" y="29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1" name="CustomShape 78"/>
              <p:cNvSpPr/>
              <p:nvPr/>
            </p:nvSpPr>
            <p:spPr>
              <a:xfrm>
                <a:off x="5870520" y="3963960"/>
                <a:ext cx="57600" cy="251640"/>
              </a:xfrm>
              <a:custGeom>
                <a:avLst/>
                <a:gdLst/>
                <a:ahLst/>
                <a:rect l="l" t="t" r="r" b="b"/>
                <a:pathLst>
                  <a:path w="163" h="702">
                    <a:moveTo>
                      <a:pt x="162" y="693"/>
                    </a:moveTo>
                    <a:cubicBezTo>
                      <a:pt x="162" y="691"/>
                      <a:pt x="162" y="691"/>
                      <a:pt x="150" y="679"/>
                    </a:cubicBezTo>
                    <a:cubicBezTo>
                      <a:pt x="62" y="589"/>
                      <a:pt x="40" y="457"/>
                      <a:pt x="40" y="349"/>
                    </a:cubicBezTo>
                    <a:cubicBezTo>
                      <a:pt x="40" y="228"/>
                      <a:pt x="66" y="106"/>
                      <a:pt x="154" y="18"/>
                    </a:cubicBezTo>
                    <a:cubicBezTo>
                      <a:pt x="162" y="10"/>
                      <a:pt x="162" y="8"/>
                      <a:pt x="162" y="6"/>
                    </a:cubicBezTo>
                    <a:cubicBezTo>
                      <a:pt x="162" y="2"/>
                      <a:pt x="160" y="0"/>
                      <a:pt x="156" y="0"/>
                    </a:cubicBezTo>
                    <a:cubicBezTo>
                      <a:pt x="148" y="0"/>
                      <a:pt x="86" y="48"/>
                      <a:pt x="44" y="136"/>
                    </a:cubicBezTo>
                    <a:cubicBezTo>
                      <a:pt x="8" y="214"/>
                      <a:pt x="0" y="291"/>
                      <a:pt x="0" y="349"/>
                    </a:cubicBezTo>
                    <a:cubicBezTo>
                      <a:pt x="0" y="405"/>
                      <a:pt x="8" y="489"/>
                      <a:pt x="46" y="569"/>
                    </a:cubicBezTo>
                    <a:cubicBezTo>
                      <a:pt x="88" y="655"/>
                      <a:pt x="148" y="701"/>
                      <a:pt x="156" y="701"/>
                    </a:cubicBezTo>
                    <a:cubicBezTo>
                      <a:pt x="160" y="701"/>
                      <a:pt x="162" y="699"/>
                      <a:pt x="162" y="69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2" name="CustomShape 79"/>
              <p:cNvSpPr/>
              <p:nvPr/>
            </p:nvSpPr>
            <p:spPr>
              <a:xfrm>
                <a:off x="5951160" y="3986280"/>
                <a:ext cx="66240" cy="168840"/>
              </a:xfrm>
              <a:custGeom>
                <a:avLst/>
                <a:gdLst/>
                <a:ahLst/>
                <a:rect l="l" t="t" r="r" b="b"/>
                <a:pathLst>
                  <a:path w="187" h="472">
                    <a:moveTo>
                      <a:pt x="178" y="26"/>
                    </a:moveTo>
                    <a:cubicBezTo>
                      <a:pt x="178" y="12"/>
                      <a:pt x="168" y="0"/>
                      <a:pt x="152" y="0"/>
                    </a:cubicBezTo>
                    <a:cubicBezTo>
                      <a:pt x="134" y="0"/>
                      <a:pt x="114" y="18"/>
                      <a:pt x="114" y="38"/>
                    </a:cubicBezTo>
                    <a:cubicBezTo>
                      <a:pt x="114" y="50"/>
                      <a:pt x="124" y="62"/>
                      <a:pt x="142" y="62"/>
                    </a:cubicBezTo>
                    <a:cubicBezTo>
                      <a:pt x="158" y="62"/>
                      <a:pt x="178" y="46"/>
                      <a:pt x="178" y="26"/>
                    </a:cubicBezTo>
                    <a:moveTo>
                      <a:pt x="126" y="289"/>
                    </a:moveTo>
                    <a:cubicBezTo>
                      <a:pt x="134" y="267"/>
                      <a:pt x="134" y="267"/>
                      <a:pt x="140" y="247"/>
                    </a:cubicBezTo>
                    <a:cubicBezTo>
                      <a:pt x="146" y="233"/>
                      <a:pt x="150" y="224"/>
                      <a:pt x="150" y="212"/>
                    </a:cubicBezTo>
                    <a:cubicBezTo>
                      <a:pt x="150" y="180"/>
                      <a:pt x="128" y="154"/>
                      <a:pt x="92" y="154"/>
                    </a:cubicBezTo>
                    <a:cubicBezTo>
                      <a:pt x="26" y="154"/>
                      <a:pt x="0" y="255"/>
                      <a:pt x="0" y="261"/>
                    </a:cubicBezTo>
                    <a:cubicBezTo>
                      <a:pt x="0" y="267"/>
                      <a:pt x="6" y="267"/>
                      <a:pt x="8" y="267"/>
                    </a:cubicBezTo>
                    <a:cubicBezTo>
                      <a:pt x="14" y="267"/>
                      <a:pt x="16" y="267"/>
                      <a:pt x="20" y="255"/>
                    </a:cubicBezTo>
                    <a:cubicBezTo>
                      <a:pt x="38" y="190"/>
                      <a:pt x="66" y="170"/>
                      <a:pt x="90" y="170"/>
                    </a:cubicBezTo>
                    <a:cubicBezTo>
                      <a:pt x="96" y="170"/>
                      <a:pt x="108" y="170"/>
                      <a:pt x="108" y="192"/>
                    </a:cubicBezTo>
                    <a:cubicBezTo>
                      <a:pt x="108" y="206"/>
                      <a:pt x="102" y="222"/>
                      <a:pt x="100" y="228"/>
                    </a:cubicBezTo>
                    <a:cubicBezTo>
                      <a:pt x="94" y="245"/>
                      <a:pt x="62" y="327"/>
                      <a:pt x="52" y="357"/>
                    </a:cubicBezTo>
                    <a:cubicBezTo>
                      <a:pt x="44" y="375"/>
                      <a:pt x="36" y="399"/>
                      <a:pt x="36" y="413"/>
                    </a:cubicBezTo>
                    <a:cubicBezTo>
                      <a:pt x="36" y="447"/>
                      <a:pt x="60" y="471"/>
                      <a:pt x="92" y="471"/>
                    </a:cubicBezTo>
                    <a:cubicBezTo>
                      <a:pt x="160" y="471"/>
                      <a:pt x="186" y="369"/>
                      <a:pt x="186" y="363"/>
                    </a:cubicBezTo>
                    <a:cubicBezTo>
                      <a:pt x="186" y="355"/>
                      <a:pt x="178" y="355"/>
                      <a:pt x="176" y="355"/>
                    </a:cubicBezTo>
                    <a:cubicBezTo>
                      <a:pt x="170" y="355"/>
                      <a:pt x="170" y="357"/>
                      <a:pt x="166" y="369"/>
                    </a:cubicBezTo>
                    <a:cubicBezTo>
                      <a:pt x="154" y="413"/>
                      <a:pt x="130" y="455"/>
                      <a:pt x="94" y="455"/>
                    </a:cubicBezTo>
                    <a:cubicBezTo>
                      <a:pt x="82" y="455"/>
                      <a:pt x="78" y="449"/>
                      <a:pt x="78" y="433"/>
                    </a:cubicBezTo>
                    <a:cubicBezTo>
                      <a:pt x="78" y="415"/>
                      <a:pt x="82" y="405"/>
                      <a:pt x="98" y="363"/>
                    </a:cubicBezTo>
                    <a:cubicBezTo>
                      <a:pt x="107" y="339"/>
                      <a:pt x="116" y="314"/>
                      <a:pt x="126" y="28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3" name="CustomShape 80"/>
              <p:cNvSpPr/>
              <p:nvPr/>
            </p:nvSpPr>
            <p:spPr>
              <a:xfrm>
                <a:off x="6052680" y="4126320"/>
                <a:ext cx="28800" cy="74880"/>
              </a:xfrm>
              <a:custGeom>
                <a:avLst/>
                <a:gdLst/>
                <a:ahLst/>
                <a:rect l="l" t="t" r="r" b="b"/>
                <a:pathLst>
                  <a:path w="83" h="211">
                    <a:moveTo>
                      <a:pt x="82" y="74"/>
                    </a:moveTo>
                    <a:cubicBezTo>
                      <a:pt x="82" y="28"/>
                      <a:pt x="64" y="0"/>
                      <a:pt x="36" y="0"/>
                    </a:cubicBezTo>
                    <a:cubicBezTo>
                      <a:pt x="14" y="0"/>
                      <a:pt x="0" y="18"/>
                      <a:pt x="0" y="36"/>
                    </a:cubicBezTo>
                    <a:cubicBezTo>
                      <a:pt x="0" y="56"/>
                      <a:pt x="14" y="74"/>
                      <a:pt x="36" y="74"/>
                    </a:cubicBezTo>
                    <a:cubicBezTo>
                      <a:pt x="46" y="74"/>
                      <a:pt x="54" y="72"/>
                      <a:pt x="62" y="64"/>
                    </a:cubicBezTo>
                    <a:cubicBezTo>
                      <a:pt x="64" y="64"/>
                      <a:pt x="63" y="63"/>
                      <a:pt x="64" y="62"/>
                    </a:cubicBezTo>
                    <a:cubicBezTo>
                      <a:pt x="66" y="62"/>
                      <a:pt x="66" y="64"/>
                      <a:pt x="66" y="74"/>
                    </a:cubicBezTo>
                    <a:cubicBezTo>
                      <a:pt x="66" y="126"/>
                      <a:pt x="41" y="168"/>
                      <a:pt x="18" y="190"/>
                    </a:cubicBezTo>
                    <a:cubicBezTo>
                      <a:pt x="9" y="198"/>
                      <a:pt x="10" y="200"/>
                      <a:pt x="10" y="202"/>
                    </a:cubicBezTo>
                    <a:cubicBezTo>
                      <a:pt x="10" y="206"/>
                      <a:pt x="14" y="210"/>
                      <a:pt x="18" y="210"/>
                    </a:cubicBezTo>
                    <a:cubicBezTo>
                      <a:pt x="26" y="210"/>
                      <a:pt x="82" y="156"/>
                      <a:pt x="82" y="7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4" name="CustomShape 81"/>
              <p:cNvSpPr/>
              <p:nvPr/>
            </p:nvSpPr>
            <p:spPr>
              <a:xfrm>
                <a:off x="6139800" y="3986280"/>
                <a:ext cx="102600" cy="217800"/>
              </a:xfrm>
              <a:custGeom>
                <a:avLst/>
                <a:gdLst/>
                <a:ahLst/>
                <a:rect l="l" t="t" r="r" b="b"/>
                <a:pathLst>
                  <a:path w="288" h="608">
                    <a:moveTo>
                      <a:pt x="287" y="26"/>
                    </a:moveTo>
                    <a:cubicBezTo>
                      <a:pt x="287" y="12"/>
                      <a:pt x="277" y="0"/>
                      <a:pt x="261" y="0"/>
                    </a:cubicBezTo>
                    <a:cubicBezTo>
                      <a:pt x="245" y="0"/>
                      <a:pt x="223" y="16"/>
                      <a:pt x="223" y="38"/>
                    </a:cubicBezTo>
                    <a:cubicBezTo>
                      <a:pt x="223" y="52"/>
                      <a:pt x="233" y="62"/>
                      <a:pt x="249" y="62"/>
                    </a:cubicBezTo>
                    <a:cubicBezTo>
                      <a:pt x="269" y="62"/>
                      <a:pt x="287" y="44"/>
                      <a:pt x="287" y="26"/>
                    </a:cubicBezTo>
                    <a:moveTo>
                      <a:pt x="148" y="499"/>
                    </a:moveTo>
                    <a:cubicBezTo>
                      <a:pt x="134" y="551"/>
                      <a:pt x="100" y="591"/>
                      <a:pt x="60" y="591"/>
                    </a:cubicBezTo>
                    <a:cubicBezTo>
                      <a:pt x="56" y="591"/>
                      <a:pt x="46" y="591"/>
                      <a:pt x="34" y="585"/>
                    </a:cubicBezTo>
                    <a:cubicBezTo>
                      <a:pt x="54" y="581"/>
                      <a:pt x="66" y="563"/>
                      <a:pt x="66" y="549"/>
                    </a:cubicBezTo>
                    <a:cubicBezTo>
                      <a:pt x="66" y="537"/>
                      <a:pt x="58" y="523"/>
                      <a:pt x="38" y="523"/>
                    </a:cubicBezTo>
                    <a:cubicBezTo>
                      <a:pt x="20" y="523"/>
                      <a:pt x="0" y="539"/>
                      <a:pt x="0" y="563"/>
                    </a:cubicBezTo>
                    <a:cubicBezTo>
                      <a:pt x="0" y="591"/>
                      <a:pt x="28" y="607"/>
                      <a:pt x="62" y="607"/>
                    </a:cubicBezTo>
                    <a:cubicBezTo>
                      <a:pt x="112" y="607"/>
                      <a:pt x="176" y="569"/>
                      <a:pt x="194" y="501"/>
                    </a:cubicBezTo>
                    <a:cubicBezTo>
                      <a:pt x="215" y="415"/>
                      <a:pt x="236" y="329"/>
                      <a:pt x="257" y="243"/>
                    </a:cubicBezTo>
                    <a:cubicBezTo>
                      <a:pt x="261" y="229"/>
                      <a:pt x="261" y="220"/>
                      <a:pt x="261" y="218"/>
                    </a:cubicBezTo>
                    <a:cubicBezTo>
                      <a:pt x="261" y="178"/>
                      <a:pt x="231" y="154"/>
                      <a:pt x="197" y="154"/>
                    </a:cubicBezTo>
                    <a:cubicBezTo>
                      <a:pt x="126" y="154"/>
                      <a:pt x="86" y="255"/>
                      <a:pt x="86" y="261"/>
                    </a:cubicBezTo>
                    <a:cubicBezTo>
                      <a:pt x="86" y="267"/>
                      <a:pt x="91" y="265"/>
                      <a:pt x="94" y="267"/>
                    </a:cubicBezTo>
                    <a:cubicBezTo>
                      <a:pt x="100" y="267"/>
                      <a:pt x="102" y="267"/>
                      <a:pt x="108" y="253"/>
                    </a:cubicBezTo>
                    <a:cubicBezTo>
                      <a:pt x="124" y="212"/>
                      <a:pt x="158" y="170"/>
                      <a:pt x="196" y="170"/>
                    </a:cubicBezTo>
                    <a:cubicBezTo>
                      <a:pt x="205" y="170"/>
                      <a:pt x="217" y="172"/>
                      <a:pt x="217" y="202"/>
                    </a:cubicBezTo>
                    <a:cubicBezTo>
                      <a:pt x="217" y="218"/>
                      <a:pt x="215" y="226"/>
                      <a:pt x="213" y="237"/>
                    </a:cubicBezTo>
                    <a:cubicBezTo>
                      <a:pt x="192" y="325"/>
                      <a:pt x="170" y="412"/>
                      <a:pt x="148" y="49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5" name="CustomShape 82"/>
              <p:cNvSpPr/>
              <p:nvPr/>
            </p:nvSpPr>
            <p:spPr>
              <a:xfrm>
                <a:off x="6276240" y="3963960"/>
                <a:ext cx="57600" cy="251640"/>
              </a:xfrm>
              <a:custGeom>
                <a:avLst/>
                <a:gdLst/>
                <a:ahLst/>
                <a:rect l="l" t="t" r="r" b="b"/>
                <a:pathLst>
                  <a:path w="163" h="702">
                    <a:moveTo>
                      <a:pt x="162" y="349"/>
                    </a:moveTo>
                    <a:cubicBezTo>
                      <a:pt x="162" y="295"/>
                      <a:pt x="154" y="210"/>
                      <a:pt x="116" y="132"/>
                    </a:cubicBezTo>
                    <a:cubicBezTo>
                      <a:pt x="74" y="46"/>
                      <a:pt x="14" y="0"/>
                      <a:pt x="6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8"/>
                      <a:pt x="0" y="10"/>
                      <a:pt x="12" y="22"/>
                    </a:cubicBezTo>
                    <a:cubicBezTo>
                      <a:pt x="82" y="92"/>
                      <a:pt x="122" y="204"/>
                      <a:pt x="122" y="349"/>
                    </a:cubicBezTo>
                    <a:cubicBezTo>
                      <a:pt x="122" y="469"/>
                      <a:pt x="96" y="593"/>
                      <a:pt x="8" y="681"/>
                    </a:cubicBezTo>
                    <a:cubicBezTo>
                      <a:pt x="0" y="691"/>
                      <a:pt x="0" y="691"/>
                      <a:pt x="0" y="693"/>
                    </a:cubicBezTo>
                    <a:cubicBezTo>
                      <a:pt x="0" y="697"/>
                      <a:pt x="2" y="701"/>
                      <a:pt x="6" y="701"/>
                    </a:cubicBezTo>
                    <a:cubicBezTo>
                      <a:pt x="14" y="701"/>
                      <a:pt x="76" y="653"/>
                      <a:pt x="118" y="563"/>
                    </a:cubicBezTo>
                    <a:cubicBezTo>
                      <a:pt x="154" y="487"/>
                      <a:pt x="162" y="409"/>
                      <a:pt x="162" y="34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6" name="CustomShape 83"/>
              <p:cNvSpPr/>
              <p:nvPr/>
            </p:nvSpPr>
            <p:spPr>
              <a:xfrm>
                <a:off x="6451200" y="4017240"/>
                <a:ext cx="126000" cy="145080"/>
              </a:xfrm>
              <a:custGeom>
                <a:avLst/>
                <a:gdLst/>
                <a:ahLst/>
                <a:rect l="l" t="t" r="r" b="b"/>
                <a:pathLst>
                  <a:path w="353" h="406">
                    <a:moveTo>
                      <a:pt x="326" y="215"/>
                    </a:moveTo>
                    <a:cubicBezTo>
                      <a:pt x="338" y="215"/>
                      <a:pt x="352" y="215"/>
                      <a:pt x="352" y="201"/>
                    </a:cubicBezTo>
                    <a:cubicBezTo>
                      <a:pt x="352" y="187"/>
                      <a:pt x="338" y="187"/>
                      <a:pt x="326" y="187"/>
                    </a:cubicBezTo>
                    <a:cubicBezTo>
                      <a:pt x="227" y="187"/>
                      <a:pt x="128" y="187"/>
                      <a:pt x="28" y="187"/>
                    </a:cubicBezTo>
                    <a:cubicBezTo>
                      <a:pt x="38" y="94"/>
                      <a:pt x="118" y="28"/>
                      <a:pt x="218" y="28"/>
                    </a:cubicBezTo>
                    <a:cubicBezTo>
                      <a:pt x="254" y="28"/>
                      <a:pt x="290" y="28"/>
                      <a:pt x="326" y="28"/>
                    </a:cubicBezTo>
                    <a:cubicBezTo>
                      <a:pt x="338" y="28"/>
                      <a:pt x="352" y="28"/>
                      <a:pt x="352" y="14"/>
                    </a:cubicBezTo>
                    <a:cubicBezTo>
                      <a:pt x="352" y="0"/>
                      <a:pt x="338" y="0"/>
                      <a:pt x="326" y="0"/>
                    </a:cubicBezTo>
                    <a:cubicBezTo>
                      <a:pt x="290" y="0"/>
                      <a:pt x="253" y="0"/>
                      <a:pt x="216" y="0"/>
                    </a:cubicBezTo>
                    <a:cubicBezTo>
                      <a:pt x="96" y="0"/>
                      <a:pt x="0" y="90"/>
                      <a:pt x="0" y="201"/>
                    </a:cubicBezTo>
                    <a:cubicBezTo>
                      <a:pt x="0" y="313"/>
                      <a:pt x="96" y="405"/>
                      <a:pt x="216" y="405"/>
                    </a:cubicBezTo>
                    <a:cubicBezTo>
                      <a:pt x="253" y="405"/>
                      <a:pt x="290" y="405"/>
                      <a:pt x="326" y="405"/>
                    </a:cubicBezTo>
                    <a:cubicBezTo>
                      <a:pt x="338" y="405"/>
                      <a:pt x="352" y="405"/>
                      <a:pt x="352" y="391"/>
                    </a:cubicBezTo>
                    <a:cubicBezTo>
                      <a:pt x="352" y="377"/>
                      <a:pt x="338" y="377"/>
                      <a:pt x="326" y="377"/>
                    </a:cubicBezTo>
                    <a:cubicBezTo>
                      <a:pt x="290" y="377"/>
                      <a:pt x="254" y="377"/>
                      <a:pt x="218" y="377"/>
                    </a:cubicBezTo>
                    <a:cubicBezTo>
                      <a:pt x="118" y="377"/>
                      <a:pt x="38" y="309"/>
                      <a:pt x="28" y="215"/>
                    </a:cubicBezTo>
                    <a:cubicBezTo>
                      <a:pt x="128" y="215"/>
                      <a:pt x="227" y="215"/>
                      <a:pt x="326" y="21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" name="CustomShape 84"/>
              <p:cNvSpPr/>
              <p:nvPr/>
            </p:nvSpPr>
            <p:spPr>
              <a:xfrm>
                <a:off x="6678720" y="3981240"/>
                <a:ext cx="183600" cy="171000"/>
              </a:xfrm>
              <a:custGeom>
                <a:avLst/>
                <a:gdLst/>
                <a:ahLst/>
                <a:rect l="l" t="t" r="r" b="b"/>
                <a:pathLst>
                  <a:path w="513" h="478">
                    <a:moveTo>
                      <a:pt x="470" y="313"/>
                    </a:moveTo>
                    <a:cubicBezTo>
                      <a:pt x="472" y="311"/>
                      <a:pt x="474" y="305"/>
                      <a:pt x="474" y="303"/>
                    </a:cubicBezTo>
                    <a:cubicBezTo>
                      <a:pt x="471" y="301"/>
                      <a:pt x="474" y="297"/>
                      <a:pt x="466" y="297"/>
                    </a:cubicBezTo>
                    <a:cubicBezTo>
                      <a:pt x="460" y="297"/>
                      <a:pt x="458" y="301"/>
                      <a:pt x="456" y="305"/>
                    </a:cubicBezTo>
                    <a:cubicBezTo>
                      <a:pt x="412" y="409"/>
                      <a:pt x="386" y="455"/>
                      <a:pt x="264" y="455"/>
                    </a:cubicBezTo>
                    <a:cubicBezTo>
                      <a:pt x="230" y="455"/>
                      <a:pt x="196" y="455"/>
                      <a:pt x="162" y="455"/>
                    </a:cubicBezTo>
                    <a:cubicBezTo>
                      <a:pt x="152" y="455"/>
                      <a:pt x="152" y="455"/>
                      <a:pt x="146" y="455"/>
                    </a:cubicBezTo>
                    <a:cubicBezTo>
                      <a:pt x="140" y="453"/>
                      <a:pt x="138" y="453"/>
                      <a:pt x="138" y="447"/>
                    </a:cubicBezTo>
                    <a:cubicBezTo>
                      <a:pt x="138" y="445"/>
                      <a:pt x="138" y="445"/>
                      <a:pt x="142" y="431"/>
                    </a:cubicBezTo>
                    <a:cubicBezTo>
                      <a:pt x="158" y="367"/>
                      <a:pt x="174" y="303"/>
                      <a:pt x="190" y="240"/>
                    </a:cubicBezTo>
                    <a:cubicBezTo>
                      <a:pt x="213" y="240"/>
                      <a:pt x="235" y="240"/>
                      <a:pt x="258" y="240"/>
                    </a:cubicBezTo>
                    <a:cubicBezTo>
                      <a:pt x="318" y="240"/>
                      <a:pt x="318" y="255"/>
                      <a:pt x="318" y="273"/>
                    </a:cubicBezTo>
                    <a:cubicBezTo>
                      <a:pt x="318" y="277"/>
                      <a:pt x="318" y="285"/>
                      <a:pt x="314" y="307"/>
                    </a:cubicBezTo>
                    <a:cubicBezTo>
                      <a:pt x="312" y="311"/>
                      <a:pt x="312" y="313"/>
                      <a:pt x="312" y="315"/>
                    </a:cubicBezTo>
                    <a:cubicBezTo>
                      <a:pt x="312" y="317"/>
                      <a:pt x="314" y="321"/>
                      <a:pt x="320" y="321"/>
                    </a:cubicBezTo>
                    <a:cubicBezTo>
                      <a:pt x="326" y="321"/>
                      <a:pt x="328" y="319"/>
                      <a:pt x="330" y="307"/>
                    </a:cubicBezTo>
                    <a:cubicBezTo>
                      <a:pt x="344" y="253"/>
                      <a:pt x="358" y="198"/>
                      <a:pt x="372" y="144"/>
                    </a:cubicBezTo>
                    <a:cubicBezTo>
                      <a:pt x="372" y="140"/>
                      <a:pt x="368" y="136"/>
                      <a:pt x="362" y="136"/>
                    </a:cubicBezTo>
                    <a:cubicBezTo>
                      <a:pt x="356" y="136"/>
                      <a:pt x="354" y="142"/>
                      <a:pt x="352" y="150"/>
                    </a:cubicBezTo>
                    <a:cubicBezTo>
                      <a:pt x="338" y="202"/>
                      <a:pt x="326" y="220"/>
                      <a:pt x="260" y="220"/>
                    </a:cubicBezTo>
                    <a:cubicBezTo>
                      <a:pt x="238" y="220"/>
                      <a:pt x="216" y="220"/>
                      <a:pt x="194" y="220"/>
                    </a:cubicBezTo>
                    <a:cubicBezTo>
                      <a:pt x="208" y="163"/>
                      <a:pt x="222" y="106"/>
                      <a:pt x="236" y="50"/>
                    </a:cubicBezTo>
                    <a:cubicBezTo>
                      <a:pt x="244" y="26"/>
                      <a:pt x="244" y="22"/>
                      <a:pt x="274" y="22"/>
                    </a:cubicBezTo>
                    <a:cubicBezTo>
                      <a:pt x="307" y="22"/>
                      <a:pt x="341" y="22"/>
                      <a:pt x="374" y="22"/>
                    </a:cubicBezTo>
                    <a:cubicBezTo>
                      <a:pt x="460" y="22"/>
                      <a:pt x="480" y="42"/>
                      <a:pt x="480" y="100"/>
                    </a:cubicBezTo>
                    <a:cubicBezTo>
                      <a:pt x="480" y="118"/>
                      <a:pt x="480" y="118"/>
                      <a:pt x="478" y="138"/>
                    </a:cubicBezTo>
                    <a:cubicBezTo>
                      <a:pt x="478" y="142"/>
                      <a:pt x="478" y="146"/>
                      <a:pt x="478" y="150"/>
                    </a:cubicBezTo>
                    <a:cubicBezTo>
                      <a:pt x="478" y="154"/>
                      <a:pt x="480" y="158"/>
                      <a:pt x="486" y="158"/>
                    </a:cubicBezTo>
                    <a:cubicBezTo>
                      <a:pt x="494" y="158"/>
                      <a:pt x="494" y="154"/>
                      <a:pt x="496" y="142"/>
                    </a:cubicBezTo>
                    <a:cubicBezTo>
                      <a:pt x="501" y="101"/>
                      <a:pt x="505" y="60"/>
                      <a:pt x="510" y="20"/>
                    </a:cubicBezTo>
                    <a:cubicBezTo>
                      <a:pt x="512" y="0"/>
                      <a:pt x="508" y="0"/>
                      <a:pt x="490" y="0"/>
                    </a:cubicBezTo>
                    <a:cubicBezTo>
                      <a:pt x="372" y="0"/>
                      <a:pt x="254" y="0"/>
                      <a:pt x="136" y="0"/>
                    </a:cubicBezTo>
                    <a:cubicBezTo>
                      <a:pt x="122" y="0"/>
                      <a:pt x="114" y="0"/>
                      <a:pt x="114" y="14"/>
                    </a:cubicBezTo>
                    <a:cubicBezTo>
                      <a:pt x="114" y="22"/>
                      <a:pt x="120" y="22"/>
                      <a:pt x="134" y="22"/>
                    </a:cubicBezTo>
                    <a:cubicBezTo>
                      <a:pt x="160" y="22"/>
                      <a:pt x="180" y="22"/>
                      <a:pt x="180" y="36"/>
                    </a:cubicBezTo>
                    <a:cubicBezTo>
                      <a:pt x="180" y="38"/>
                      <a:pt x="180" y="40"/>
                      <a:pt x="176" y="52"/>
                    </a:cubicBezTo>
                    <a:cubicBezTo>
                      <a:pt x="145" y="176"/>
                      <a:pt x="115" y="299"/>
                      <a:pt x="84" y="423"/>
                    </a:cubicBezTo>
                    <a:cubicBezTo>
                      <a:pt x="76" y="449"/>
                      <a:pt x="76" y="455"/>
                      <a:pt x="20" y="455"/>
                    </a:cubicBezTo>
                    <a:cubicBezTo>
                      <a:pt x="8" y="455"/>
                      <a:pt x="0" y="455"/>
                      <a:pt x="0" y="469"/>
                    </a:cubicBezTo>
                    <a:cubicBezTo>
                      <a:pt x="0" y="477"/>
                      <a:pt x="6" y="477"/>
                      <a:pt x="20" y="477"/>
                    </a:cubicBezTo>
                    <a:cubicBezTo>
                      <a:pt x="141" y="477"/>
                      <a:pt x="263" y="477"/>
                      <a:pt x="384" y="477"/>
                    </a:cubicBezTo>
                    <a:cubicBezTo>
                      <a:pt x="400" y="477"/>
                      <a:pt x="402" y="477"/>
                      <a:pt x="406" y="465"/>
                    </a:cubicBezTo>
                    <a:cubicBezTo>
                      <a:pt x="427" y="415"/>
                      <a:pt x="449" y="364"/>
                      <a:pt x="470" y="31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CustomShape 85"/>
              <p:cNvSpPr/>
              <p:nvPr/>
            </p:nvSpPr>
            <p:spPr>
              <a:xfrm>
                <a:off x="5105160" y="4348800"/>
                <a:ext cx="100080" cy="166680"/>
              </a:xfrm>
              <a:custGeom>
                <a:avLst/>
                <a:gdLst/>
                <a:ahLst/>
                <a:rect l="l" t="t" r="r" b="b"/>
                <a:pathLst>
                  <a:path w="281" h="466">
                    <a:moveTo>
                      <a:pt x="54" y="411"/>
                    </a:moveTo>
                    <a:cubicBezTo>
                      <a:pt x="79" y="387"/>
                      <a:pt x="104" y="363"/>
                      <a:pt x="128" y="339"/>
                    </a:cubicBezTo>
                    <a:cubicBezTo>
                      <a:pt x="238" y="244"/>
                      <a:pt x="280" y="206"/>
                      <a:pt x="280" y="136"/>
                    </a:cubicBezTo>
                    <a:cubicBezTo>
                      <a:pt x="280" y="56"/>
                      <a:pt x="216" y="0"/>
                      <a:pt x="130" y="0"/>
                    </a:cubicBezTo>
                    <a:cubicBezTo>
                      <a:pt x="52" y="0"/>
                      <a:pt x="0" y="64"/>
                      <a:pt x="0" y="126"/>
                    </a:cubicBezTo>
                    <a:cubicBezTo>
                      <a:pt x="0" y="166"/>
                      <a:pt x="34" y="166"/>
                      <a:pt x="36" y="166"/>
                    </a:cubicBezTo>
                    <a:cubicBezTo>
                      <a:pt x="48" y="166"/>
                      <a:pt x="72" y="158"/>
                      <a:pt x="72" y="128"/>
                    </a:cubicBezTo>
                    <a:cubicBezTo>
                      <a:pt x="72" y="110"/>
                      <a:pt x="60" y="92"/>
                      <a:pt x="36" y="92"/>
                    </a:cubicBezTo>
                    <a:cubicBezTo>
                      <a:pt x="30" y="92"/>
                      <a:pt x="28" y="92"/>
                      <a:pt x="26" y="92"/>
                    </a:cubicBezTo>
                    <a:cubicBezTo>
                      <a:pt x="42" y="48"/>
                      <a:pt x="80" y="22"/>
                      <a:pt x="122" y="22"/>
                    </a:cubicBezTo>
                    <a:cubicBezTo>
                      <a:pt x="186" y="22"/>
                      <a:pt x="216" y="78"/>
                      <a:pt x="216" y="136"/>
                    </a:cubicBezTo>
                    <a:cubicBezTo>
                      <a:pt x="216" y="192"/>
                      <a:pt x="180" y="248"/>
                      <a:pt x="142" y="290"/>
                    </a:cubicBezTo>
                    <a:cubicBezTo>
                      <a:pt x="97" y="339"/>
                      <a:pt x="52" y="389"/>
                      <a:pt x="6" y="439"/>
                    </a:cubicBezTo>
                    <a:cubicBezTo>
                      <a:pt x="0" y="447"/>
                      <a:pt x="0" y="449"/>
                      <a:pt x="0" y="465"/>
                    </a:cubicBezTo>
                    <a:cubicBezTo>
                      <a:pt x="87" y="465"/>
                      <a:pt x="174" y="465"/>
                      <a:pt x="260" y="465"/>
                    </a:cubicBezTo>
                    <a:cubicBezTo>
                      <a:pt x="267" y="425"/>
                      <a:pt x="274" y="384"/>
                      <a:pt x="280" y="343"/>
                    </a:cubicBezTo>
                    <a:cubicBezTo>
                      <a:pt x="274" y="343"/>
                      <a:pt x="268" y="343"/>
                      <a:pt x="262" y="343"/>
                    </a:cubicBezTo>
                    <a:cubicBezTo>
                      <a:pt x="258" y="365"/>
                      <a:pt x="254" y="395"/>
                      <a:pt x="246" y="407"/>
                    </a:cubicBezTo>
                    <a:cubicBezTo>
                      <a:pt x="242" y="411"/>
                      <a:pt x="196" y="411"/>
                      <a:pt x="180" y="411"/>
                    </a:cubicBezTo>
                    <a:cubicBezTo>
                      <a:pt x="138" y="411"/>
                      <a:pt x="96" y="411"/>
                      <a:pt x="54" y="41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9" name="CustomShape 86"/>
              <p:cNvSpPr/>
              <p:nvPr/>
            </p:nvSpPr>
            <p:spPr>
              <a:xfrm>
                <a:off x="5240520" y="4407840"/>
                <a:ext cx="26640" cy="156600"/>
              </a:xfrm>
              <a:custGeom>
                <a:avLst/>
                <a:gdLst/>
                <a:ahLst/>
                <a:rect l="l" t="t" r="r" b="b"/>
                <a:pathLst>
                  <a:path w="77" h="438">
                    <a:moveTo>
                      <a:pt x="74" y="38"/>
                    </a:moveTo>
                    <a:cubicBezTo>
                      <a:pt x="74" y="18"/>
                      <a:pt x="59" y="0"/>
                      <a:pt x="38" y="0"/>
                    </a:cubicBezTo>
                    <a:cubicBezTo>
                      <a:pt x="17" y="0"/>
                      <a:pt x="0" y="18"/>
                      <a:pt x="0" y="38"/>
                    </a:cubicBezTo>
                    <a:cubicBezTo>
                      <a:pt x="0" y="58"/>
                      <a:pt x="17" y="74"/>
                      <a:pt x="38" y="74"/>
                    </a:cubicBezTo>
                    <a:cubicBezTo>
                      <a:pt x="59" y="74"/>
                      <a:pt x="74" y="58"/>
                      <a:pt x="74" y="38"/>
                    </a:cubicBezTo>
                    <a:moveTo>
                      <a:pt x="60" y="295"/>
                    </a:moveTo>
                    <a:cubicBezTo>
                      <a:pt x="60" y="313"/>
                      <a:pt x="60" y="369"/>
                      <a:pt x="16" y="421"/>
                    </a:cubicBezTo>
                    <a:cubicBezTo>
                      <a:pt x="12" y="427"/>
                      <a:pt x="12" y="427"/>
                      <a:pt x="12" y="429"/>
                    </a:cubicBezTo>
                    <a:cubicBezTo>
                      <a:pt x="12" y="435"/>
                      <a:pt x="14" y="437"/>
                      <a:pt x="18" y="437"/>
                    </a:cubicBezTo>
                    <a:cubicBezTo>
                      <a:pt x="26" y="437"/>
                      <a:pt x="76" y="381"/>
                      <a:pt x="76" y="299"/>
                    </a:cubicBezTo>
                    <a:cubicBezTo>
                      <a:pt x="76" y="279"/>
                      <a:pt x="76" y="227"/>
                      <a:pt x="38" y="227"/>
                    </a:cubicBezTo>
                    <a:cubicBezTo>
                      <a:pt x="12" y="227"/>
                      <a:pt x="0" y="247"/>
                      <a:pt x="0" y="265"/>
                    </a:cubicBezTo>
                    <a:cubicBezTo>
                      <a:pt x="0" y="283"/>
                      <a:pt x="12" y="301"/>
                      <a:pt x="38" y="301"/>
                    </a:cubicBezTo>
                    <a:cubicBezTo>
                      <a:pt x="40" y="301"/>
                      <a:pt x="41" y="301"/>
                      <a:pt x="42" y="301"/>
                    </a:cubicBezTo>
                    <a:cubicBezTo>
                      <a:pt x="48" y="301"/>
                      <a:pt x="56" y="299"/>
                      <a:pt x="60" y="29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0" name="CustomShape 87"/>
              <p:cNvSpPr/>
              <p:nvPr/>
            </p:nvSpPr>
            <p:spPr>
              <a:xfrm>
                <a:off x="5861880" y="4327200"/>
                <a:ext cx="58320" cy="251640"/>
              </a:xfrm>
              <a:custGeom>
                <a:avLst/>
                <a:gdLst/>
                <a:ahLst/>
                <a:rect l="l" t="t" r="r" b="b"/>
                <a:pathLst>
                  <a:path w="165" h="702">
                    <a:moveTo>
                      <a:pt x="164" y="695"/>
                    </a:moveTo>
                    <a:cubicBezTo>
                      <a:pt x="164" y="693"/>
                      <a:pt x="164" y="691"/>
                      <a:pt x="152" y="679"/>
                    </a:cubicBezTo>
                    <a:cubicBezTo>
                      <a:pt x="64" y="591"/>
                      <a:pt x="42" y="457"/>
                      <a:pt x="42" y="352"/>
                    </a:cubicBezTo>
                    <a:cubicBezTo>
                      <a:pt x="42" y="230"/>
                      <a:pt x="68" y="108"/>
                      <a:pt x="154" y="20"/>
                    </a:cubicBezTo>
                    <a:cubicBezTo>
                      <a:pt x="164" y="10"/>
                      <a:pt x="164" y="10"/>
                      <a:pt x="164" y="8"/>
                    </a:cubicBezTo>
                    <a:cubicBezTo>
                      <a:pt x="164" y="2"/>
                      <a:pt x="160" y="0"/>
                      <a:pt x="156" y="0"/>
                    </a:cubicBezTo>
                    <a:cubicBezTo>
                      <a:pt x="150" y="0"/>
                      <a:pt x="86" y="48"/>
                      <a:pt x="44" y="138"/>
                    </a:cubicBezTo>
                    <a:cubicBezTo>
                      <a:pt x="10" y="214"/>
                      <a:pt x="0" y="292"/>
                      <a:pt x="0" y="352"/>
                    </a:cubicBezTo>
                    <a:cubicBezTo>
                      <a:pt x="0" y="405"/>
                      <a:pt x="8" y="491"/>
                      <a:pt x="48" y="569"/>
                    </a:cubicBezTo>
                    <a:cubicBezTo>
                      <a:pt x="90" y="655"/>
                      <a:pt x="150" y="701"/>
                      <a:pt x="156" y="701"/>
                    </a:cubicBezTo>
                    <a:cubicBezTo>
                      <a:pt x="160" y="701"/>
                      <a:pt x="164" y="699"/>
                      <a:pt x="164" y="69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1" name="CustomShape 88"/>
              <p:cNvSpPr/>
              <p:nvPr/>
            </p:nvSpPr>
            <p:spPr>
              <a:xfrm>
                <a:off x="5942520" y="4349520"/>
                <a:ext cx="66240" cy="168840"/>
              </a:xfrm>
              <a:custGeom>
                <a:avLst/>
                <a:gdLst/>
                <a:ahLst/>
                <a:rect l="l" t="t" r="r" b="b"/>
                <a:pathLst>
                  <a:path w="187" h="472">
                    <a:moveTo>
                      <a:pt x="180" y="26"/>
                    </a:moveTo>
                    <a:cubicBezTo>
                      <a:pt x="180" y="12"/>
                      <a:pt x="170" y="0"/>
                      <a:pt x="154" y="0"/>
                    </a:cubicBezTo>
                    <a:cubicBezTo>
                      <a:pt x="136" y="0"/>
                      <a:pt x="116" y="20"/>
                      <a:pt x="116" y="38"/>
                    </a:cubicBezTo>
                    <a:cubicBezTo>
                      <a:pt x="116" y="52"/>
                      <a:pt x="126" y="64"/>
                      <a:pt x="142" y="64"/>
                    </a:cubicBezTo>
                    <a:cubicBezTo>
                      <a:pt x="158" y="64"/>
                      <a:pt x="180" y="48"/>
                      <a:pt x="180" y="26"/>
                    </a:cubicBezTo>
                    <a:moveTo>
                      <a:pt x="126" y="290"/>
                    </a:moveTo>
                    <a:cubicBezTo>
                      <a:pt x="136" y="270"/>
                      <a:pt x="136" y="268"/>
                      <a:pt x="142" y="250"/>
                    </a:cubicBezTo>
                    <a:cubicBezTo>
                      <a:pt x="148" y="236"/>
                      <a:pt x="152" y="226"/>
                      <a:pt x="152" y="212"/>
                    </a:cubicBezTo>
                    <a:cubicBezTo>
                      <a:pt x="152" y="180"/>
                      <a:pt x="128" y="154"/>
                      <a:pt x="94" y="154"/>
                    </a:cubicBezTo>
                    <a:cubicBezTo>
                      <a:pt x="28" y="154"/>
                      <a:pt x="0" y="256"/>
                      <a:pt x="0" y="262"/>
                    </a:cubicBezTo>
                    <a:cubicBezTo>
                      <a:pt x="0" y="270"/>
                      <a:pt x="8" y="270"/>
                      <a:pt x="10" y="270"/>
                    </a:cubicBezTo>
                    <a:cubicBezTo>
                      <a:pt x="16" y="270"/>
                      <a:pt x="16" y="268"/>
                      <a:pt x="20" y="258"/>
                    </a:cubicBezTo>
                    <a:cubicBezTo>
                      <a:pt x="40" y="192"/>
                      <a:pt x="68" y="170"/>
                      <a:pt x="92" y="170"/>
                    </a:cubicBezTo>
                    <a:cubicBezTo>
                      <a:pt x="98" y="170"/>
                      <a:pt x="110" y="170"/>
                      <a:pt x="110" y="192"/>
                    </a:cubicBezTo>
                    <a:cubicBezTo>
                      <a:pt x="110" y="208"/>
                      <a:pt x="104" y="222"/>
                      <a:pt x="102" y="230"/>
                    </a:cubicBezTo>
                    <a:cubicBezTo>
                      <a:pt x="96" y="248"/>
                      <a:pt x="64" y="327"/>
                      <a:pt x="52" y="357"/>
                    </a:cubicBezTo>
                    <a:cubicBezTo>
                      <a:pt x="46" y="377"/>
                      <a:pt x="36" y="399"/>
                      <a:pt x="36" y="415"/>
                    </a:cubicBezTo>
                    <a:cubicBezTo>
                      <a:pt x="36" y="447"/>
                      <a:pt x="60" y="471"/>
                      <a:pt x="94" y="471"/>
                    </a:cubicBezTo>
                    <a:cubicBezTo>
                      <a:pt x="160" y="471"/>
                      <a:pt x="186" y="369"/>
                      <a:pt x="186" y="363"/>
                    </a:cubicBezTo>
                    <a:cubicBezTo>
                      <a:pt x="186" y="357"/>
                      <a:pt x="180" y="357"/>
                      <a:pt x="178" y="357"/>
                    </a:cubicBezTo>
                    <a:cubicBezTo>
                      <a:pt x="170" y="357"/>
                      <a:pt x="170" y="359"/>
                      <a:pt x="168" y="369"/>
                    </a:cubicBezTo>
                    <a:cubicBezTo>
                      <a:pt x="154" y="413"/>
                      <a:pt x="132" y="457"/>
                      <a:pt x="96" y="457"/>
                    </a:cubicBezTo>
                    <a:cubicBezTo>
                      <a:pt x="84" y="457"/>
                      <a:pt x="78" y="449"/>
                      <a:pt x="78" y="433"/>
                    </a:cubicBezTo>
                    <a:cubicBezTo>
                      <a:pt x="78" y="415"/>
                      <a:pt x="84" y="405"/>
                      <a:pt x="100" y="363"/>
                    </a:cubicBezTo>
                    <a:cubicBezTo>
                      <a:pt x="108" y="339"/>
                      <a:pt x="117" y="314"/>
                      <a:pt x="126" y="29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2" name="CustomShape 89"/>
              <p:cNvSpPr/>
              <p:nvPr/>
            </p:nvSpPr>
            <p:spPr>
              <a:xfrm>
                <a:off x="6044040" y="4489560"/>
                <a:ext cx="29520" cy="74880"/>
              </a:xfrm>
              <a:custGeom>
                <a:avLst/>
                <a:gdLst/>
                <a:ahLst/>
                <a:rect l="l" t="t" r="r" b="b"/>
                <a:pathLst>
                  <a:path w="85" h="211">
                    <a:moveTo>
                      <a:pt x="84" y="74"/>
                    </a:moveTo>
                    <a:cubicBezTo>
                      <a:pt x="84" y="28"/>
                      <a:pt x="66" y="0"/>
                      <a:pt x="38" y="0"/>
                    </a:cubicBezTo>
                    <a:cubicBezTo>
                      <a:pt x="16" y="0"/>
                      <a:pt x="0" y="18"/>
                      <a:pt x="0" y="38"/>
                    </a:cubicBezTo>
                    <a:cubicBezTo>
                      <a:pt x="0" y="56"/>
                      <a:pt x="16" y="74"/>
                      <a:pt x="38" y="74"/>
                    </a:cubicBezTo>
                    <a:cubicBezTo>
                      <a:pt x="46" y="74"/>
                      <a:pt x="56" y="72"/>
                      <a:pt x="62" y="66"/>
                    </a:cubicBezTo>
                    <a:cubicBezTo>
                      <a:pt x="64" y="64"/>
                      <a:pt x="64" y="65"/>
                      <a:pt x="66" y="64"/>
                    </a:cubicBezTo>
                    <a:cubicBezTo>
                      <a:pt x="68" y="64"/>
                      <a:pt x="68" y="64"/>
                      <a:pt x="68" y="74"/>
                    </a:cubicBezTo>
                    <a:cubicBezTo>
                      <a:pt x="68" y="126"/>
                      <a:pt x="44" y="168"/>
                      <a:pt x="20" y="192"/>
                    </a:cubicBezTo>
                    <a:cubicBezTo>
                      <a:pt x="12" y="200"/>
                      <a:pt x="12" y="200"/>
                      <a:pt x="12" y="202"/>
                    </a:cubicBezTo>
                    <a:cubicBezTo>
                      <a:pt x="12" y="208"/>
                      <a:pt x="16" y="210"/>
                      <a:pt x="20" y="210"/>
                    </a:cubicBezTo>
                    <a:cubicBezTo>
                      <a:pt x="26" y="210"/>
                      <a:pt x="84" y="156"/>
                      <a:pt x="84" y="7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CustomShape 90"/>
              <p:cNvSpPr/>
              <p:nvPr/>
            </p:nvSpPr>
            <p:spPr>
              <a:xfrm>
                <a:off x="6131880" y="4349520"/>
                <a:ext cx="102600" cy="217800"/>
              </a:xfrm>
              <a:custGeom>
                <a:avLst/>
                <a:gdLst/>
                <a:ahLst/>
                <a:rect l="l" t="t" r="r" b="b"/>
                <a:pathLst>
                  <a:path w="288" h="608">
                    <a:moveTo>
                      <a:pt x="287" y="26"/>
                    </a:moveTo>
                    <a:cubicBezTo>
                      <a:pt x="287" y="12"/>
                      <a:pt x="277" y="0"/>
                      <a:pt x="261" y="0"/>
                    </a:cubicBezTo>
                    <a:cubicBezTo>
                      <a:pt x="243" y="0"/>
                      <a:pt x="223" y="18"/>
                      <a:pt x="223" y="38"/>
                    </a:cubicBezTo>
                    <a:cubicBezTo>
                      <a:pt x="223" y="52"/>
                      <a:pt x="233" y="64"/>
                      <a:pt x="249" y="64"/>
                    </a:cubicBezTo>
                    <a:cubicBezTo>
                      <a:pt x="267" y="64"/>
                      <a:pt x="287" y="46"/>
                      <a:pt x="287" y="26"/>
                    </a:cubicBezTo>
                    <a:moveTo>
                      <a:pt x="146" y="499"/>
                    </a:moveTo>
                    <a:cubicBezTo>
                      <a:pt x="134" y="553"/>
                      <a:pt x="100" y="593"/>
                      <a:pt x="60" y="593"/>
                    </a:cubicBezTo>
                    <a:cubicBezTo>
                      <a:pt x="56" y="593"/>
                      <a:pt x="46" y="593"/>
                      <a:pt x="32" y="587"/>
                    </a:cubicBezTo>
                    <a:cubicBezTo>
                      <a:pt x="54" y="581"/>
                      <a:pt x="64" y="563"/>
                      <a:pt x="64" y="549"/>
                    </a:cubicBezTo>
                    <a:cubicBezTo>
                      <a:pt x="64" y="537"/>
                      <a:pt x="56" y="525"/>
                      <a:pt x="38" y="525"/>
                    </a:cubicBezTo>
                    <a:cubicBezTo>
                      <a:pt x="20" y="525"/>
                      <a:pt x="0" y="539"/>
                      <a:pt x="0" y="565"/>
                    </a:cubicBezTo>
                    <a:cubicBezTo>
                      <a:pt x="0" y="593"/>
                      <a:pt x="28" y="607"/>
                      <a:pt x="62" y="607"/>
                    </a:cubicBezTo>
                    <a:cubicBezTo>
                      <a:pt x="110" y="607"/>
                      <a:pt x="176" y="571"/>
                      <a:pt x="194" y="501"/>
                    </a:cubicBezTo>
                    <a:cubicBezTo>
                      <a:pt x="215" y="416"/>
                      <a:pt x="236" y="331"/>
                      <a:pt x="257" y="246"/>
                    </a:cubicBezTo>
                    <a:cubicBezTo>
                      <a:pt x="261" y="232"/>
                      <a:pt x="261" y="222"/>
                      <a:pt x="261" y="220"/>
                    </a:cubicBezTo>
                    <a:cubicBezTo>
                      <a:pt x="261" y="180"/>
                      <a:pt x="231" y="154"/>
                      <a:pt x="198" y="154"/>
                    </a:cubicBezTo>
                    <a:cubicBezTo>
                      <a:pt x="126" y="154"/>
                      <a:pt x="86" y="256"/>
                      <a:pt x="86" y="262"/>
                    </a:cubicBezTo>
                    <a:cubicBezTo>
                      <a:pt x="86" y="270"/>
                      <a:pt x="92" y="270"/>
                      <a:pt x="94" y="270"/>
                    </a:cubicBezTo>
                    <a:cubicBezTo>
                      <a:pt x="100" y="270"/>
                      <a:pt x="100" y="270"/>
                      <a:pt x="106" y="256"/>
                    </a:cubicBezTo>
                    <a:cubicBezTo>
                      <a:pt x="124" y="212"/>
                      <a:pt x="156" y="170"/>
                      <a:pt x="196" y="170"/>
                    </a:cubicBezTo>
                    <a:cubicBezTo>
                      <a:pt x="204" y="170"/>
                      <a:pt x="218" y="172"/>
                      <a:pt x="218" y="202"/>
                    </a:cubicBezTo>
                    <a:cubicBezTo>
                      <a:pt x="218" y="218"/>
                      <a:pt x="216" y="226"/>
                      <a:pt x="212" y="238"/>
                    </a:cubicBezTo>
                    <a:cubicBezTo>
                      <a:pt x="190" y="325"/>
                      <a:pt x="168" y="412"/>
                      <a:pt x="146" y="49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4" name="CustomShape 91"/>
              <p:cNvSpPr/>
              <p:nvPr/>
            </p:nvSpPr>
            <p:spPr>
              <a:xfrm>
                <a:off x="6267600" y="4327200"/>
                <a:ext cx="58320" cy="251640"/>
              </a:xfrm>
              <a:custGeom>
                <a:avLst/>
                <a:gdLst/>
                <a:ahLst/>
                <a:rect l="l" t="t" r="r" b="b"/>
                <a:pathLst>
                  <a:path w="165" h="702">
                    <a:moveTo>
                      <a:pt x="164" y="352"/>
                    </a:moveTo>
                    <a:cubicBezTo>
                      <a:pt x="164" y="296"/>
                      <a:pt x="156" y="212"/>
                      <a:pt x="118" y="132"/>
                    </a:cubicBezTo>
                    <a:cubicBezTo>
                      <a:pt x="74" y="46"/>
                      <a:pt x="14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"/>
                      <a:pt x="0" y="10"/>
                      <a:pt x="14" y="24"/>
                    </a:cubicBezTo>
                    <a:cubicBezTo>
                      <a:pt x="82" y="94"/>
                      <a:pt x="122" y="204"/>
                      <a:pt x="122" y="352"/>
                    </a:cubicBezTo>
                    <a:cubicBezTo>
                      <a:pt x="122" y="471"/>
                      <a:pt x="96" y="595"/>
                      <a:pt x="10" y="683"/>
                    </a:cubicBezTo>
                    <a:cubicBezTo>
                      <a:pt x="0" y="691"/>
                      <a:pt x="0" y="693"/>
                      <a:pt x="0" y="695"/>
                    </a:cubicBezTo>
                    <a:cubicBezTo>
                      <a:pt x="0" y="699"/>
                      <a:pt x="4" y="701"/>
                      <a:pt x="8" y="701"/>
                    </a:cubicBezTo>
                    <a:cubicBezTo>
                      <a:pt x="14" y="701"/>
                      <a:pt x="78" y="653"/>
                      <a:pt x="120" y="565"/>
                    </a:cubicBezTo>
                    <a:cubicBezTo>
                      <a:pt x="156" y="487"/>
                      <a:pt x="164" y="409"/>
                      <a:pt x="164" y="35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5" name="CustomShape 92"/>
              <p:cNvSpPr/>
              <p:nvPr/>
            </p:nvSpPr>
            <p:spPr>
              <a:xfrm>
                <a:off x="6464160" y="4327200"/>
                <a:ext cx="97920" cy="251640"/>
              </a:xfrm>
              <a:custGeom>
                <a:avLst/>
                <a:gdLst/>
                <a:ahLst/>
                <a:rect l="l" t="t" r="r" b="b"/>
                <a:pathLst>
                  <a:path w="275" h="702">
                    <a:moveTo>
                      <a:pt x="270" y="28"/>
                    </a:moveTo>
                    <a:cubicBezTo>
                      <a:pt x="274" y="18"/>
                      <a:pt x="274" y="16"/>
                      <a:pt x="274" y="14"/>
                    </a:cubicBezTo>
                    <a:cubicBezTo>
                      <a:pt x="274" y="6"/>
                      <a:pt x="266" y="0"/>
                      <a:pt x="258" y="0"/>
                    </a:cubicBezTo>
                    <a:cubicBezTo>
                      <a:pt x="254" y="0"/>
                      <a:pt x="250" y="2"/>
                      <a:pt x="248" y="6"/>
                    </a:cubicBezTo>
                    <a:cubicBezTo>
                      <a:pt x="167" y="229"/>
                      <a:pt x="86" y="452"/>
                      <a:pt x="4" y="675"/>
                    </a:cubicBezTo>
                    <a:cubicBezTo>
                      <a:pt x="0" y="683"/>
                      <a:pt x="2" y="683"/>
                      <a:pt x="0" y="687"/>
                    </a:cubicBezTo>
                    <a:cubicBezTo>
                      <a:pt x="0" y="695"/>
                      <a:pt x="6" y="701"/>
                      <a:pt x="14" y="701"/>
                    </a:cubicBezTo>
                    <a:cubicBezTo>
                      <a:pt x="22" y="701"/>
                      <a:pt x="24" y="697"/>
                      <a:pt x="30" y="685"/>
                    </a:cubicBezTo>
                    <a:cubicBezTo>
                      <a:pt x="110" y="466"/>
                      <a:pt x="190" y="247"/>
                      <a:pt x="270" y="28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6" name="CustomShape 93"/>
              <p:cNvSpPr/>
              <p:nvPr/>
            </p:nvSpPr>
            <p:spPr>
              <a:xfrm>
                <a:off x="6443280" y="4380480"/>
                <a:ext cx="125280" cy="145800"/>
              </a:xfrm>
              <a:custGeom>
                <a:avLst/>
                <a:gdLst/>
                <a:ahLst/>
                <a:rect l="l" t="t" r="r" b="b"/>
                <a:pathLst>
                  <a:path w="351" h="408">
                    <a:moveTo>
                      <a:pt x="326" y="217"/>
                    </a:moveTo>
                    <a:cubicBezTo>
                      <a:pt x="338" y="217"/>
                      <a:pt x="350" y="217"/>
                      <a:pt x="350" y="204"/>
                    </a:cubicBezTo>
                    <a:cubicBezTo>
                      <a:pt x="350" y="190"/>
                      <a:pt x="338" y="190"/>
                      <a:pt x="326" y="190"/>
                    </a:cubicBezTo>
                    <a:cubicBezTo>
                      <a:pt x="227" y="190"/>
                      <a:pt x="128" y="190"/>
                      <a:pt x="28" y="190"/>
                    </a:cubicBezTo>
                    <a:cubicBezTo>
                      <a:pt x="36" y="96"/>
                      <a:pt x="118" y="28"/>
                      <a:pt x="216" y="28"/>
                    </a:cubicBezTo>
                    <a:cubicBezTo>
                      <a:pt x="253" y="28"/>
                      <a:pt x="290" y="28"/>
                      <a:pt x="326" y="28"/>
                    </a:cubicBezTo>
                    <a:cubicBezTo>
                      <a:pt x="338" y="28"/>
                      <a:pt x="350" y="28"/>
                      <a:pt x="350" y="14"/>
                    </a:cubicBezTo>
                    <a:cubicBezTo>
                      <a:pt x="350" y="0"/>
                      <a:pt x="338" y="0"/>
                      <a:pt x="326" y="0"/>
                    </a:cubicBezTo>
                    <a:cubicBezTo>
                      <a:pt x="289" y="0"/>
                      <a:pt x="252" y="0"/>
                      <a:pt x="214" y="0"/>
                    </a:cubicBezTo>
                    <a:cubicBezTo>
                      <a:pt x="94" y="0"/>
                      <a:pt x="0" y="92"/>
                      <a:pt x="0" y="204"/>
                    </a:cubicBezTo>
                    <a:cubicBezTo>
                      <a:pt x="0" y="315"/>
                      <a:pt x="94" y="407"/>
                      <a:pt x="214" y="407"/>
                    </a:cubicBezTo>
                    <a:cubicBezTo>
                      <a:pt x="252" y="407"/>
                      <a:pt x="289" y="407"/>
                      <a:pt x="326" y="407"/>
                    </a:cubicBezTo>
                    <a:cubicBezTo>
                      <a:pt x="338" y="407"/>
                      <a:pt x="350" y="406"/>
                      <a:pt x="350" y="391"/>
                    </a:cubicBezTo>
                    <a:cubicBezTo>
                      <a:pt x="350" y="376"/>
                      <a:pt x="338" y="377"/>
                      <a:pt x="326" y="377"/>
                    </a:cubicBezTo>
                    <a:cubicBezTo>
                      <a:pt x="290" y="377"/>
                      <a:pt x="253" y="377"/>
                      <a:pt x="216" y="377"/>
                    </a:cubicBezTo>
                    <a:cubicBezTo>
                      <a:pt x="118" y="377"/>
                      <a:pt x="36" y="311"/>
                      <a:pt x="28" y="217"/>
                    </a:cubicBezTo>
                    <a:cubicBezTo>
                      <a:pt x="128" y="217"/>
                      <a:pt x="227" y="217"/>
                      <a:pt x="326" y="21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7" name="CustomShape 94"/>
              <p:cNvSpPr/>
              <p:nvPr/>
            </p:nvSpPr>
            <p:spPr>
              <a:xfrm>
                <a:off x="6670800" y="4345200"/>
                <a:ext cx="182880" cy="170280"/>
              </a:xfrm>
              <a:custGeom>
                <a:avLst/>
                <a:gdLst/>
                <a:ahLst/>
                <a:rect l="l" t="t" r="r" b="b"/>
                <a:pathLst>
                  <a:path w="511" h="476">
                    <a:moveTo>
                      <a:pt x="470" y="313"/>
                    </a:moveTo>
                    <a:cubicBezTo>
                      <a:pt x="472" y="310"/>
                      <a:pt x="473" y="307"/>
                      <a:pt x="474" y="304"/>
                    </a:cubicBezTo>
                    <a:cubicBezTo>
                      <a:pt x="474" y="302"/>
                      <a:pt x="474" y="296"/>
                      <a:pt x="466" y="296"/>
                    </a:cubicBezTo>
                    <a:cubicBezTo>
                      <a:pt x="458" y="296"/>
                      <a:pt x="458" y="300"/>
                      <a:pt x="456" y="304"/>
                    </a:cubicBezTo>
                    <a:cubicBezTo>
                      <a:pt x="410" y="407"/>
                      <a:pt x="384" y="455"/>
                      <a:pt x="264" y="455"/>
                    </a:cubicBezTo>
                    <a:cubicBezTo>
                      <a:pt x="230" y="455"/>
                      <a:pt x="196" y="455"/>
                      <a:pt x="162" y="455"/>
                    </a:cubicBezTo>
                    <a:cubicBezTo>
                      <a:pt x="152" y="455"/>
                      <a:pt x="150" y="455"/>
                      <a:pt x="146" y="453"/>
                    </a:cubicBezTo>
                    <a:cubicBezTo>
                      <a:pt x="140" y="453"/>
                      <a:pt x="138" y="453"/>
                      <a:pt x="138" y="447"/>
                    </a:cubicBezTo>
                    <a:cubicBezTo>
                      <a:pt x="138" y="445"/>
                      <a:pt x="138" y="443"/>
                      <a:pt x="140" y="431"/>
                    </a:cubicBezTo>
                    <a:cubicBezTo>
                      <a:pt x="156" y="367"/>
                      <a:pt x="172" y="304"/>
                      <a:pt x="188" y="240"/>
                    </a:cubicBezTo>
                    <a:cubicBezTo>
                      <a:pt x="211" y="240"/>
                      <a:pt x="235" y="240"/>
                      <a:pt x="258" y="240"/>
                    </a:cubicBezTo>
                    <a:cubicBezTo>
                      <a:pt x="318" y="240"/>
                      <a:pt x="318" y="254"/>
                      <a:pt x="318" y="272"/>
                    </a:cubicBezTo>
                    <a:cubicBezTo>
                      <a:pt x="318" y="276"/>
                      <a:pt x="318" y="286"/>
                      <a:pt x="312" y="306"/>
                    </a:cubicBezTo>
                    <a:cubicBezTo>
                      <a:pt x="312" y="310"/>
                      <a:pt x="310" y="311"/>
                      <a:pt x="310" y="313"/>
                    </a:cubicBezTo>
                    <a:cubicBezTo>
                      <a:pt x="310" y="317"/>
                      <a:pt x="314" y="321"/>
                      <a:pt x="320" y="321"/>
                    </a:cubicBezTo>
                    <a:cubicBezTo>
                      <a:pt x="326" y="321"/>
                      <a:pt x="328" y="317"/>
                      <a:pt x="330" y="308"/>
                    </a:cubicBezTo>
                    <a:cubicBezTo>
                      <a:pt x="343" y="253"/>
                      <a:pt x="357" y="198"/>
                      <a:pt x="370" y="144"/>
                    </a:cubicBezTo>
                    <a:cubicBezTo>
                      <a:pt x="370" y="140"/>
                      <a:pt x="366" y="136"/>
                      <a:pt x="362" y="136"/>
                    </a:cubicBezTo>
                    <a:cubicBezTo>
                      <a:pt x="356" y="136"/>
                      <a:pt x="354" y="140"/>
                      <a:pt x="352" y="148"/>
                    </a:cubicBezTo>
                    <a:cubicBezTo>
                      <a:pt x="338" y="202"/>
                      <a:pt x="324" y="218"/>
                      <a:pt x="260" y="218"/>
                    </a:cubicBezTo>
                    <a:cubicBezTo>
                      <a:pt x="238" y="218"/>
                      <a:pt x="216" y="218"/>
                      <a:pt x="194" y="218"/>
                    </a:cubicBezTo>
                    <a:cubicBezTo>
                      <a:pt x="208" y="161"/>
                      <a:pt x="222" y="104"/>
                      <a:pt x="236" y="48"/>
                    </a:cubicBezTo>
                    <a:cubicBezTo>
                      <a:pt x="242" y="24"/>
                      <a:pt x="244" y="22"/>
                      <a:pt x="274" y="22"/>
                    </a:cubicBezTo>
                    <a:cubicBezTo>
                      <a:pt x="307" y="22"/>
                      <a:pt x="341" y="22"/>
                      <a:pt x="374" y="22"/>
                    </a:cubicBezTo>
                    <a:cubicBezTo>
                      <a:pt x="458" y="22"/>
                      <a:pt x="480" y="42"/>
                      <a:pt x="480" y="100"/>
                    </a:cubicBezTo>
                    <a:cubicBezTo>
                      <a:pt x="480" y="116"/>
                      <a:pt x="480" y="118"/>
                      <a:pt x="478" y="136"/>
                    </a:cubicBezTo>
                    <a:cubicBezTo>
                      <a:pt x="478" y="140"/>
                      <a:pt x="476" y="147"/>
                      <a:pt x="476" y="150"/>
                    </a:cubicBezTo>
                    <a:cubicBezTo>
                      <a:pt x="476" y="153"/>
                      <a:pt x="478" y="158"/>
                      <a:pt x="484" y="158"/>
                    </a:cubicBezTo>
                    <a:cubicBezTo>
                      <a:pt x="492" y="158"/>
                      <a:pt x="494" y="154"/>
                      <a:pt x="494" y="140"/>
                    </a:cubicBezTo>
                    <a:cubicBezTo>
                      <a:pt x="499" y="99"/>
                      <a:pt x="503" y="58"/>
                      <a:pt x="508" y="18"/>
                    </a:cubicBezTo>
                    <a:cubicBezTo>
                      <a:pt x="510" y="0"/>
                      <a:pt x="508" y="0"/>
                      <a:pt x="490" y="0"/>
                    </a:cubicBezTo>
                    <a:cubicBezTo>
                      <a:pt x="371" y="0"/>
                      <a:pt x="253" y="0"/>
                      <a:pt x="134" y="0"/>
                    </a:cubicBezTo>
                    <a:cubicBezTo>
                      <a:pt x="120" y="0"/>
                      <a:pt x="114" y="0"/>
                      <a:pt x="114" y="14"/>
                    </a:cubicBezTo>
                    <a:cubicBezTo>
                      <a:pt x="114" y="22"/>
                      <a:pt x="120" y="22"/>
                      <a:pt x="134" y="22"/>
                    </a:cubicBezTo>
                    <a:cubicBezTo>
                      <a:pt x="160" y="22"/>
                      <a:pt x="180" y="22"/>
                      <a:pt x="180" y="34"/>
                    </a:cubicBezTo>
                    <a:cubicBezTo>
                      <a:pt x="180" y="36"/>
                      <a:pt x="180" y="38"/>
                      <a:pt x="176" y="50"/>
                    </a:cubicBezTo>
                    <a:cubicBezTo>
                      <a:pt x="145" y="174"/>
                      <a:pt x="113" y="298"/>
                      <a:pt x="82" y="421"/>
                    </a:cubicBezTo>
                    <a:cubicBezTo>
                      <a:pt x="76" y="449"/>
                      <a:pt x="74" y="455"/>
                      <a:pt x="18" y="455"/>
                    </a:cubicBezTo>
                    <a:cubicBezTo>
                      <a:pt x="8" y="455"/>
                      <a:pt x="0" y="455"/>
                      <a:pt x="0" y="467"/>
                    </a:cubicBezTo>
                    <a:cubicBezTo>
                      <a:pt x="0" y="475"/>
                      <a:pt x="6" y="475"/>
                      <a:pt x="18" y="475"/>
                    </a:cubicBezTo>
                    <a:cubicBezTo>
                      <a:pt x="140" y="475"/>
                      <a:pt x="262" y="475"/>
                      <a:pt x="384" y="475"/>
                    </a:cubicBezTo>
                    <a:cubicBezTo>
                      <a:pt x="400" y="475"/>
                      <a:pt x="400" y="475"/>
                      <a:pt x="406" y="463"/>
                    </a:cubicBezTo>
                    <a:cubicBezTo>
                      <a:pt x="427" y="413"/>
                      <a:pt x="449" y="363"/>
                      <a:pt x="470" y="31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38" name="Group 95"/>
          <p:cNvGrpSpPr/>
          <p:nvPr/>
        </p:nvGrpSpPr>
        <p:grpSpPr>
          <a:xfrm>
            <a:off x="2560320" y="2872800"/>
            <a:ext cx="898560" cy="235440"/>
            <a:chOff x="2560320" y="2872800"/>
            <a:chExt cx="898560" cy="235440"/>
          </a:xfrm>
        </p:grpSpPr>
        <p:grpSp>
          <p:nvGrpSpPr>
            <p:cNvPr id="339" name="Group 96"/>
            <p:cNvGrpSpPr/>
            <p:nvPr/>
          </p:nvGrpSpPr>
          <p:grpSpPr>
            <a:xfrm>
              <a:off x="2560320" y="2872800"/>
              <a:ext cx="898560" cy="235440"/>
              <a:chOff x="2560320" y="2872800"/>
              <a:chExt cx="898560" cy="235440"/>
            </a:xfrm>
          </p:grpSpPr>
          <p:sp>
            <p:nvSpPr>
              <p:cNvPr id="340" name="CustomShape 97"/>
              <p:cNvSpPr/>
              <p:nvPr/>
            </p:nvSpPr>
            <p:spPr>
              <a:xfrm>
                <a:off x="2560320" y="2932920"/>
                <a:ext cx="132480" cy="110880"/>
              </a:xfrm>
              <a:custGeom>
                <a:avLst/>
                <a:gdLst/>
                <a:ahLst/>
                <a:rect l="l" t="t" r="r" b="b"/>
                <a:pathLst>
                  <a:path w="371" h="311">
                    <a:moveTo>
                      <a:pt x="336" y="42"/>
                    </a:moveTo>
                    <a:cubicBezTo>
                      <a:pt x="346" y="42"/>
                      <a:pt x="370" y="42"/>
                      <a:pt x="370" y="18"/>
                    </a:cubicBezTo>
                    <a:cubicBezTo>
                      <a:pt x="370" y="0"/>
                      <a:pt x="356" y="0"/>
                      <a:pt x="344" y="0"/>
                    </a:cubicBezTo>
                    <a:cubicBezTo>
                      <a:pt x="290" y="0"/>
                      <a:pt x="237" y="0"/>
                      <a:pt x="184" y="0"/>
                    </a:cubicBezTo>
                    <a:cubicBezTo>
                      <a:pt x="78" y="0"/>
                      <a:pt x="0" y="116"/>
                      <a:pt x="0" y="200"/>
                    </a:cubicBezTo>
                    <a:cubicBezTo>
                      <a:pt x="0" y="262"/>
                      <a:pt x="40" y="310"/>
                      <a:pt x="104" y="310"/>
                    </a:cubicBezTo>
                    <a:cubicBezTo>
                      <a:pt x="188" y="310"/>
                      <a:pt x="280" y="226"/>
                      <a:pt x="280" y="118"/>
                    </a:cubicBezTo>
                    <a:cubicBezTo>
                      <a:pt x="280" y="106"/>
                      <a:pt x="280" y="72"/>
                      <a:pt x="258" y="42"/>
                    </a:cubicBezTo>
                    <a:cubicBezTo>
                      <a:pt x="284" y="42"/>
                      <a:pt x="310" y="42"/>
                      <a:pt x="336" y="42"/>
                    </a:cubicBezTo>
                    <a:moveTo>
                      <a:pt x="106" y="294"/>
                    </a:moveTo>
                    <a:cubicBezTo>
                      <a:pt x="70" y="294"/>
                      <a:pt x="42" y="270"/>
                      <a:pt x="42" y="220"/>
                    </a:cubicBezTo>
                    <a:cubicBezTo>
                      <a:pt x="42" y="198"/>
                      <a:pt x="52" y="140"/>
                      <a:pt x="76" y="100"/>
                    </a:cubicBezTo>
                    <a:cubicBezTo>
                      <a:pt x="106" y="52"/>
                      <a:pt x="148" y="42"/>
                      <a:pt x="172" y="42"/>
                    </a:cubicBezTo>
                    <a:cubicBezTo>
                      <a:pt x="230" y="42"/>
                      <a:pt x="236" y="88"/>
                      <a:pt x="236" y="110"/>
                    </a:cubicBezTo>
                    <a:cubicBezTo>
                      <a:pt x="236" y="142"/>
                      <a:pt x="222" y="200"/>
                      <a:pt x="198" y="236"/>
                    </a:cubicBezTo>
                    <a:cubicBezTo>
                      <a:pt x="170" y="276"/>
                      <a:pt x="132" y="294"/>
                      <a:pt x="106" y="29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1" name="CustomShape 98"/>
              <p:cNvSpPr/>
              <p:nvPr/>
            </p:nvSpPr>
            <p:spPr>
              <a:xfrm>
                <a:off x="2714400" y="2872800"/>
                <a:ext cx="81000" cy="78840"/>
              </a:xfrm>
              <a:custGeom>
                <a:avLst/>
                <a:gdLst/>
                <a:ahLst/>
                <a:rect l="l" t="t" r="r" b="b"/>
                <a:pathLst>
                  <a:path w="228" h="222">
                    <a:moveTo>
                      <a:pt x="54" y="173"/>
                    </a:moveTo>
                    <a:cubicBezTo>
                      <a:pt x="66" y="159"/>
                      <a:pt x="76" y="152"/>
                      <a:pt x="116" y="118"/>
                    </a:cubicBezTo>
                    <a:cubicBezTo>
                      <a:pt x="128" y="110"/>
                      <a:pt x="163" y="80"/>
                      <a:pt x="177" y="66"/>
                    </a:cubicBezTo>
                    <a:cubicBezTo>
                      <a:pt x="207" y="38"/>
                      <a:pt x="227" y="12"/>
                      <a:pt x="227" y="6"/>
                    </a:cubicBezTo>
                    <a:cubicBezTo>
                      <a:pt x="227" y="0"/>
                      <a:pt x="219" y="0"/>
                      <a:pt x="217" y="0"/>
                    </a:cubicBezTo>
                    <a:cubicBezTo>
                      <a:pt x="213" y="0"/>
                      <a:pt x="211" y="2"/>
                      <a:pt x="209" y="6"/>
                    </a:cubicBezTo>
                    <a:cubicBezTo>
                      <a:pt x="195" y="28"/>
                      <a:pt x="183" y="36"/>
                      <a:pt x="173" y="36"/>
                    </a:cubicBezTo>
                    <a:cubicBezTo>
                      <a:pt x="167" y="36"/>
                      <a:pt x="160" y="34"/>
                      <a:pt x="146" y="20"/>
                    </a:cubicBezTo>
                    <a:cubicBezTo>
                      <a:pt x="128" y="4"/>
                      <a:pt x="118" y="0"/>
                      <a:pt x="106" y="0"/>
                    </a:cubicBezTo>
                    <a:cubicBezTo>
                      <a:pt x="66" y="0"/>
                      <a:pt x="40" y="42"/>
                      <a:pt x="40" y="58"/>
                    </a:cubicBezTo>
                    <a:cubicBezTo>
                      <a:pt x="40" y="62"/>
                      <a:pt x="46" y="64"/>
                      <a:pt x="48" y="64"/>
                    </a:cubicBezTo>
                    <a:cubicBezTo>
                      <a:pt x="54" y="64"/>
                      <a:pt x="56" y="62"/>
                      <a:pt x="58" y="56"/>
                    </a:cubicBezTo>
                    <a:cubicBezTo>
                      <a:pt x="64" y="40"/>
                      <a:pt x="92" y="38"/>
                      <a:pt x="100" y="38"/>
                    </a:cubicBezTo>
                    <a:cubicBezTo>
                      <a:pt x="112" y="38"/>
                      <a:pt x="124" y="42"/>
                      <a:pt x="132" y="42"/>
                    </a:cubicBezTo>
                    <a:cubicBezTo>
                      <a:pt x="158" y="48"/>
                      <a:pt x="162" y="48"/>
                      <a:pt x="173" y="48"/>
                    </a:cubicBezTo>
                    <a:cubicBezTo>
                      <a:pt x="162" y="62"/>
                      <a:pt x="152" y="70"/>
                      <a:pt x="106" y="108"/>
                    </a:cubicBezTo>
                    <a:cubicBezTo>
                      <a:pt x="68" y="138"/>
                      <a:pt x="54" y="150"/>
                      <a:pt x="44" y="159"/>
                    </a:cubicBezTo>
                    <a:cubicBezTo>
                      <a:pt x="16" y="189"/>
                      <a:pt x="0" y="211"/>
                      <a:pt x="0" y="215"/>
                    </a:cubicBezTo>
                    <a:cubicBezTo>
                      <a:pt x="0" y="221"/>
                      <a:pt x="8" y="221"/>
                      <a:pt x="10" y="221"/>
                    </a:cubicBezTo>
                    <a:cubicBezTo>
                      <a:pt x="14" y="221"/>
                      <a:pt x="16" y="219"/>
                      <a:pt x="18" y="215"/>
                    </a:cubicBezTo>
                    <a:cubicBezTo>
                      <a:pt x="30" y="197"/>
                      <a:pt x="46" y="185"/>
                      <a:pt x="62" y="185"/>
                    </a:cubicBezTo>
                    <a:cubicBezTo>
                      <a:pt x="68" y="185"/>
                      <a:pt x="76" y="187"/>
                      <a:pt x="90" y="199"/>
                    </a:cubicBezTo>
                    <a:cubicBezTo>
                      <a:pt x="104" y="213"/>
                      <a:pt x="114" y="221"/>
                      <a:pt x="130" y="221"/>
                    </a:cubicBezTo>
                    <a:cubicBezTo>
                      <a:pt x="181" y="221"/>
                      <a:pt x="215" y="161"/>
                      <a:pt x="215" y="146"/>
                    </a:cubicBezTo>
                    <a:cubicBezTo>
                      <a:pt x="215" y="140"/>
                      <a:pt x="209" y="140"/>
                      <a:pt x="207" y="140"/>
                    </a:cubicBezTo>
                    <a:cubicBezTo>
                      <a:pt x="201" y="140"/>
                      <a:pt x="199" y="142"/>
                      <a:pt x="197" y="146"/>
                    </a:cubicBezTo>
                    <a:cubicBezTo>
                      <a:pt x="189" y="171"/>
                      <a:pt x="160" y="183"/>
                      <a:pt x="136" y="183"/>
                    </a:cubicBezTo>
                    <a:cubicBezTo>
                      <a:pt x="124" y="183"/>
                      <a:pt x="112" y="179"/>
                      <a:pt x="100" y="177"/>
                    </a:cubicBezTo>
                    <a:cubicBezTo>
                      <a:pt x="78" y="171"/>
                      <a:pt x="74" y="171"/>
                      <a:pt x="64" y="171"/>
                    </a:cubicBezTo>
                    <a:cubicBezTo>
                      <a:pt x="60" y="172"/>
                      <a:pt x="56" y="171"/>
                      <a:pt x="54" y="1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2" name="CustomShape 99"/>
              <p:cNvSpPr/>
              <p:nvPr/>
            </p:nvSpPr>
            <p:spPr>
              <a:xfrm>
                <a:off x="2702880" y="2990520"/>
                <a:ext cx="53280" cy="117720"/>
              </a:xfrm>
              <a:custGeom>
                <a:avLst/>
                <a:gdLst/>
                <a:ahLst/>
                <a:rect l="l" t="t" r="r" b="b"/>
                <a:pathLst>
                  <a:path w="151" h="330">
                    <a:moveTo>
                      <a:pt x="138" y="18"/>
                    </a:moveTo>
                    <a:cubicBezTo>
                      <a:pt x="138" y="10"/>
                      <a:pt x="132" y="0"/>
                      <a:pt x="118" y="0"/>
                    </a:cubicBezTo>
                    <a:cubicBezTo>
                      <a:pt x="104" y="0"/>
                      <a:pt x="90" y="12"/>
                      <a:pt x="90" y="26"/>
                    </a:cubicBezTo>
                    <a:cubicBezTo>
                      <a:pt x="90" y="36"/>
                      <a:pt x="96" y="46"/>
                      <a:pt x="110" y="46"/>
                    </a:cubicBezTo>
                    <a:cubicBezTo>
                      <a:pt x="124" y="46"/>
                      <a:pt x="138" y="32"/>
                      <a:pt x="138" y="18"/>
                    </a:cubicBezTo>
                    <a:moveTo>
                      <a:pt x="36" y="267"/>
                    </a:moveTo>
                    <a:cubicBezTo>
                      <a:pt x="34" y="273"/>
                      <a:pt x="32" y="279"/>
                      <a:pt x="32" y="287"/>
                    </a:cubicBezTo>
                    <a:cubicBezTo>
                      <a:pt x="32" y="311"/>
                      <a:pt x="52" y="329"/>
                      <a:pt x="80" y="329"/>
                    </a:cubicBezTo>
                    <a:cubicBezTo>
                      <a:pt x="128" y="329"/>
                      <a:pt x="150" y="261"/>
                      <a:pt x="150" y="253"/>
                    </a:cubicBezTo>
                    <a:cubicBezTo>
                      <a:pt x="150" y="247"/>
                      <a:pt x="144" y="247"/>
                      <a:pt x="142" y="247"/>
                    </a:cubicBezTo>
                    <a:cubicBezTo>
                      <a:pt x="136" y="247"/>
                      <a:pt x="134" y="251"/>
                      <a:pt x="132" y="255"/>
                    </a:cubicBezTo>
                    <a:cubicBezTo>
                      <a:pt x="122" y="295"/>
                      <a:pt x="100" y="315"/>
                      <a:pt x="80" y="315"/>
                    </a:cubicBezTo>
                    <a:cubicBezTo>
                      <a:pt x="70" y="315"/>
                      <a:pt x="68" y="309"/>
                      <a:pt x="68" y="297"/>
                    </a:cubicBezTo>
                    <a:cubicBezTo>
                      <a:pt x="68" y="287"/>
                      <a:pt x="72" y="277"/>
                      <a:pt x="76" y="267"/>
                    </a:cubicBezTo>
                    <a:cubicBezTo>
                      <a:pt x="82" y="253"/>
                      <a:pt x="86" y="239"/>
                      <a:pt x="92" y="227"/>
                    </a:cubicBezTo>
                    <a:cubicBezTo>
                      <a:pt x="96" y="215"/>
                      <a:pt x="114" y="172"/>
                      <a:pt x="116" y="166"/>
                    </a:cubicBezTo>
                    <a:cubicBezTo>
                      <a:pt x="118" y="162"/>
                      <a:pt x="118" y="156"/>
                      <a:pt x="118" y="150"/>
                    </a:cubicBezTo>
                    <a:cubicBezTo>
                      <a:pt x="118" y="128"/>
                      <a:pt x="100" y="108"/>
                      <a:pt x="72" y="108"/>
                    </a:cubicBezTo>
                    <a:cubicBezTo>
                      <a:pt x="24" y="108"/>
                      <a:pt x="0" y="176"/>
                      <a:pt x="0" y="183"/>
                    </a:cubicBezTo>
                    <a:cubicBezTo>
                      <a:pt x="0" y="189"/>
                      <a:pt x="8" y="189"/>
                      <a:pt x="10" y="189"/>
                    </a:cubicBezTo>
                    <a:cubicBezTo>
                      <a:pt x="16" y="189"/>
                      <a:pt x="16" y="187"/>
                      <a:pt x="18" y="181"/>
                    </a:cubicBezTo>
                    <a:cubicBezTo>
                      <a:pt x="30" y="140"/>
                      <a:pt x="52" y="122"/>
                      <a:pt x="70" y="122"/>
                    </a:cubicBezTo>
                    <a:cubicBezTo>
                      <a:pt x="78" y="122"/>
                      <a:pt x="82" y="126"/>
                      <a:pt x="82" y="140"/>
                    </a:cubicBezTo>
                    <a:cubicBezTo>
                      <a:pt x="82" y="150"/>
                      <a:pt x="80" y="158"/>
                      <a:pt x="68" y="187"/>
                    </a:cubicBezTo>
                    <a:cubicBezTo>
                      <a:pt x="57" y="214"/>
                      <a:pt x="46" y="241"/>
                      <a:pt x="36" y="26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3" name="CustomShape 100"/>
              <p:cNvSpPr/>
              <p:nvPr/>
            </p:nvSpPr>
            <p:spPr>
              <a:xfrm>
                <a:off x="2904120" y="2949480"/>
                <a:ext cx="167760" cy="58320"/>
              </a:xfrm>
              <a:custGeom>
                <a:avLst/>
                <a:gdLst/>
                <a:ahLst/>
                <a:rect l="l" t="t" r="r" b="b"/>
                <a:pathLst>
                  <a:path w="469" h="165">
                    <a:moveTo>
                      <a:pt x="444" y="28"/>
                    </a:moveTo>
                    <a:cubicBezTo>
                      <a:pt x="454" y="28"/>
                      <a:pt x="468" y="28"/>
                      <a:pt x="468" y="14"/>
                    </a:cubicBezTo>
                    <a:cubicBezTo>
                      <a:pt x="468" y="0"/>
                      <a:pt x="454" y="0"/>
                      <a:pt x="444" y="0"/>
                    </a:cubicBezTo>
                    <a:cubicBezTo>
                      <a:pt x="304" y="0"/>
                      <a:pt x="164" y="0"/>
                      <a:pt x="24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28"/>
                      <a:pt x="14" y="28"/>
                      <a:pt x="24" y="28"/>
                    </a:cubicBezTo>
                    <a:cubicBezTo>
                      <a:pt x="164" y="28"/>
                      <a:pt x="304" y="28"/>
                      <a:pt x="444" y="28"/>
                    </a:cubicBezTo>
                    <a:moveTo>
                      <a:pt x="444" y="164"/>
                    </a:moveTo>
                    <a:cubicBezTo>
                      <a:pt x="454" y="164"/>
                      <a:pt x="468" y="164"/>
                      <a:pt x="468" y="150"/>
                    </a:cubicBezTo>
                    <a:cubicBezTo>
                      <a:pt x="468" y="136"/>
                      <a:pt x="454" y="136"/>
                      <a:pt x="444" y="136"/>
                    </a:cubicBezTo>
                    <a:cubicBezTo>
                      <a:pt x="304" y="136"/>
                      <a:pt x="164" y="136"/>
                      <a:pt x="24" y="136"/>
                    </a:cubicBezTo>
                    <a:cubicBezTo>
                      <a:pt x="14" y="136"/>
                      <a:pt x="0" y="136"/>
                      <a:pt x="0" y="150"/>
                    </a:cubicBezTo>
                    <a:cubicBezTo>
                      <a:pt x="0" y="164"/>
                      <a:pt x="14" y="164"/>
                      <a:pt x="24" y="164"/>
                    </a:cubicBezTo>
                    <a:cubicBezTo>
                      <a:pt x="164" y="164"/>
                      <a:pt x="304" y="164"/>
                      <a:pt x="444" y="1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4" name="CustomShape 101"/>
              <p:cNvSpPr/>
              <p:nvPr/>
            </p:nvSpPr>
            <p:spPr>
              <a:xfrm>
                <a:off x="3171240" y="2874240"/>
                <a:ext cx="167400" cy="166680"/>
              </a:xfrm>
              <a:custGeom>
                <a:avLst/>
                <a:gdLst/>
                <a:ahLst/>
                <a:rect l="l" t="t" r="r" b="b"/>
                <a:pathLst>
                  <a:path w="468" h="466">
                    <a:moveTo>
                      <a:pt x="247" y="247"/>
                    </a:moveTo>
                    <a:cubicBezTo>
                      <a:pt x="313" y="247"/>
                      <a:pt x="378" y="247"/>
                      <a:pt x="443" y="247"/>
                    </a:cubicBezTo>
                    <a:cubicBezTo>
                      <a:pt x="455" y="247"/>
                      <a:pt x="467" y="247"/>
                      <a:pt x="467" y="233"/>
                    </a:cubicBezTo>
                    <a:cubicBezTo>
                      <a:pt x="467" y="219"/>
                      <a:pt x="455" y="219"/>
                      <a:pt x="443" y="219"/>
                    </a:cubicBezTo>
                    <a:cubicBezTo>
                      <a:pt x="378" y="219"/>
                      <a:pt x="313" y="219"/>
                      <a:pt x="247" y="219"/>
                    </a:cubicBezTo>
                    <a:cubicBezTo>
                      <a:pt x="247" y="155"/>
                      <a:pt x="247" y="90"/>
                      <a:pt x="247" y="26"/>
                    </a:cubicBezTo>
                    <a:cubicBezTo>
                      <a:pt x="247" y="14"/>
                      <a:pt x="247" y="0"/>
                      <a:pt x="233" y="0"/>
                    </a:cubicBezTo>
                    <a:cubicBezTo>
                      <a:pt x="219" y="0"/>
                      <a:pt x="219" y="12"/>
                      <a:pt x="219" y="24"/>
                    </a:cubicBezTo>
                    <a:cubicBezTo>
                      <a:pt x="219" y="89"/>
                      <a:pt x="219" y="154"/>
                      <a:pt x="219" y="219"/>
                    </a:cubicBezTo>
                    <a:cubicBezTo>
                      <a:pt x="154" y="219"/>
                      <a:pt x="89" y="219"/>
                      <a:pt x="24" y="219"/>
                    </a:cubicBezTo>
                    <a:cubicBezTo>
                      <a:pt x="12" y="219"/>
                      <a:pt x="0" y="219"/>
                      <a:pt x="0" y="233"/>
                    </a:cubicBezTo>
                    <a:cubicBezTo>
                      <a:pt x="0" y="247"/>
                      <a:pt x="12" y="247"/>
                      <a:pt x="24" y="247"/>
                    </a:cubicBezTo>
                    <a:cubicBezTo>
                      <a:pt x="89" y="247"/>
                      <a:pt x="154" y="247"/>
                      <a:pt x="219" y="247"/>
                    </a:cubicBezTo>
                    <a:cubicBezTo>
                      <a:pt x="219" y="310"/>
                      <a:pt x="219" y="374"/>
                      <a:pt x="219" y="437"/>
                    </a:cubicBezTo>
                    <a:cubicBezTo>
                      <a:pt x="154" y="437"/>
                      <a:pt x="89" y="437"/>
                      <a:pt x="24" y="437"/>
                    </a:cubicBezTo>
                    <a:cubicBezTo>
                      <a:pt x="12" y="437"/>
                      <a:pt x="0" y="437"/>
                      <a:pt x="0" y="451"/>
                    </a:cubicBezTo>
                    <a:cubicBezTo>
                      <a:pt x="0" y="465"/>
                      <a:pt x="12" y="465"/>
                      <a:pt x="24" y="465"/>
                    </a:cubicBezTo>
                    <a:cubicBezTo>
                      <a:pt x="164" y="465"/>
                      <a:pt x="303" y="465"/>
                      <a:pt x="443" y="465"/>
                    </a:cubicBezTo>
                    <a:cubicBezTo>
                      <a:pt x="455" y="465"/>
                      <a:pt x="467" y="465"/>
                      <a:pt x="467" y="451"/>
                    </a:cubicBezTo>
                    <a:cubicBezTo>
                      <a:pt x="467" y="437"/>
                      <a:pt x="455" y="437"/>
                      <a:pt x="443" y="437"/>
                    </a:cubicBezTo>
                    <a:cubicBezTo>
                      <a:pt x="378" y="437"/>
                      <a:pt x="313" y="437"/>
                      <a:pt x="247" y="437"/>
                    </a:cubicBezTo>
                    <a:cubicBezTo>
                      <a:pt x="247" y="374"/>
                      <a:pt x="247" y="310"/>
                      <a:pt x="247" y="24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5" name="CustomShape 102"/>
              <p:cNvSpPr/>
              <p:nvPr/>
            </p:nvSpPr>
            <p:spPr>
              <a:xfrm>
                <a:off x="3376080" y="2874240"/>
                <a:ext cx="82800" cy="166680"/>
              </a:xfrm>
              <a:custGeom>
                <a:avLst/>
                <a:gdLst/>
                <a:ahLst/>
                <a:rect l="l" t="t" r="r" b="b"/>
                <a:pathLst>
                  <a:path w="233" h="466">
                    <a:moveTo>
                      <a:pt x="144" y="18"/>
                    </a:moveTo>
                    <a:cubicBezTo>
                      <a:pt x="144" y="2"/>
                      <a:pt x="144" y="0"/>
                      <a:pt x="128" y="0"/>
                    </a:cubicBezTo>
                    <a:cubicBezTo>
                      <a:pt x="84" y="46"/>
                      <a:pt x="22" y="46"/>
                      <a:pt x="0" y="46"/>
                    </a:cubicBezTo>
                    <a:cubicBezTo>
                      <a:pt x="0" y="52"/>
                      <a:pt x="0" y="59"/>
                      <a:pt x="0" y="66"/>
                    </a:cubicBezTo>
                    <a:cubicBezTo>
                      <a:pt x="14" y="66"/>
                      <a:pt x="56" y="66"/>
                      <a:pt x="92" y="48"/>
                    </a:cubicBezTo>
                    <a:cubicBezTo>
                      <a:pt x="92" y="169"/>
                      <a:pt x="92" y="290"/>
                      <a:pt x="92" y="411"/>
                    </a:cubicBezTo>
                    <a:cubicBezTo>
                      <a:pt x="92" y="435"/>
                      <a:pt x="90" y="443"/>
                      <a:pt x="26" y="443"/>
                    </a:cubicBezTo>
                    <a:cubicBezTo>
                      <a:pt x="19" y="443"/>
                      <a:pt x="12" y="443"/>
                      <a:pt x="4" y="443"/>
                    </a:cubicBezTo>
                    <a:cubicBezTo>
                      <a:pt x="4" y="450"/>
                      <a:pt x="4" y="457"/>
                      <a:pt x="4" y="465"/>
                    </a:cubicBezTo>
                    <a:cubicBezTo>
                      <a:pt x="28" y="463"/>
                      <a:pt x="90" y="463"/>
                      <a:pt x="118" y="463"/>
                    </a:cubicBezTo>
                    <a:cubicBezTo>
                      <a:pt x="146" y="463"/>
                      <a:pt x="206" y="463"/>
                      <a:pt x="232" y="465"/>
                    </a:cubicBezTo>
                    <a:cubicBezTo>
                      <a:pt x="232" y="457"/>
                      <a:pt x="232" y="450"/>
                      <a:pt x="232" y="443"/>
                    </a:cubicBezTo>
                    <a:cubicBezTo>
                      <a:pt x="225" y="443"/>
                      <a:pt x="217" y="443"/>
                      <a:pt x="210" y="443"/>
                    </a:cubicBezTo>
                    <a:cubicBezTo>
                      <a:pt x="146" y="443"/>
                      <a:pt x="144" y="437"/>
                      <a:pt x="144" y="411"/>
                    </a:cubicBezTo>
                    <a:cubicBezTo>
                      <a:pt x="144" y="280"/>
                      <a:pt x="144" y="149"/>
                      <a:pt x="144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346" name="" descr=""/>
          <p:cNvPicPr/>
          <p:nvPr/>
        </p:nvPicPr>
        <p:blipFill>
          <a:blip r:embed="rId1"/>
          <a:stretch/>
        </p:blipFill>
        <p:spPr>
          <a:xfrm>
            <a:off x="2468880" y="4663440"/>
            <a:ext cx="4897440" cy="2284920"/>
          </a:xfrm>
          <a:prstGeom prst="rect">
            <a:avLst/>
          </a:prstGeom>
          <a:ln>
            <a:noFill/>
          </a:ln>
        </p:spPr>
      </p:pic>
      <p:sp>
        <p:nvSpPr>
          <p:cNvPr id="347" name="CustomShape 103"/>
          <p:cNvSpPr/>
          <p:nvPr/>
        </p:nvSpPr>
        <p:spPr>
          <a:xfrm>
            <a:off x="9360000" y="6949800"/>
            <a:ext cx="3326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42C2F0A2-1849-47AC-802D-8CDD42317C6B}" type="slidenum">
              <a:rPr b="0" lang="en-US" sz="2400" spc="-1" strike="noStrike">
                <a:latin typeface="Times New Roman"/>
              </a:rPr>
              <a:t>8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360000" y="30132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DejaVu Serif"/>
                <a:ea typeface="DejaVu Sans"/>
              </a:rPr>
              <a:t>Full Hamiltonian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360000" y="2011680"/>
            <a:ext cx="5308200" cy="50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Initial Hamiltonian requirements:</a:t>
            </a:r>
            <a:endParaRPr b="0" lang="en-US" sz="20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Easily achievable ground state,</a:t>
            </a:r>
            <a:endParaRPr b="0" lang="en-US" sz="20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Must not include only        operators.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D-Wave has chosen                          with the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ground state                        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2c3e50"/>
                </a:solidFill>
                <a:latin typeface="Ubuntu Thin"/>
                <a:ea typeface="DejaVu Sans"/>
              </a:rPr>
              <a:t>Full time-dependent Hamiltonian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350" name="Group 3"/>
          <p:cNvGrpSpPr/>
          <p:nvPr/>
        </p:nvGrpSpPr>
        <p:grpSpPr>
          <a:xfrm>
            <a:off x="2986200" y="3523320"/>
            <a:ext cx="1299600" cy="264960"/>
            <a:chOff x="2986200" y="3523320"/>
            <a:chExt cx="1299600" cy="264960"/>
          </a:xfrm>
        </p:grpSpPr>
        <p:grpSp>
          <p:nvGrpSpPr>
            <p:cNvPr id="351" name="Group 4"/>
            <p:cNvGrpSpPr/>
            <p:nvPr/>
          </p:nvGrpSpPr>
          <p:grpSpPr>
            <a:xfrm>
              <a:off x="2986200" y="3523320"/>
              <a:ext cx="1299600" cy="264960"/>
              <a:chOff x="2986200" y="3523320"/>
              <a:chExt cx="1299600" cy="264960"/>
            </a:xfrm>
          </p:grpSpPr>
          <p:sp>
            <p:nvSpPr>
              <p:cNvPr id="352" name="CustomShape 5"/>
              <p:cNvSpPr/>
              <p:nvPr/>
            </p:nvSpPr>
            <p:spPr>
              <a:xfrm>
                <a:off x="2986200" y="3539880"/>
                <a:ext cx="211680" cy="171720"/>
              </a:xfrm>
              <a:custGeom>
                <a:avLst/>
                <a:gdLst/>
                <a:ahLst/>
                <a:rect l="l" t="t" r="r" b="b"/>
                <a:pathLst>
                  <a:path w="591" h="480">
                    <a:moveTo>
                      <a:pt x="508" y="54"/>
                    </a:moveTo>
                    <a:cubicBezTo>
                      <a:pt x="514" y="30"/>
                      <a:pt x="516" y="22"/>
                      <a:pt x="568" y="22"/>
                    </a:cubicBezTo>
                    <a:cubicBezTo>
                      <a:pt x="586" y="22"/>
                      <a:pt x="590" y="22"/>
                      <a:pt x="590" y="8"/>
                    </a:cubicBezTo>
                    <a:cubicBezTo>
                      <a:pt x="590" y="0"/>
                      <a:pt x="584" y="0"/>
                      <a:pt x="582" y="0"/>
                    </a:cubicBezTo>
                    <a:cubicBezTo>
                      <a:pt x="562" y="0"/>
                      <a:pt x="510" y="4"/>
                      <a:pt x="492" y="4"/>
                    </a:cubicBezTo>
                    <a:cubicBezTo>
                      <a:pt x="470" y="4"/>
                      <a:pt x="420" y="0"/>
                      <a:pt x="400" y="0"/>
                    </a:cubicBezTo>
                    <a:cubicBezTo>
                      <a:pt x="394" y="0"/>
                      <a:pt x="388" y="0"/>
                      <a:pt x="388" y="14"/>
                    </a:cubicBezTo>
                    <a:cubicBezTo>
                      <a:pt x="388" y="22"/>
                      <a:pt x="394" y="22"/>
                      <a:pt x="406" y="22"/>
                    </a:cubicBezTo>
                    <a:cubicBezTo>
                      <a:pt x="408" y="22"/>
                      <a:pt x="422" y="22"/>
                      <a:pt x="434" y="24"/>
                    </a:cubicBezTo>
                    <a:cubicBezTo>
                      <a:pt x="446" y="26"/>
                      <a:pt x="452" y="26"/>
                      <a:pt x="452" y="36"/>
                    </a:cubicBezTo>
                    <a:cubicBezTo>
                      <a:pt x="452" y="38"/>
                      <a:pt x="452" y="40"/>
                      <a:pt x="450" y="48"/>
                    </a:cubicBezTo>
                    <a:cubicBezTo>
                      <a:pt x="436" y="105"/>
                      <a:pt x="422" y="162"/>
                      <a:pt x="408" y="219"/>
                    </a:cubicBezTo>
                    <a:cubicBezTo>
                      <a:pt x="336" y="219"/>
                      <a:pt x="265" y="219"/>
                      <a:pt x="194" y="219"/>
                    </a:cubicBezTo>
                    <a:cubicBezTo>
                      <a:pt x="207" y="164"/>
                      <a:pt x="221" y="109"/>
                      <a:pt x="234" y="54"/>
                    </a:cubicBezTo>
                    <a:cubicBezTo>
                      <a:pt x="242" y="30"/>
                      <a:pt x="244" y="22"/>
                      <a:pt x="294" y="22"/>
                    </a:cubicBezTo>
                    <a:cubicBezTo>
                      <a:pt x="312" y="22"/>
                      <a:pt x="318" y="22"/>
                      <a:pt x="318" y="8"/>
                    </a:cubicBezTo>
                    <a:cubicBezTo>
                      <a:pt x="318" y="0"/>
                      <a:pt x="310" y="0"/>
                      <a:pt x="308" y="0"/>
                    </a:cubicBezTo>
                    <a:cubicBezTo>
                      <a:pt x="288" y="0"/>
                      <a:pt x="238" y="4"/>
                      <a:pt x="218" y="4"/>
                    </a:cubicBezTo>
                    <a:cubicBezTo>
                      <a:pt x="198" y="4"/>
                      <a:pt x="148" y="0"/>
                      <a:pt x="128" y="0"/>
                    </a:cubicBezTo>
                    <a:cubicBezTo>
                      <a:pt x="122" y="0"/>
                      <a:pt x="114" y="0"/>
                      <a:pt x="114" y="14"/>
                    </a:cubicBezTo>
                    <a:cubicBezTo>
                      <a:pt x="114" y="22"/>
                      <a:pt x="120" y="22"/>
                      <a:pt x="134" y="22"/>
                    </a:cubicBezTo>
                    <a:cubicBezTo>
                      <a:pt x="143" y="22"/>
                      <a:pt x="148" y="22"/>
                      <a:pt x="160" y="24"/>
                    </a:cubicBezTo>
                    <a:cubicBezTo>
                      <a:pt x="172" y="26"/>
                      <a:pt x="180" y="26"/>
                      <a:pt x="180" y="36"/>
                    </a:cubicBezTo>
                    <a:cubicBezTo>
                      <a:pt x="180" y="38"/>
                      <a:pt x="178" y="40"/>
                      <a:pt x="176" y="48"/>
                    </a:cubicBezTo>
                    <a:cubicBezTo>
                      <a:pt x="145" y="173"/>
                      <a:pt x="113" y="298"/>
                      <a:pt x="82" y="423"/>
                    </a:cubicBezTo>
                    <a:cubicBezTo>
                      <a:pt x="76" y="451"/>
                      <a:pt x="74" y="457"/>
                      <a:pt x="18" y="457"/>
                    </a:cubicBezTo>
                    <a:cubicBezTo>
                      <a:pt x="6" y="457"/>
                      <a:pt x="0" y="457"/>
                      <a:pt x="0" y="471"/>
                    </a:cubicBezTo>
                    <a:cubicBezTo>
                      <a:pt x="0" y="479"/>
                      <a:pt x="8" y="479"/>
                      <a:pt x="10" y="479"/>
                    </a:cubicBezTo>
                    <a:cubicBezTo>
                      <a:pt x="28" y="479"/>
                      <a:pt x="78" y="475"/>
                      <a:pt x="98" y="475"/>
                    </a:cubicBezTo>
                    <a:cubicBezTo>
                      <a:pt x="114" y="475"/>
                      <a:pt x="128" y="477"/>
                      <a:pt x="144" y="477"/>
                    </a:cubicBezTo>
                    <a:cubicBezTo>
                      <a:pt x="158" y="477"/>
                      <a:pt x="174" y="479"/>
                      <a:pt x="190" y="479"/>
                    </a:cubicBezTo>
                    <a:cubicBezTo>
                      <a:pt x="194" y="479"/>
                      <a:pt x="204" y="479"/>
                      <a:pt x="204" y="465"/>
                    </a:cubicBezTo>
                    <a:cubicBezTo>
                      <a:pt x="204" y="457"/>
                      <a:pt x="196" y="457"/>
                      <a:pt x="184" y="457"/>
                    </a:cubicBezTo>
                    <a:cubicBezTo>
                      <a:pt x="158" y="457"/>
                      <a:pt x="138" y="457"/>
                      <a:pt x="138" y="443"/>
                    </a:cubicBezTo>
                    <a:cubicBezTo>
                      <a:pt x="138" y="439"/>
                      <a:pt x="140" y="437"/>
                      <a:pt x="140" y="431"/>
                    </a:cubicBezTo>
                    <a:cubicBezTo>
                      <a:pt x="156" y="368"/>
                      <a:pt x="172" y="304"/>
                      <a:pt x="188" y="241"/>
                    </a:cubicBezTo>
                    <a:cubicBezTo>
                      <a:pt x="259" y="241"/>
                      <a:pt x="330" y="241"/>
                      <a:pt x="402" y="241"/>
                    </a:cubicBezTo>
                    <a:cubicBezTo>
                      <a:pt x="372" y="357"/>
                      <a:pt x="356" y="423"/>
                      <a:pt x="354" y="433"/>
                    </a:cubicBezTo>
                    <a:cubicBezTo>
                      <a:pt x="346" y="455"/>
                      <a:pt x="334" y="457"/>
                      <a:pt x="290" y="457"/>
                    </a:cubicBezTo>
                    <a:cubicBezTo>
                      <a:pt x="280" y="457"/>
                      <a:pt x="272" y="457"/>
                      <a:pt x="272" y="471"/>
                    </a:cubicBezTo>
                    <a:cubicBezTo>
                      <a:pt x="272" y="479"/>
                      <a:pt x="278" y="476"/>
                      <a:pt x="282" y="479"/>
                    </a:cubicBezTo>
                    <a:cubicBezTo>
                      <a:pt x="302" y="479"/>
                      <a:pt x="352" y="475"/>
                      <a:pt x="372" y="475"/>
                    </a:cubicBezTo>
                    <a:cubicBezTo>
                      <a:pt x="386" y="475"/>
                      <a:pt x="402" y="477"/>
                      <a:pt x="416" y="477"/>
                    </a:cubicBezTo>
                    <a:cubicBezTo>
                      <a:pt x="432" y="477"/>
                      <a:pt x="448" y="479"/>
                      <a:pt x="462" y="479"/>
                    </a:cubicBezTo>
                    <a:cubicBezTo>
                      <a:pt x="468" y="479"/>
                      <a:pt x="476" y="479"/>
                      <a:pt x="476" y="465"/>
                    </a:cubicBezTo>
                    <a:cubicBezTo>
                      <a:pt x="476" y="457"/>
                      <a:pt x="470" y="457"/>
                      <a:pt x="456" y="457"/>
                    </a:cubicBezTo>
                    <a:cubicBezTo>
                      <a:pt x="430" y="457"/>
                      <a:pt x="412" y="457"/>
                      <a:pt x="412" y="443"/>
                    </a:cubicBezTo>
                    <a:cubicBezTo>
                      <a:pt x="412" y="439"/>
                      <a:pt x="412" y="437"/>
                      <a:pt x="414" y="431"/>
                    </a:cubicBezTo>
                    <a:cubicBezTo>
                      <a:pt x="445" y="305"/>
                      <a:pt x="476" y="179"/>
                      <a:pt x="508" y="5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3" name="CustomShape 6"/>
              <p:cNvSpPr/>
              <p:nvPr/>
            </p:nvSpPr>
            <p:spPr>
              <a:xfrm>
                <a:off x="3195720" y="3632400"/>
                <a:ext cx="81360" cy="119880"/>
              </a:xfrm>
              <a:custGeom>
                <a:avLst/>
                <a:gdLst/>
                <a:ahLst/>
                <a:rect l="l" t="t" r="r" b="b"/>
                <a:pathLst>
                  <a:path w="229" h="336">
                    <a:moveTo>
                      <a:pt x="228" y="170"/>
                    </a:moveTo>
                    <a:cubicBezTo>
                      <a:pt x="228" y="116"/>
                      <a:pt x="222" y="78"/>
                      <a:pt x="198" y="42"/>
                    </a:cubicBezTo>
                    <a:cubicBezTo>
                      <a:pt x="184" y="20"/>
                      <a:pt x="154" y="0"/>
                      <a:pt x="114" y="0"/>
                    </a:cubicBezTo>
                    <a:cubicBezTo>
                      <a:pt x="0" y="0"/>
                      <a:pt x="0" y="134"/>
                      <a:pt x="0" y="170"/>
                    </a:cubicBezTo>
                    <a:cubicBezTo>
                      <a:pt x="0" y="206"/>
                      <a:pt x="0" y="335"/>
                      <a:pt x="114" y="335"/>
                    </a:cubicBezTo>
                    <a:cubicBezTo>
                      <a:pt x="228" y="335"/>
                      <a:pt x="228" y="206"/>
                      <a:pt x="228" y="170"/>
                    </a:cubicBezTo>
                    <a:moveTo>
                      <a:pt x="114" y="321"/>
                    </a:moveTo>
                    <a:cubicBezTo>
                      <a:pt x="92" y="321"/>
                      <a:pt x="62" y="307"/>
                      <a:pt x="52" y="267"/>
                    </a:cubicBezTo>
                    <a:cubicBezTo>
                      <a:pt x="44" y="240"/>
                      <a:pt x="44" y="200"/>
                      <a:pt x="44" y="164"/>
                    </a:cubicBezTo>
                    <a:cubicBezTo>
                      <a:pt x="44" y="128"/>
                      <a:pt x="44" y="90"/>
                      <a:pt x="52" y="64"/>
                    </a:cubicBezTo>
                    <a:cubicBezTo>
                      <a:pt x="62" y="24"/>
                      <a:pt x="94" y="14"/>
                      <a:pt x="114" y="14"/>
                    </a:cubicBezTo>
                    <a:cubicBezTo>
                      <a:pt x="140" y="14"/>
                      <a:pt x="166" y="30"/>
                      <a:pt x="174" y="58"/>
                    </a:cubicBezTo>
                    <a:cubicBezTo>
                      <a:pt x="182" y="86"/>
                      <a:pt x="184" y="120"/>
                      <a:pt x="184" y="164"/>
                    </a:cubicBezTo>
                    <a:cubicBezTo>
                      <a:pt x="184" y="200"/>
                      <a:pt x="184" y="236"/>
                      <a:pt x="176" y="265"/>
                    </a:cubicBezTo>
                    <a:cubicBezTo>
                      <a:pt x="166" y="311"/>
                      <a:pt x="134" y="321"/>
                      <a:pt x="114" y="32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4" name="CustomShape 7"/>
              <p:cNvSpPr/>
              <p:nvPr/>
            </p:nvSpPr>
            <p:spPr>
              <a:xfrm>
                <a:off x="3384000" y="3619440"/>
                <a:ext cx="167040" cy="58320"/>
              </a:xfrm>
              <a:custGeom>
                <a:avLst/>
                <a:gdLst/>
                <a:ahLst/>
                <a:rect l="l" t="t" r="r" b="b"/>
                <a:pathLst>
                  <a:path w="467" h="165">
                    <a:moveTo>
                      <a:pt x="444" y="28"/>
                    </a:moveTo>
                    <a:cubicBezTo>
                      <a:pt x="454" y="28"/>
                      <a:pt x="466" y="28"/>
                      <a:pt x="466" y="14"/>
                    </a:cubicBezTo>
                    <a:cubicBezTo>
                      <a:pt x="466" y="0"/>
                      <a:pt x="454" y="0"/>
                      <a:pt x="444" y="0"/>
                    </a:cubicBezTo>
                    <a:cubicBezTo>
                      <a:pt x="304" y="0"/>
                      <a:pt x="163" y="0"/>
                      <a:pt x="22" y="0"/>
                    </a:cubicBezTo>
                    <a:cubicBezTo>
                      <a:pt x="14" y="0"/>
                      <a:pt x="0" y="0"/>
                      <a:pt x="0" y="14"/>
                    </a:cubicBezTo>
                    <a:cubicBezTo>
                      <a:pt x="0" y="28"/>
                      <a:pt x="14" y="28"/>
                      <a:pt x="24" y="28"/>
                    </a:cubicBezTo>
                    <a:cubicBezTo>
                      <a:pt x="164" y="28"/>
                      <a:pt x="304" y="28"/>
                      <a:pt x="444" y="28"/>
                    </a:cubicBezTo>
                    <a:moveTo>
                      <a:pt x="444" y="164"/>
                    </a:moveTo>
                    <a:cubicBezTo>
                      <a:pt x="454" y="164"/>
                      <a:pt x="466" y="164"/>
                      <a:pt x="466" y="150"/>
                    </a:cubicBezTo>
                    <a:cubicBezTo>
                      <a:pt x="466" y="136"/>
                      <a:pt x="454" y="136"/>
                      <a:pt x="444" y="136"/>
                    </a:cubicBezTo>
                    <a:cubicBezTo>
                      <a:pt x="304" y="136"/>
                      <a:pt x="164" y="136"/>
                      <a:pt x="24" y="136"/>
                    </a:cubicBezTo>
                    <a:cubicBezTo>
                      <a:pt x="14" y="136"/>
                      <a:pt x="0" y="136"/>
                      <a:pt x="0" y="150"/>
                    </a:cubicBezTo>
                    <a:cubicBezTo>
                      <a:pt x="0" y="164"/>
                      <a:pt x="14" y="164"/>
                      <a:pt x="22" y="164"/>
                    </a:cubicBezTo>
                    <a:cubicBezTo>
                      <a:pt x="163" y="164"/>
                      <a:pt x="304" y="164"/>
                      <a:pt x="444" y="16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5" name="CustomShape 8"/>
              <p:cNvSpPr/>
              <p:nvPr/>
            </p:nvSpPr>
            <p:spPr>
              <a:xfrm>
                <a:off x="3651120" y="3523320"/>
                <a:ext cx="237600" cy="250560"/>
              </a:xfrm>
              <a:custGeom>
                <a:avLst/>
                <a:gdLst/>
                <a:ahLst/>
                <a:rect l="l" t="t" r="r" b="b"/>
                <a:pathLst>
                  <a:path w="663" h="699">
                    <a:moveTo>
                      <a:pt x="256" y="373"/>
                    </a:moveTo>
                    <a:cubicBezTo>
                      <a:pt x="173" y="475"/>
                      <a:pt x="89" y="578"/>
                      <a:pt x="6" y="680"/>
                    </a:cubicBezTo>
                    <a:cubicBezTo>
                      <a:pt x="0" y="686"/>
                      <a:pt x="0" y="688"/>
                      <a:pt x="0" y="690"/>
                    </a:cubicBezTo>
                    <a:cubicBezTo>
                      <a:pt x="0" y="698"/>
                      <a:pt x="6" y="698"/>
                      <a:pt x="18" y="698"/>
                    </a:cubicBezTo>
                    <a:cubicBezTo>
                      <a:pt x="213" y="698"/>
                      <a:pt x="407" y="698"/>
                      <a:pt x="602" y="698"/>
                    </a:cubicBezTo>
                    <a:cubicBezTo>
                      <a:pt x="622" y="640"/>
                      <a:pt x="642" y="582"/>
                      <a:pt x="662" y="525"/>
                    </a:cubicBezTo>
                    <a:cubicBezTo>
                      <a:pt x="656" y="525"/>
                      <a:pt x="650" y="525"/>
                      <a:pt x="644" y="525"/>
                    </a:cubicBezTo>
                    <a:cubicBezTo>
                      <a:pt x="626" y="576"/>
                      <a:pt x="580" y="618"/>
                      <a:pt x="520" y="640"/>
                    </a:cubicBezTo>
                    <a:cubicBezTo>
                      <a:pt x="508" y="642"/>
                      <a:pt x="460" y="660"/>
                      <a:pt x="356" y="660"/>
                    </a:cubicBezTo>
                    <a:cubicBezTo>
                      <a:pt x="256" y="660"/>
                      <a:pt x="157" y="660"/>
                      <a:pt x="58" y="660"/>
                    </a:cubicBezTo>
                    <a:cubicBezTo>
                      <a:pt x="139" y="560"/>
                      <a:pt x="221" y="461"/>
                      <a:pt x="302" y="361"/>
                    </a:cubicBezTo>
                    <a:cubicBezTo>
                      <a:pt x="308" y="353"/>
                      <a:pt x="308" y="351"/>
                      <a:pt x="308" y="349"/>
                    </a:cubicBezTo>
                    <a:cubicBezTo>
                      <a:pt x="308" y="347"/>
                      <a:pt x="308" y="345"/>
                      <a:pt x="304" y="339"/>
                    </a:cubicBezTo>
                    <a:cubicBezTo>
                      <a:pt x="228" y="235"/>
                      <a:pt x="152" y="132"/>
                      <a:pt x="76" y="28"/>
                    </a:cubicBezTo>
                    <a:cubicBezTo>
                      <a:pt x="169" y="28"/>
                      <a:pt x="261" y="28"/>
                      <a:pt x="354" y="28"/>
                    </a:cubicBezTo>
                    <a:cubicBezTo>
                      <a:pt x="434" y="28"/>
                      <a:pt x="596" y="32"/>
                      <a:pt x="644" y="164"/>
                    </a:cubicBezTo>
                    <a:cubicBezTo>
                      <a:pt x="650" y="164"/>
                      <a:pt x="656" y="164"/>
                      <a:pt x="662" y="164"/>
                    </a:cubicBezTo>
                    <a:cubicBezTo>
                      <a:pt x="642" y="109"/>
                      <a:pt x="622" y="55"/>
                      <a:pt x="602" y="0"/>
                    </a:cubicBezTo>
                    <a:cubicBezTo>
                      <a:pt x="407" y="0"/>
                      <a:pt x="213" y="0"/>
                      <a:pt x="18" y="0"/>
                    </a:cubicBezTo>
                    <a:cubicBezTo>
                      <a:pt x="0" y="0"/>
                      <a:pt x="0" y="0"/>
                      <a:pt x="0" y="22"/>
                    </a:cubicBezTo>
                    <a:cubicBezTo>
                      <a:pt x="85" y="139"/>
                      <a:pt x="171" y="256"/>
                      <a:pt x="256" y="37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6" name="CustomShape 9"/>
              <p:cNvSpPr/>
              <p:nvPr/>
            </p:nvSpPr>
            <p:spPr>
              <a:xfrm>
                <a:off x="3911760" y="3670560"/>
                <a:ext cx="52920" cy="117720"/>
              </a:xfrm>
              <a:custGeom>
                <a:avLst/>
                <a:gdLst/>
                <a:ahLst/>
                <a:rect l="l" t="t" r="r" b="b"/>
                <a:pathLst>
                  <a:path w="150" h="330">
                    <a:moveTo>
                      <a:pt x="135" y="18"/>
                    </a:moveTo>
                    <a:cubicBezTo>
                      <a:pt x="135" y="10"/>
                      <a:pt x="132" y="0"/>
                      <a:pt x="118" y="0"/>
                    </a:cubicBezTo>
                    <a:cubicBezTo>
                      <a:pt x="104" y="0"/>
                      <a:pt x="90" y="12"/>
                      <a:pt x="90" y="28"/>
                    </a:cubicBezTo>
                    <a:cubicBezTo>
                      <a:pt x="90" y="36"/>
                      <a:pt x="96" y="46"/>
                      <a:pt x="110" y="46"/>
                    </a:cubicBezTo>
                    <a:cubicBezTo>
                      <a:pt x="124" y="46"/>
                      <a:pt x="135" y="32"/>
                      <a:pt x="135" y="18"/>
                    </a:cubicBezTo>
                    <a:moveTo>
                      <a:pt x="36" y="267"/>
                    </a:moveTo>
                    <a:cubicBezTo>
                      <a:pt x="34" y="273"/>
                      <a:pt x="32" y="279"/>
                      <a:pt x="32" y="287"/>
                    </a:cubicBezTo>
                    <a:cubicBezTo>
                      <a:pt x="32" y="311"/>
                      <a:pt x="52" y="329"/>
                      <a:pt x="78" y="329"/>
                    </a:cubicBezTo>
                    <a:cubicBezTo>
                      <a:pt x="128" y="329"/>
                      <a:pt x="149" y="261"/>
                      <a:pt x="149" y="255"/>
                    </a:cubicBezTo>
                    <a:cubicBezTo>
                      <a:pt x="149" y="247"/>
                      <a:pt x="143" y="247"/>
                      <a:pt x="141" y="247"/>
                    </a:cubicBezTo>
                    <a:cubicBezTo>
                      <a:pt x="133" y="247"/>
                      <a:pt x="133" y="251"/>
                      <a:pt x="132" y="255"/>
                    </a:cubicBezTo>
                    <a:cubicBezTo>
                      <a:pt x="122" y="295"/>
                      <a:pt x="100" y="315"/>
                      <a:pt x="80" y="315"/>
                    </a:cubicBezTo>
                    <a:cubicBezTo>
                      <a:pt x="70" y="315"/>
                      <a:pt x="68" y="309"/>
                      <a:pt x="68" y="299"/>
                    </a:cubicBezTo>
                    <a:cubicBezTo>
                      <a:pt x="68" y="287"/>
                      <a:pt x="72" y="277"/>
                      <a:pt x="76" y="267"/>
                    </a:cubicBezTo>
                    <a:cubicBezTo>
                      <a:pt x="80" y="253"/>
                      <a:pt x="86" y="241"/>
                      <a:pt x="92" y="227"/>
                    </a:cubicBezTo>
                    <a:cubicBezTo>
                      <a:pt x="96" y="215"/>
                      <a:pt x="114" y="171"/>
                      <a:pt x="116" y="165"/>
                    </a:cubicBezTo>
                    <a:cubicBezTo>
                      <a:pt x="118" y="161"/>
                      <a:pt x="118" y="155"/>
                      <a:pt x="118" y="149"/>
                    </a:cubicBezTo>
                    <a:cubicBezTo>
                      <a:pt x="118" y="128"/>
                      <a:pt x="100" y="108"/>
                      <a:pt x="72" y="108"/>
                    </a:cubicBezTo>
                    <a:cubicBezTo>
                      <a:pt x="24" y="108"/>
                      <a:pt x="0" y="175"/>
                      <a:pt x="0" y="183"/>
                    </a:cubicBezTo>
                    <a:cubicBezTo>
                      <a:pt x="0" y="189"/>
                      <a:pt x="8" y="189"/>
                      <a:pt x="10" y="189"/>
                    </a:cubicBezTo>
                    <a:cubicBezTo>
                      <a:pt x="16" y="189"/>
                      <a:pt x="16" y="187"/>
                      <a:pt x="18" y="181"/>
                    </a:cubicBezTo>
                    <a:cubicBezTo>
                      <a:pt x="30" y="140"/>
                      <a:pt x="52" y="122"/>
                      <a:pt x="70" y="122"/>
                    </a:cubicBezTo>
                    <a:cubicBezTo>
                      <a:pt x="78" y="122"/>
                      <a:pt x="82" y="126"/>
                      <a:pt x="82" y="140"/>
                    </a:cubicBezTo>
                    <a:cubicBezTo>
                      <a:pt x="82" y="151"/>
                      <a:pt x="80" y="157"/>
                      <a:pt x="68" y="187"/>
                    </a:cubicBezTo>
                    <a:cubicBezTo>
                      <a:pt x="57" y="214"/>
                      <a:pt x="46" y="241"/>
                      <a:pt x="36" y="26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7" name="CustomShape 10"/>
              <p:cNvSpPr/>
              <p:nvPr/>
            </p:nvSpPr>
            <p:spPr>
              <a:xfrm>
                <a:off x="4039560" y="3603600"/>
                <a:ext cx="132480" cy="110160"/>
              </a:xfrm>
              <a:custGeom>
                <a:avLst/>
                <a:gdLst/>
                <a:ahLst/>
                <a:rect l="l" t="t" r="r" b="b"/>
                <a:pathLst>
                  <a:path w="371" h="309">
                    <a:moveTo>
                      <a:pt x="336" y="40"/>
                    </a:moveTo>
                    <a:cubicBezTo>
                      <a:pt x="346" y="40"/>
                      <a:pt x="370" y="40"/>
                      <a:pt x="370" y="16"/>
                    </a:cubicBezTo>
                    <a:cubicBezTo>
                      <a:pt x="370" y="0"/>
                      <a:pt x="356" y="0"/>
                      <a:pt x="344" y="0"/>
                    </a:cubicBezTo>
                    <a:cubicBezTo>
                      <a:pt x="291" y="0"/>
                      <a:pt x="238" y="0"/>
                      <a:pt x="184" y="0"/>
                    </a:cubicBezTo>
                    <a:cubicBezTo>
                      <a:pt x="78" y="0"/>
                      <a:pt x="0" y="114"/>
                      <a:pt x="0" y="198"/>
                    </a:cubicBezTo>
                    <a:cubicBezTo>
                      <a:pt x="0" y="260"/>
                      <a:pt x="40" y="308"/>
                      <a:pt x="104" y="308"/>
                    </a:cubicBezTo>
                    <a:cubicBezTo>
                      <a:pt x="188" y="308"/>
                      <a:pt x="282" y="224"/>
                      <a:pt x="282" y="116"/>
                    </a:cubicBezTo>
                    <a:cubicBezTo>
                      <a:pt x="282" y="104"/>
                      <a:pt x="282" y="70"/>
                      <a:pt x="260" y="40"/>
                    </a:cubicBezTo>
                    <a:cubicBezTo>
                      <a:pt x="286" y="40"/>
                      <a:pt x="311" y="40"/>
                      <a:pt x="336" y="40"/>
                    </a:cubicBezTo>
                    <a:moveTo>
                      <a:pt x="106" y="294"/>
                    </a:moveTo>
                    <a:cubicBezTo>
                      <a:pt x="70" y="294"/>
                      <a:pt x="42" y="268"/>
                      <a:pt x="42" y="218"/>
                    </a:cubicBezTo>
                    <a:cubicBezTo>
                      <a:pt x="42" y="196"/>
                      <a:pt x="52" y="140"/>
                      <a:pt x="76" y="98"/>
                    </a:cubicBezTo>
                    <a:cubicBezTo>
                      <a:pt x="106" y="50"/>
                      <a:pt x="148" y="40"/>
                      <a:pt x="172" y="40"/>
                    </a:cubicBezTo>
                    <a:cubicBezTo>
                      <a:pt x="230" y="40"/>
                      <a:pt x="236" y="86"/>
                      <a:pt x="236" y="108"/>
                    </a:cubicBezTo>
                    <a:cubicBezTo>
                      <a:pt x="236" y="140"/>
                      <a:pt x="222" y="198"/>
                      <a:pt x="198" y="234"/>
                    </a:cubicBezTo>
                    <a:cubicBezTo>
                      <a:pt x="170" y="276"/>
                      <a:pt x="132" y="294"/>
                      <a:pt x="106" y="29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8" name="CustomShape 11"/>
              <p:cNvSpPr/>
              <p:nvPr/>
            </p:nvSpPr>
            <p:spPr>
              <a:xfrm>
                <a:off x="4191480" y="3542760"/>
                <a:ext cx="94320" cy="78840"/>
              </a:xfrm>
              <a:custGeom>
                <a:avLst/>
                <a:gdLst/>
                <a:ahLst/>
                <a:rect l="l" t="t" r="r" b="b"/>
                <a:pathLst>
                  <a:path w="265" h="222">
                    <a:moveTo>
                      <a:pt x="100" y="165"/>
                    </a:moveTo>
                    <a:cubicBezTo>
                      <a:pt x="94" y="181"/>
                      <a:pt x="78" y="207"/>
                      <a:pt x="54" y="207"/>
                    </a:cubicBezTo>
                    <a:cubicBezTo>
                      <a:pt x="52" y="207"/>
                      <a:pt x="38" y="207"/>
                      <a:pt x="26" y="201"/>
                    </a:cubicBezTo>
                    <a:cubicBezTo>
                      <a:pt x="48" y="193"/>
                      <a:pt x="48" y="177"/>
                      <a:pt x="48" y="173"/>
                    </a:cubicBezTo>
                    <a:cubicBezTo>
                      <a:pt x="48" y="163"/>
                      <a:pt x="40" y="155"/>
                      <a:pt x="28" y="155"/>
                    </a:cubicBezTo>
                    <a:cubicBezTo>
                      <a:pt x="16" y="155"/>
                      <a:pt x="0" y="167"/>
                      <a:pt x="0" y="185"/>
                    </a:cubicBezTo>
                    <a:cubicBezTo>
                      <a:pt x="0" y="209"/>
                      <a:pt x="28" y="221"/>
                      <a:pt x="52" y="221"/>
                    </a:cubicBezTo>
                    <a:cubicBezTo>
                      <a:pt x="76" y="221"/>
                      <a:pt x="96" y="207"/>
                      <a:pt x="108" y="187"/>
                    </a:cubicBezTo>
                    <a:cubicBezTo>
                      <a:pt x="120" y="213"/>
                      <a:pt x="146" y="221"/>
                      <a:pt x="166" y="221"/>
                    </a:cubicBezTo>
                    <a:cubicBezTo>
                      <a:pt x="222" y="221"/>
                      <a:pt x="252" y="159"/>
                      <a:pt x="252" y="145"/>
                    </a:cubicBezTo>
                    <a:cubicBezTo>
                      <a:pt x="252" y="139"/>
                      <a:pt x="246" y="139"/>
                      <a:pt x="244" y="139"/>
                    </a:cubicBezTo>
                    <a:cubicBezTo>
                      <a:pt x="238" y="139"/>
                      <a:pt x="238" y="143"/>
                      <a:pt x="236" y="147"/>
                    </a:cubicBezTo>
                    <a:cubicBezTo>
                      <a:pt x="226" y="181"/>
                      <a:pt x="196" y="207"/>
                      <a:pt x="168" y="207"/>
                    </a:cubicBezTo>
                    <a:cubicBezTo>
                      <a:pt x="148" y="207"/>
                      <a:pt x="138" y="193"/>
                      <a:pt x="138" y="175"/>
                    </a:cubicBezTo>
                    <a:cubicBezTo>
                      <a:pt x="138" y="163"/>
                      <a:pt x="150" y="120"/>
                      <a:pt x="164" y="64"/>
                    </a:cubicBezTo>
                    <a:cubicBezTo>
                      <a:pt x="174" y="26"/>
                      <a:pt x="196" y="14"/>
                      <a:pt x="212" y="14"/>
                    </a:cubicBezTo>
                    <a:cubicBezTo>
                      <a:pt x="221" y="16"/>
                      <a:pt x="228" y="14"/>
                      <a:pt x="238" y="22"/>
                    </a:cubicBezTo>
                    <a:cubicBezTo>
                      <a:pt x="222" y="26"/>
                      <a:pt x="216" y="40"/>
                      <a:pt x="216" y="48"/>
                    </a:cubicBezTo>
                    <a:cubicBezTo>
                      <a:pt x="216" y="60"/>
                      <a:pt x="225" y="66"/>
                      <a:pt x="236" y="66"/>
                    </a:cubicBezTo>
                    <a:cubicBezTo>
                      <a:pt x="247" y="66"/>
                      <a:pt x="264" y="58"/>
                      <a:pt x="264" y="36"/>
                    </a:cubicBezTo>
                    <a:cubicBezTo>
                      <a:pt x="264" y="10"/>
                      <a:pt x="232" y="0"/>
                      <a:pt x="212" y="0"/>
                    </a:cubicBezTo>
                    <a:cubicBezTo>
                      <a:pt x="188" y="0"/>
                      <a:pt x="168" y="18"/>
                      <a:pt x="158" y="36"/>
                    </a:cubicBezTo>
                    <a:cubicBezTo>
                      <a:pt x="148" y="16"/>
                      <a:pt x="126" y="0"/>
                      <a:pt x="98" y="0"/>
                    </a:cubicBezTo>
                    <a:cubicBezTo>
                      <a:pt x="44" y="0"/>
                      <a:pt x="12" y="62"/>
                      <a:pt x="12" y="76"/>
                    </a:cubicBezTo>
                    <a:cubicBezTo>
                      <a:pt x="12" y="82"/>
                      <a:pt x="17" y="80"/>
                      <a:pt x="20" y="82"/>
                    </a:cubicBezTo>
                    <a:cubicBezTo>
                      <a:pt x="26" y="82"/>
                      <a:pt x="28" y="80"/>
                      <a:pt x="30" y="74"/>
                    </a:cubicBezTo>
                    <a:cubicBezTo>
                      <a:pt x="42" y="36"/>
                      <a:pt x="74" y="14"/>
                      <a:pt x="98" y="14"/>
                    </a:cubicBezTo>
                    <a:cubicBezTo>
                      <a:pt x="114" y="14"/>
                      <a:pt x="126" y="24"/>
                      <a:pt x="126" y="46"/>
                    </a:cubicBezTo>
                    <a:cubicBezTo>
                      <a:pt x="126" y="56"/>
                      <a:pt x="120" y="82"/>
                      <a:pt x="116" y="98"/>
                    </a:cubicBezTo>
                    <a:cubicBezTo>
                      <a:pt x="111" y="120"/>
                      <a:pt x="105" y="143"/>
                      <a:pt x="100" y="16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9" name="CustomShape 12"/>
              <p:cNvSpPr/>
              <p:nvPr/>
            </p:nvSpPr>
            <p:spPr>
              <a:xfrm>
                <a:off x="4182840" y="3660480"/>
                <a:ext cx="52560" cy="117720"/>
              </a:xfrm>
              <a:custGeom>
                <a:avLst/>
                <a:gdLst/>
                <a:ahLst/>
                <a:rect l="l" t="t" r="r" b="b"/>
                <a:pathLst>
                  <a:path w="149" h="330">
                    <a:moveTo>
                      <a:pt x="136" y="20"/>
                    </a:moveTo>
                    <a:cubicBezTo>
                      <a:pt x="136" y="12"/>
                      <a:pt x="130" y="0"/>
                      <a:pt x="116" y="0"/>
                    </a:cubicBezTo>
                    <a:cubicBezTo>
                      <a:pt x="102" y="0"/>
                      <a:pt x="88" y="14"/>
                      <a:pt x="88" y="28"/>
                    </a:cubicBezTo>
                    <a:cubicBezTo>
                      <a:pt x="88" y="36"/>
                      <a:pt x="94" y="46"/>
                      <a:pt x="108" y="46"/>
                    </a:cubicBezTo>
                    <a:cubicBezTo>
                      <a:pt x="122" y="46"/>
                      <a:pt x="136" y="32"/>
                      <a:pt x="136" y="20"/>
                    </a:cubicBezTo>
                    <a:moveTo>
                      <a:pt x="36" y="267"/>
                    </a:moveTo>
                    <a:cubicBezTo>
                      <a:pt x="34" y="273"/>
                      <a:pt x="30" y="279"/>
                      <a:pt x="30" y="287"/>
                    </a:cubicBezTo>
                    <a:cubicBezTo>
                      <a:pt x="30" y="311"/>
                      <a:pt x="50" y="329"/>
                      <a:pt x="78" y="329"/>
                    </a:cubicBezTo>
                    <a:cubicBezTo>
                      <a:pt x="126" y="329"/>
                      <a:pt x="148" y="261"/>
                      <a:pt x="148" y="255"/>
                    </a:cubicBezTo>
                    <a:cubicBezTo>
                      <a:pt x="148" y="247"/>
                      <a:pt x="142" y="247"/>
                      <a:pt x="140" y="247"/>
                    </a:cubicBezTo>
                    <a:cubicBezTo>
                      <a:pt x="134" y="247"/>
                      <a:pt x="132" y="251"/>
                      <a:pt x="130" y="257"/>
                    </a:cubicBezTo>
                    <a:cubicBezTo>
                      <a:pt x="120" y="295"/>
                      <a:pt x="98" y="315"/>
                      <a:pt x="78" y="315"/>
                    </a:cubicBezTo>
                    <a:cubicBezTo>
                      <a:pt x="70" y="315"/>
                      <a:pt x="66" y="309"/>
                      <a:pt x="66" y="299"/>
                    </a:cubicBezTo>
                    <a:cubicBezTo>
                      <a:pt x="66" y="287"/>
                      <a:pt x="70" y="277"/>
                      <a:pt x="74" y="267"/>
                    </a:cubicBezTo>
                    <a:cubicBezTo>
                      <a:pt x="80" y="253"/>
                      <a:pt x="84" y="241"/>
                      <a:pt x="90" y="227"/>
                    </a:cubicBezTo>
                    <a:cubicBezTo>
                      <a:pt x="94" y="215"/>
                      <a:pt x="112" y="172"/>
                      <a:pt x="114" y="166"/>
                    </a:cubicBezTo>
                    <a:cubicBezTo>
                      <a:pt x="116" y="162"/>
                      <a:pt x="118" y="156"/>
                      <a:pt x="118" y="150"/>
                    </a:cubicBezTo>
                    <a:cubicBezTo>
                      <a:pt x="118" y="128"/>
                      <a:pt x="98" y="110"/>
                      <a:pt x="70" y="110"/>
                    </a:cubicBezTo>
                    <a:cubicBezTo>
                      <a:pt x="22" y="110"/>
                      <a:pt x="0" y="175"/>
                      <a:pt x="0" y="183"/>
                    </a:cubicBezTo>
                    <a:cubicBezTo>
                      <a:pt x="0" y="189"/>
                      <a:pt x="6" y="189"/>
                      <a:pt x="8" y="189"/>
                    </a:cubicBezTo>
                    <a:cubicBezTo>
                      <a:pt x="14" y="189"/>
                      <a:pt x="14" y="187"/>
                      <a:pt x="16" y="181"/>
                    </a:cubicBezTo>
                    <a:cubicBezTo>
                      <a:pt x="30" y="140"/>
                      <a:pt x="50" y="122"/>
                      <a:pt x="70" y="122"/>
                    </a:cubicBezTo>
                    <a:cubicBezTo>
                      <a:pt x="76" y="122"/>
                      <a:pt x="82" y="126"/>
                      <a:pt x="82" y="140"/>
                    </a:cubicBezTo>
                    <a:cubicBezTo>
                      <a:pt x="82" y="152"/>
                      <a:pt x="78" y="158"/>
                      <a:pt x="66" y="189"/>
                    </a:cubicBezTo>
                    <a:cubicBezTo>
                      <a:pt x="56" y="215"/>
                      <a:pt x="46" y="241"/>
                      <a:pt x="36" y="26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60" name="Group 13"/>
          <p:cNvGrpSpPr/>
          <p:nvPr/>
        </p:nvGrpSpPr>
        <p:grpSpPr>
          <a:xfrm>
            <a:off x="2342520" y="3931920"/>
            <a:ext cx="1204560" cy="430920"/>
            <a:chOff x="2342520" y="3931920"/>
            <a:chExt cx="1204560" cy="430920"/>
          </a:xfrm>
        </p:grpSpPr>
        <p:grpSp>
          <p:nvGrpSpPr>
            <p:cNvPr id="361" name="Group 14"/>
            <p:cNvGrpSpPr/>
            <p:nvPr/>
          </p:nvGrpSpPr>
          <p:grpSpPr>
            <a:xfrm>
              <a:off x="2342520" y="3931920"/>
              <a:ext cx="1204560" cy="430920"/>
              <a:chOff x="2342520" y="3931920"/>
              <a:chExt cx="1204560" cy="430920"/>
            </a:xfrm>
          </p:grpSpPr>
          <p:sp>
            <p:nvSpPr>
              <p:cNvPr id="362" name="CustomShape 15"/>
              <p:cNvSpPr/>
              <p:nvPr/>
            </p:nvSpPr>
            <p:spPr>
              <a:xfrm>
                <a:off x="2342520" y="4023720"/>
                <a:ext cx="189360" cy="188280"/>
              </a:xfrm>
              <a:custGeom>
                <a:avLst/>
                <a:gdLst/>
                <a:ahLst/>
                <a:rect l="l" t="t" r="r" b="b"/>
                <a:pathLst>
                  <a:path w="529" h="526">
                    <a:moveTo>
                      <a:pt x="446" y="59"/>
                    </a:moveTo>
                    <a:cubicBezTo>
                      <a:pt x="446" y="33"/>
                      <a:pt x="448" y="24"/>
                      <a:pt x="508" y="24"/>
                    </a:cubicBezTo>
                    <a:cubicBezTo>
                      <a:pt x="514" y="24"/>
                      <a:pt x="521" y="24"/>
                      <a:pt x="528" y="24"/>
                    </a:cubicBezTo>
                    <a:cubicBezTo>
                      <a:pt x="528" y="16"/>
                      <a:pt x="528" y="8"/>
                      <a:pt x="528" y="0"/>
                    </a:cubicBezTo>
                    <a:cubicBezTo>
                      <a:pt x="352" y="0"/>
                      <a:pt x="176" y="0"/>
                      <a:pt x="0" y="0"/>
                    </a:cubicBezTo>
                    <a:cubicBezTo>
                      <a:pt x="0" y="8"/>
                      <a:pt x="0" y="16"/>
                      <a:pt x="0" y="24"/>
                    </a:cubicBezTo>
                    <a:cubicBezTo>
                      <a:pt x="6" y="24"/>
                      <a:pt x="12" y="24"/>
                      <a:pt x="18" y="24"/>
                    </a:cubicBezTo>
                    <a:cubicBezTo>
                      <a:pt x="77" y="24"/>
                      <a:pt x="79" y="33"/>
                      <a:pt x="79" y="59"/>
                    </a:cubicBezTo>
                    <a:cubicBezTo>
                      <a:pt x="79" y="194"/>
                      <a:pt x="79" y="328"/>
                      <a:pt x="79" y="463"/>
                    </a:cubicBezTo>
                    <a:cubicBezTo>
                      <a:pt x="79" y="492"/>
                      <a:pt x="77" y="500"/>
                      <a:pt x="18" y="500"/>
                    </a:cubicBezTo>
                    <a:cubicBezTo>
                      <a:pt x="12" y="500"/>
                      <a:pt x="6" y="500"/>
                      <a:pt x="0" y="500"/>
                    </a:cubicBezTo>
                    <a:cubicBezTo>
                      <a:pt x="0" y="508"/>
                      <a:pt x="0" y="517"/>
                      <a:pt x="0" y="525"/>
                    </a:cubicBezTo>
                    <a:cubicBezTo>
                      <a:pt x="26" y="522"/>
                      <a:pt x="82" y="522"/>
                      <a:pt x="112" y="522"/>
                    </a:cubicBezTo>
                    <a:cubicBezTo>
                      <a:pt x="142" y="522"/>
                      <a:pt x="200" y="522"/>
                      <a:pt x="226" y="525"/>
                    </a:cubicBezTo>
                    <a:cubicBezTo>
                      <a:pt x="226" y="517"/>
                      <a:pt x="226" y="508"/>
                      <a:pt x="226" y="500"/>
                    </a:cubicBezTo>
                    <a:cubicBezTo>
                      <a:pt x="221" y="500"/>
                      <a:pt x="215" y="500"/>
                      <a:pt x="209" y="500"/>
                    </a:cubicBezTo>
                    <a:cubicBezTo>
                      <a:pt x="149" y="500"/>
                      <a:pt x="147" y="492"/>
                      <a:pt x="147" y="463"/>
                    </a:cubicBezTo>
                    <a:cubicBezTo>
                      <a:pt x="147" y="317"/>
                      <a:pt x="147" y="170"/>
                      <a:pt x="147" y="24"/>
                    </a:cubicBezTo>
                    <a:cubicBezTo>
                      <a:pt x="224" y="24"/>
                      <a:pt x="301" y="24"/>
                      <a:pt x="378" y="24"/>
                    </a:cubicBezTo>
                    <a:cubicBezTo>
                      <a:pt x="378" y="170"/>
                      <a:pt x="378" y="317"/>
                      <a:pt x="378" y="463"/>
                    </a:cubicBezTo>
                    <a:cubicBezTo>
                      <a:pt x="378" y="492"/>
                      <a:pt x="378" y="500"/>
                      <a:pt x="317" y="500"/>
                    </a:cubicBezTo>
                    <a:cubicBezTo>
                      <a:pt x="311" y="500"/>
                      <a:pt x="305" y="500"/>
                      <a:pt x="299" y="500"/>
                    </a:cubicBezTo>
                    <a:cubicBezTo>
                      <a:pt x="299" y="508"/>
                      <a:pt x="299" y="517"/>
                      <a:pt x="299" y="525"/>
                    </a:cubicBezTo>
                    <a:cubicBezTo>
                      <a:pt x="325" y="522"/>
                      <a:pt x="384" y="522"/>
                      <a:pt x="413" y="522"/>
                    </a:cubicBezTo>
                    <a:cubicBezTo>
                      <a:pt x="443" y="522"/>
                      <a:pt x="499" y="522"/>
                      <a:pt x="528" y="525"/>
                    </a:cubicBezTo>
                    <a:cubicBezTo>
                      <a:pt x="528" y="517"/>
                      <a:pt x="528" y="508"/>
                      <a:pt x="528" y="500"/>
                    </a:cubicBezTo>
                    <a:cubicBezTo>
                      <a:pt x="521" y="500"/>
                      <a:pt x="514" y="500"/>
                      <a:pt x="508" y="500"/>
                    </a:cubicBezTo>
                    <a:cubicBezTo>
                      <a:pt x="448" y="500"/>
                      <a:pt x="446" y="492"/>
                      <a:pt x="446" y="463"/>
                    </a:cubicBezTo>
                    <a:cubicBezTo>
                      <a:pt x="446" y="328"/>
                      <a:pt x="446" y="194"/>
                      <a:pt x="446" y="5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3" name="CustomShape 16"/>
              <p:cNvSpPr/>
              <p:nvPr/>
            </p:nvSpPr>
            <p:spPr>
              <a:xfrm>
                <a:off x="2550600" y="4125600"/>
                <a:ext cx="58680" cy="129600"/>
              </a:xfrm>
              <a:custGeom>
                <a:avLst/>
                <a:gdLst/>
                <a:ahLst/>
                <a:rect l="l" t="t" r="r" b="b"/>
                <a:pathLst>
                  <a:path w="166" h="363">
                    <a:moveTo>
                      <a:pt x="150" y="20"/>
                    </a:moveTo>
                    <a:cubicBezTo>
                      <a:pt x="150" y="11"/>
                      <a:pt x="143" y="0"/>
                      <a:pt x="128" y="0"/>
                    </a:cubicBezTo>
                    <a:cubicBezTo>
                      <a:pt x="114" y="0"/>
                      <a:pt x="99" y="13"/>
                      <a:pt x="99" y="29"/>
                    </a:cubicBezTo>
                    <a:cubicBezTo>
                      <a:pt x="99" y="37"/>
                      <a:pt x="106" y="48"/>
                      <a:pt x="119" y="48"/>
                    </a:cubicBezTo>
                    <a:cubicBezTo>
                      <a:pt x="136" y="48"/>
                      <a:pt x="150" y="35"/>
                      <a:pt x="150" y="20"/>
                    </a:cubicBezTo>
                    <a:moveTo>
                      <a:pt x="40" y="294"/>
                    </a:moveTo>
                    <a:cubicBezTo>
                      <a:pt x="37" y="301"/>
                      <a:pt x="35" y="307"/>
                      <a:pt x="35" y="316"/>
                    </a:cubicBezTo>
                    <a:cubicBezTo>
                      <a:pt x="35" y="343"/>
                      <a:pt x="57" y="362"/>
                      <a:pt x="86" y="362"/>
                    </a:cubicBezTo>
                    <a:cubicBezTo>
                      <a:pt x="141" y="362"/>
                      <a:pt x="165" y="288"/>
                      <a:pt x="165" y="279"/>
                    </a:cubicBezTo>
                    <a:cubicBezTo>
                      <a:pt x="165" y="272"/>
                      <a:pt x="159" y="275"/>
                      <a:pt x="156" y="272"/>
                    </a:cubicBezTo>
                    <a:cubicBezTo>
                      <a:pt x="147" y="272"/>
                      <a:pt x="147" y="277"/>
                      <a:pt x="145" y="281"/>
                    </a:cubicBezTo>
                    <a:cubicBezTo>
                      <a:pt x="132" y="325"/>
                      <a:pt x="110" y="347"/>
                      <a:pt x="88" y="347"/>
                    </a:cubicBezTo>
                    <a:cubicBezTo>
                      <a:pt x="77" y="347"/>
                      <a:pt x="75" y="340"/>
                      <a:pt x="75" y="329"/>
                    </a:cubicBezTo>
                    <a:cubicBezTo>
                      <a:pt x="75" y="316"/>
                      <a:pt x="79" y="305"/>
                      <a:pt x="84" y="294"/>
                    </a:cubicBezTo>
                    <a:cubicBezTo>
                      <a:pt x="88" y="279"/>
                      <a:pt x="95" y="266"/>
                      <a:pt x="101" y="250"/>
                    </a:cubicBezTo>
                    <a:cubicBezTo>
                      <a:pt x="106" y="237"/>
                      <a:pt x="125" y="189"/>
                      <a:pt x="128" y="182"/>
                    </a:cubicBezTo>
                    <a:cubicBezTo>
                      <a:pt x="128" y="176"/>
                      <a:pt x="130" y="169"/>
                      <a:pt x="130" y="165"/>
                    </a:cubicBezTo>
                    <a:cubicBezTo>
                      <a:pt x="130" y="138"/>
                      <a:pt x="108" y="119"/>
                      <a:pt x="79" y="119"/>
                    </a:cubicBezTo>
                    <a:cubicBezTo>
                      <a:pt x="24" y="119"/>
                      <a:pt x="0" y="193"/>
                      <a:pt x="0" y="202"/>
                    </a:cubicBezTo>
                    <a:cubicBezTo>
                      <a:pt x="0" y="209"/>
                      <a:pt x="6" y="206"/>
                      <a:pt x="9" y="209"/>
                    </a:cubicBezTo>
                    <a:cubicBezTo>
                      <a:pt x="18" y="209"/>
                      <a:pt x="18" y="206"/>
                      <a:pt x="20" y="200"/>
                    </a:cubicBezTo>
                    <a:cubicBezTo>
                      <a:pt x="33" y="154"/>
                      <a:pt x="57" y="134"/>
                      <a:pt x="77" y="134"/>
                    </a:cubicBezTo>
                    <a:cubicBezTo>
                      <a:pt x="86" y="134"/>
                      <a:pt x="90" y="138"/>
                      <a:pt x="90" y="154"/>
                    </a:cubicBezTo>
                    <a:cubicBezTo>
                      <a:pt x="90" y="165"/>
                      <a:pt x="88" y="174"/>
                      <a:pt x="75" y="206"/>
                    </a:cubicBezTo>
                    <a:cubicBezTo>
                      <a:pt x="63" y="236"/>
                      <a:pt x="51" y="265"/>
                      <a:pt x="40" y="29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4" name="CustomShape 17"/>
              <p:cNvSpPr/>
              <p:nvPr/>
            </p:nvSpPr>
            <p:spPr>
              <a:xfrm>
                <a:off x="2695320" y="3931920"/>
                <a:ext cx="9000" cy="193680"/>
              </a:xfrm>
              <a:custGeom>
                <a:avLst/>
                <a:gdLst/>
                <a:ahLst/>
                <a:rect l="l" t="t" r="r" b="b"/>
                <a:pathLst>
                  <a:path w="28" h="541">
                    <a:moveTo>
                      <a:pt x="27" y="22"/>
                    </a:moveTo>
                    <a:cubicBezTo>
                      <a:pt x="27" y="13"/>
                      <a:pt x="27" y="0"/>
                      <a:pt x="14" y="0"/>
                    </a:cubicBezTo>
                    <a:cubicBezTo>
                      <a:pt x="0" y="0"/>
                      <a:pt x="0" y="13"/>
                      <a:pt x="0" y="22"/>
                    </a:cubicBezTo>
                    <a:cubicBezTo>
                      <a:pt x="0" y="187"/>
                      <a:pt x="0" y="353"/>
                      <a:pt x="0" y="518"/>
                    </a:cubicBezTo>
                    <a:cubicBezTo>
                      <a:pt x="0" y="527"/>
                      <a:pt x="0" y="540"/>
                      <a:pt x="14" y="540"/>
                    </a:cubicBezTo>
                    <a:cubicBezTo>
                      <a:pt x="27" y="540"/>
                      <a:pt x="27" y="527"/>
                      <a:pt x="27" y="518"/>
                    </a:cubicBezTo>
                    <a:cubicBezTo>
                      <a:pt x="27" y="353"/>
                      <a:pt x="27" y="187"/>
                      <a:pt x="27" y="2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5" name="CustomShape 18"/>
              <p:cNvSpPr/>
              <p:nvPr/>
            </p:nvSpPr>
            <p:spPr>
              <a:xfrm>
                <a:off x="2743920" y="3948480"/>
                <a:ext cx="89280" cy="132120"/>
              </a:xfrm>
              <a:custGeom>
                <a:avLst/>
                <a:gdLst/>
                <a:ahLst/>
                <a:rect l="l" t="t" r="r" b="b"/>
                <a:pathLst>
                  <a:path w="251" h="370">
                    <a:moveTo>
                      <a:pt x="250" y="187"/>
                    </a:moveTo>
                    <a:cubicBezTo>
                      <a:pt x="250" y="127"/>
                      <a:pt x="244" y="86"/>
                      <a:pt x="217" y="46"/>
                    </a:cubicBezTo>
                    <a:cubicBezTo>
                      <a:pt x="202" y="22"/>
                      <a:pt x="169" y="0"/>
                      <a:pt x="125" y="0"/>
                    </a:cubicBezTo>
                    <a:cubicBezTo>
                      <a:pt x="0" y="0"/>
                      <a:pt x="0" y="147"/>
                      <a:pt x="0" y="187"/>
                    </a:cubicBezTo>
                    <a:cubicBezTo>
                      <a:pt x="0" y="226"/>
                      <a:pt x="0" y="369"/>
                      <a:pt x="125" y="369"/>
                    </a:cubicBezTo>
                    <a:cubicBezTo>
                      <a:pt x="250" y="369"/>
                      <a:pt x="250" y="226"/>
                      <a:pt x="250" y="187"/>
                    </a:cubicBezTo>
                    <a:moveTo>
                      <a:pt x="125" y="356"/>
                    </a:moveTo>
                    <a:cubicBezTo>
                      <a:pt x="101" y="356"/>
                      <a:pt x="68" y="340"/>
                      <a:pt x="57" y="297"/>
                    </a:cubicBezTo>
                    <a:cubicBezTo>
                      <a:pt x="48" y="264"/>
                      <a:pt x="48" y="220"/>
                      <a:pt x="48" y="180"/>
                    </a:cubicBezTo>
                    <a:cubicBezTo>
                      <a:pt x="48" y="141"/>
                      <a:pt x="48" y="99"/>
                      <a:pt x="57" y="70"/>
                    </a:cubicBezTo>
                    <a:cubicBezTo>
                      <a:pt x="68" y="26"/>
                      <a:pt x="103" y="15"/>
                      <a:pt x="125" y="15"/>
                    </a:cubicBezTo>
                    <a:cubicBezTo>
                      <a:pt x="153" y="15"/>
                      <a:pt x="182" y="33"/>
                      <a:pt x="191" y="66"/>
                    </a:cubicBezTo>
                    <a:cubicBezTo>
                      <a:pt x="200" y="95"/>
                      <a:pt x="202" y="134"/>
                      <a:pt x="202" y="180"/>
                    </a:cubicBezTo>
                    <a:cubicBezTo>
                      <a:pt x="202" y="220"/>
                      <a:pt x="202" y="259"/>
                      <a:pt x="193" y="294"/>
                    </a:cubicBezTo>
                    <a:cubicBezTo>
                      <a:pt x="182" y="343"/>
                      <a:pt x="147" y="356"/>
                      <a:pt x="125" y="356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6" name="CustomShape 19"/>
              <p:cNvSpPr/>
              <p:nvPr/>
            </p:nvSpPr>
            <p:spPr>
              <a:xfrm>
                <a:off x="2859120" y="3931920"/>
                <a:ext cx="46800" cy="193680"/>
              </a:xfrm>
              <a:custGeom>
                <a:avLst/>
                <a:gdLst/>
                <a:ahLst/>
                <a:rect l="l" t="t" r="r" b="b"/>
                <a:pathLst>
                  <a:path w="133" h="541">
                    <a:moveTo>
                      <a:pt x="130" y="281"/>
                    </a:moveTo>
                    <a:cubicBezTo>
                      <a:pt x="132" y="272"/>
                      <a:pt x="132" y="272"/>
                      <a:pt x="132" y="270"/>
                    </a:cubicBezTo>
                    <a:cubicBezTo>
                      <a:pt x="132" y="268"/>
                      <a:pt x="132" y="268"/>
                      <a:pt x="130" y="259"/>
                    </a:cubicBezTo>
                    <a:cubicBezTo>
                      <a:pt x="96" y="178"/>
                      <a:pt x="63" y="97"/>
                      <a:pt x="29" y="15"/>
                    </a:cubicBezTo>
                    <a:cubicBezTo>
                      <a:pt x="25" y="7"/>
                      <a:pt x="22" y="0"/>
                      <a:pt x="14" y="0"/>
                    </a:cubicBezTo>
                    <a:cubicBezTo>
                      <a:pt x="7" y="0"/>
                      <a:pt x="0" y="4"/>
                      <a:pt x="0" y="13"/>
                    </a:cubicBezTo>
                    <a:cubicBezTo>
                      <a:pt x="0" y="15"/>
                      <a:pt x="0" y="18"/>
                      <a:pt x="3" y="24"/>
                    </a:cubicBezTo>
                    <a:cubicBezTo>
                      <a:pt x="37" y="106"/>
                      <a:pt x="72" y="188"/>
                      <a:pt x="106" y="270"/>
                    </a:cubicBezTo>
                    <a:cubicBezTo>
                      <a:pt x="72" y="352"/>
                      <a:pt x="37" y="434"/>
                      <a:pt x="3" y="516"/>
                    </a:cubicBezTo>
                    <a:cubicBezTo>
                      <a:pt x="0" y="523"/>
                      <a:pt x="0" y="525"/>
                      <a:pt x="0" y="527"/>
                    </a:cubicBezTo>
                    <a:cubicBezTo>
                      <a:pt x="0" y="536"/>
                      <a:pt x="7" y="540"/>
                      <a:pt x="14" y="540"/>
                    </a:cubicBezTo>
                    <a:cubicBezTo>
                      <a:pt x="22" y="540"/>
                      <a:pt x="25" y="534"/>
                      <a:pt x="29" y="527"/>
                    </a:cubicBezTo>
                    <a:cubicBezTo>
                      <a:pt x="63" y="445"/>
                      <a:pt x="96" y="363"/>
                      <a:pt x="130" y="28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7" name="CustomShape 20"/>
              <p:cNvSpPr/>
              <p:nvPr/>
            </p:nvSpPr>
            <p:spPr>
              <a:xfrm>
                <a:off x="2946960" y="4013280"/>
                <a:ext cx="47880" cy="93240"/>
              </a:xfrm>
              <a:custGeom>
                <a:avLst/>
                <a:gdLst/>
                <a:ahLst/>
                <a:rect l="l" t="t" r="r" b="b"/>
                <a:pathLst>
                  <a:path w="136" h="262">
                    <a:moveTo>
                      <a:pt x="117" y="16"/>
                    </a:moveTo>
                    <a:cubicBezTo>
                      <a:pt x="117" y="7"/>
                      <a:pt x="110" y="0"/>
                      <a:pt x="99" y="0"/>
                    </a:cubicBezTo>
                    <a:cubicBezTo>
                      <a:pt x="91" y="0"/>
                      <a:pt x="77" y="9"/>
                      <a:pt x="77" y="22"/>
                    </a:cubicBezTo>
                    <a:cubicBezTo>
                      <a:pt x="77" y="33"/>
                      <a:pt x="86" y="40"/>
                      <a:pt x="93" y="40"/>
                    </a:cubicBezTo>
                    <a:cubicBezTo>
                      <a:pt x="106" y="40"/>
                      <a:pt x="117" y="27"/>
                      <a:pt x="117" y="16"/>
                    </a:cubicBezTo>
                    <a:moveTo>
                      <a:pt x="135" y="200"/>
                    </a:moveTo>
                    <a:cubicBezTo>
                      <a:pt x="135" y="196"/>
                      <a:pt x="130" y="197"/>
                      <a:pt x="128" y="196"/>
                    </a:cubicBezTo>
                    <a:cubicBezTo>
                      <a:pt x="121" y="196"/>
                      <a:pt x="121" y="198"/>
                      <a:pt x="119" y="204"/>
                    </a:cubicBezTo>
                    <a:cubicBezTo>
                      <a:pt x="113" y="226"/>
                      <a:pt x="95" y="248"/>
                      <a:pt x="75" y="248"/>
                    </a:cubicBezTo>
                    <a:cubicBezTo>
                      <a:pt x="66" y="248"/>
                      <a:pt x="64" y="242"/>
                      <a:pt x="64" y="233"/>
                    </a:cubicBezTo>
                    <a:cubicBezTo>
                      <a:pt x="64" y="224"/>
                      <a:pt x="66" y="220"/>
                      <a:pt x="69" y="213"/>
                    </a:cubicBezTo>
                    <a:cubicBezTo>
                      <a:pt x="71" y="207"/>
                      <a:pt x="75" y="198"/>
                      <a:pt x="77" y="193"/>
                    </a:cubicBezTo>
                    <a:cubicBezTo>
                      <a:pt x="77" y="189"/>
                      <a:pt x="93" y="154"/>
                      <a:pt x="99" y="139"/>
                    </a:cubicBezTo>
                    <a:cubicBezTo>
                      <a:pt x="102" y="132"/>
                      <a:pt x="104" y="128"/>
                      <a:pt x="104" y="121"/>
                    </a:cubicBezTo>
                    <a:cubicBezTo>
                      <a:pt x="104" y="101"/>
                      <a:pt x="86" y="86"/>
                      <a:pt x="62" y="86"/>
                    </a:cubicBezTo>
                    <a:cubicBezTo>
                      <a:pt x="20" y="86"/>
                      <a:pt x="0" y="136"/>
                      <a:pt x="0" y="145"/>
                    </a:cubicBezTo>
                    <a:cubicBezTo>
                      <a:pt x="0" y="152"/>
                      <a:pt x="5" y="152"/>
                      <a:pt x="7" y="152"/>
                    </a:cubicBezTo>
                    <a:cubicBezTo>
                      <a:pt x="14" y="152"/>
                      <a:pt x="16" y="149"/>
                      <a:pt x="16" y="143"/>
                    </a:cubicBezTo>
                    <a:cubicBezTo>
                      <a:pt x="25" y="117"/>
                      <a:pt x="44" y="99"/>
                      <a:pt x="60" y="99"/>
                    </a:cubicBezTo>
                    <a:cubicBezTo>
                      <a:pt x="69" y="99"/>
                      <a:pt x="71" y="103"/>
                      <a:pt x="71" y="114"/>
                    </a:cubicBezTo>
                    <a:cubicBezTo>
                      <a:pt x="70" y="119"/>
                      <a:pt x="71" y="121"/>
                      <a:pt x="69" y="128"/>
                    </a:cubicBezTo>
                    <a:cubicBezTo>
                      <a:pt x="66" y="134"/>
                      <a:pt x="49" y="176"/>
                      <a:pt x="44" y="189"/>
                    </a:cubicBezTo>
                    <a:cubicBezTo>
                      <a:pt x="42" y="196"/>
                      <a:pt x="42" y="196"/>
                      <a:pt x="36" y="209"/>
                    </a:cubicBezTo>
                    <a:cubicBezTo>
                      <a:pt x="33" y="215"/>
                      <a:pt x="31" y="220"/>
                      <a:pt x="31" y="226"/>
                    </a:cubicBezTo>
                    <a:cubicBezTo>
                      <a:pt x="31" y="246"/>
                      <a:pt x="51" y="261"/>
                      <a:pt x="73" y="261"/>
                    </a:cubicBezTo>
                    <a:cubicBezTo>
                      <a:pt x="115" y="261"/>
                      <a:pt x="135" y="211"/>
                      <a:pt x="135" y="20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8" name="CustomShape 21"/>
              <p:cNvSpPr/>
              <p:nvPr/>
            </p:nvSpPr>
            <p:spPr>
              <a:xfrm>
                <a:off x="3035880" y="3957120"/>
                <a:ext cx="142560" cy="143280"/>
              </a:xfrm>
              <a:custGeom>
                <a:avLst/>
                <a:gdLst/>
                <a:ahLst/>
                <a:rect l="l" t="t" r="r" b="b"/>
                <a:pathLst>
                  <a:path w="399" h="401">
                    <a:moveTo>
                      <a:pt x="213" y="213"/>
                    </a:moveTo>
                    <a:cubicBezTo>
                      <a:pt x="268" y="213"/>
                      <a:pt x="323" y="213"/>
                      <a:pt x="378" y="213"/>
                    </a:cubicBezTo>
                    <a:cubicBezTo>
                      <a:pt x="384" y="213"/>
                      <a:pt x="398" y="213"/>
                      <a:pt x="398" y="200"/>
                    </a:cubicBezTo>
                    <a:cubicBezTo>
                      <a:pt x="398" y="187"/>
                      <a:pt x="384" y="187"/>
                      <a:pt x="378" y="187"/>
                    </a:cubicBezTo>
                    <a:cubicBezTo>
                      <a:pt x="323" y="187"/>
                      <a:pt x="268" y="187"/>
                      <a:pt x="213" y="187"/>
                    </a:cubicBezTo>
                    <a:cubicBezTo>
                      <a:pt x="213" y="132"/>
                      <a:pt x="213" y="77"/>
                      <a:pt x="213" y="22"/>
                    </a:cubicBezTo>
                    <a:cubicBezTo>
                      <a:pt x="213" y="13"/>
                      <a:pt x="213" y="0"/>
                      <a:pt x="200" y="0"/>
                    </a:cubicBezTo>
                    <a:cubicBezTo>
                      <a:pt x="187" y="0"/>
                      <a:pt x="187" y="13"/>
                      <a:pt x="187" y="22"/>
                    </a:cubicBezTo>
                    <a:cubicBezTo>
                      <a:pt x="187" y="77"/>
                      <a:pt x="187" y="132"/>
                      <a:pt x="187" y="187"/>
                    </a:cubicBezTo>
                    <a:cubicBezTo>
                      <a:pt x="131" y="187"/>
                      <a:pt x="75" y="187"/>
                      <a:pt x="19" y="187"/>
                    </a:cubicBezTo>
                    <a:cubicBezTo>
                      <a:pt x="13" y="187"/>
                      <a:pt x="0" y="187"/>
                      <a:pt x="0" y="200"/>
                    </a:cubicBezTo>
                    <a:cubicBezTo>
                      <a:pt x="0" y="213"/>
                      <a:pt x="13" y="213"/>
                      <a:pt x="19" y="213"/>
                    </a:cubicBezTo>
                    <a:cubicBezTo>
                      <a:pt x="75" y="213"/>
                      <a:pt x="131" y="213"/>
                      <a:pt x="187" y="213"/>
                    </a:cubicBezTo>
                    <a:cubicBezTo>
                      <a:pt x="187" y="268"/>
                      <a:pt x="187" y="323"/>
                      <a:pt x="187" y="378"/>
                    </a:cubicBezTo>
                    <a:cubicBezTo>
                      <a:pt x="187" y="387"/>
                      <a:pt x="187" y="400"/>
                      <a:pt x="200" y="400"/>
                    </a:cubicBezTo>
                    <a:cubicBezTo>
                      <a:pt x="213" y="400"/>
                      <a:pt x="213" y="387"/>
                      <a:pt x="213" y="378"/>
                    </a:cubicBezTo>
                    <a:cubicBezTo>
                      <a:pt x="213" y="323"/>
                      <a:pt x="213" y="268"/>
                      <a:pt x="213" y="21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9" name="CustomShape 22"/>
              <p:cNvSpPr/>
              <p:nvPr/>
            </p:nvSpPr>
            <p:spPr>
              <a:xfrm>
                <a:off x="3220920" y="3931920"/>
                <a:ext cx="8640" cy="193680"/>
              </a:xfrm>
              <a:custGeom>
                <a:avLst/>
                <a:gdLst/>
                <a:ahLst/>
                <a:rect l="l" t="t" r="r" b="b"/>
                <a:pathLst>
                  <a:path w="27" h="541">
                    <a:moveTo>
                      <a:pt x="26" y="22"/>
                    </a:moveTo>
                    <a:cubicBezTo>
                      <a:pt x="26" y="13"/>
                      <a:pt x="26" y="0"/>
                      <a:pt x="13" y="0"/>
                    </a:cubicBezTo>
                    <a:cubicBezTo>
                      <a:pt x="0" y="0"/>
                      <a:pt x="0" y="13"/>
                      <a:pt x="0" y="22"/>
                    </a:cubicBezTo>
                    <a:cubicBezTo>
                      <a:pt x="0" y="187"/>
                      <a:pt x="0" y="353"/>
                      <a:pt x="0" y="518"/>
                    </a:cubicBezTo>
                    <a:cubicBezTo>
                      <a:pt x="0" y="527"/>
                      <a:pt x="0" y="540"/>
                      <a:pt x="13" y="540"/>
                    </a:cubicBezTo>
                    <a:cubicBezTo>
                      <a:pt x="26" y="540"/>
                      <a:pt x="26" y="527"/>
                      <a:pt x="26" y="518"/>
                    </a:cubicBezTo>
                    <a:cubicBezTo>
                      <a:pt x="26" y="353"/>
                      <a:pt x="26" y="187"/>
                      <a:pt x="26" y="2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0" name="CustomShape 23"/>
              <p:cNvSpPr/>
              <p:nvPr/>
            </p:nvSpPr>
            <p:spPr>
              <a:xfrm>
                <a:off x="3280320" y="3948480"/>
                <a:ext cx="69840" cy="128880"/>
              </a:xfrm>
              <a:custGeom>
                <a:avLst/>
                <a:gdLst/>
                <a:ahLst/>
                <a:rect l="l" t="t" r="r" b="b"/>
                <a:pathLst>
                  <a:path w="197" h="361">
                    <a:moveTo>
                      <a:pt x="121" y="15"/>
                    </a:moveTo>
                    <a:cubicBezTo>
                      <a:pt x="121" y="2"/>
                      <a:pt x="121" y="0"/>
                      <a:pt x="106" y="0"/>
                    </a:cubicBezTo>
                    <a:cubicBezTo>
                      <a:pt x="70" y="35"/>
                      <a:pt x="22" y="35"/>
                      <a:pt x="0" y="35"/>
                    </a:cubicBezTo>
                    <a:cubicBezTo>
                      <a:pt x="0" y="42"/>
                      <a:pt x="0" y="48"/>
                      <a:pt x="0" y="55"/>
                    </a:cubicBezTo>
                    <a:cubicBezTo>
                      <a:pt x="13" y="55"/>
                      <a:pt x="48" y="55"/>
                      <a:pt x="77" y="40"/>
                    </a:cubicBezTo>
                    <a:cubicBezTo>
                      <a:pt x="77" y="131"/>
                      <a:pt x="77" y="223"/>
                      <a:pt x="77" y="314"/>
                    </a:cubicBezTo>
                    <a:cubicBezTo>
                      <a:pt x="77" y="334"/>
                      <a:pt x="77" y="340"/>
                      <a:pt x="24" y="340"/>
                    </a:cubicBezTo>
                    <a:cubicBezTo>
                      <a:pt x="17" y="340"/>
                      <a:pt x="10" y="340"/>
                      <a:pt x="2" y="340"/>
                    </a:cubicBezTo>
                    <a:cubicBezTo>
                      <a:pt x="2" y="347"/>
                      <a:pt x="2" y="354"/>
                      <a:pt x="2" y="360"/>
                    </a:cubicBezTo>
                    <a:cubicBezTo>
                      <a:pt x="13" y="358"/>
                      <a:pt x="79" y="358"/>
                      <a:pt x="99" y="358"/>
                    </a:cubicBezTo>
                    <a:cubicBezTo>
                      <a:pt x="116" y="358"/>
                      <a:pt x="185" y="358"/>
                      <a:pt x="196" y="360"/>
                    </a:cubicBezTo>
                    <a:cubicBezTo>
                      <a:pt x="196" y="354"/>
                      <a:pt x="196" y="347"/>
                      <a:pt x="196" y="340"/>
                    </a:cubicBezTo>
                    <a:cubicBezTo>
                      <a:pt x="189" y="340"/>
                      <a:pt x="182" y="340"/>
                      <a:pt x="176" y="340"/>
                    </a:cubicBezTo>
                    <a:cubicBezTo>
                      <a:pt x="121" y="340"/>
                      <a:pt x="121" y="334"/>
                      <a:pt x="121" y="314"/>
                    </a:cubicBezTo>
                    <a:cubicBezTo>
                      <a:pt x="121" y="215"/>
                      <a:pt x="121" y="115"/>
                      <a:pt x="121" y="1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1" name="CustomShape 24"/>
              <p:cNvSpPr/>
              <p:nvPr/>
            </p:nvSpPr>
            <p:spPr>
              <a:xfrm>
                <a:off x="3384720" y="3931920"/>
                <a:ext cx="46800" cy="193680"/>
              </a:xfrm>
              <a:custGeom>
                <a:avLst/>
                <a:gdLst/>
                <a:ahLst/>
                <a:rect l="l" t="t" r="r" b="b"/>
                <a:pathLst>
                  <a:path w="133" h="541">
                    <a:moveTo>
                      <a:pt x="130" y="281"/>
                    </a:moveTo>
                    <a:cubicBezTo>
                      <a:pt x="132" y="272"/>
                      <a:pt x="132" y="272"/>
                      <a:pt x="132" y="270"/>
                    </a:cubicBezTo>
                    <a:cubicBezTo>
                      <a:pt x="132" y="268"/>
                      <a:pt x="132" y="268"/>
                      <a:pt x="130" y="259"/>
                    </a:cubicBezTo>
                    <a:cubicBezTo>
                      <a:pt x="96" y="178"/>
                      <a:pt x="62" y="97"/>
                      <a:pt x="29" y="15"/>
                    </a:cubicBezTo>
                    <a:cubicBezTo>
                      <a:pt x="24" y="7"/>
                      <a:pt x="22" y="0"/>
                      <a:pt x="13" y="0"/>
                    </a:cubicBezTo>
                    <a:cubicBezTo>
                      <a:pt x="7" y="0"/>
                      <a:pt x="0" y="4"/>
                      <a:pt x="0" y="13"/>
                    </a:cubicBezTo>
                    <a:cubicBezTo>
                      <a:pt x="0" y="15"/>
                      <a:pt x="0" y="18"/>
                      <a:pt x="2" y="24"/>
                    </a:cubicBezTo>
                    <a:cubicBezTo>
                      <a:pt x="37" y="106"/>
                      <a:pt x="71" y="188"/>
                      <a:pt x="106" y="270"/>
                    </a:cubicBezTo>
                    <a:cubicBezTo>
                      <a:pt x="71" y="352"/>
                      <a:pt x="37" y="434"/>
                      <a:pt x="2" y="516"/>
                    </a:cubicBezTo>
                    <a:cubicBezTo>
                      <a:pt x="0" y="523"/>
                      <a:pt x="0" y="525"/>
                      <a:pt x="0" y="527"/>
                    </a:cubicBezTo>
                    <a:cubicBezTo>
                      <a:pt x="0" y="536"/>
                      <a:pt x="7" y="540"/>
                      <a:pt x="13" y="540"/>
                    </a:cubicBezTo>
                    <a:cubicBezTo>
                      <a:pt x="22" y="540"/>
                      <a:pt x="24" y="534"/>
                      <a:pt x="27" y="527"/>
                    </a:cubicBezTo>
                    <a:cubicBezTo>
                      <a:pt x="61" y="445"/>
                      <a:pt x="95" y="363"/>
                      <a:pt x="130" y="28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2" name="CustomShape 25"/>
              <p:cNvSpPr/>
              <p:nvPr/>
            </p:nvSpPr>
            <p:spPr>
              <a:xfrm>
                <a:off x="3472560" y="4013280"/>
                <a:ext cx="47520" cy="93240"/>
              </a:xfrm>
              <a:custGeom>
                <a:avLst/>
                <a:gdLst/>
                <a:ahLst/>
                <a:rect l="l" t="t" r="r" b="b"/>
                <a:pathLst>
                  <a:path w="135" h="262">
                    <a:moveTo>
                      <a:pt x="117" y="16"/>
                    </a:moveTo>
                    <a:cubicBezTo>
                      <a:pt x="117" y="7"/>
                      <a:pt x="110" y="0"/>
                      <a:pt x="99" y="0"/>
                    </a:cubicBezTo>
                    <a:cubicBezTo>
                      <a:pt x="88" y="0"/>
                      <a:pt x="77" y="9"/>
                      <a:pt x="77" y="22"/>
                    </a:cubicBezTo>
                    <a:cubicBezTo>
                      <a:pt x="77" y="33"/>
                      <a:pt x="84" y="40"/>
                      <a:pt x="93" y="40"/>
                    </a:cubicBezTo>
                    <a:cubicBezTo>
                      <a:pt x="106" y="40"/>
                      <a:pt x="117" y="27"/>
                      <a:pt x="117" y="16"/>
                    </a:cubicBezTo>
                    <a:moveTo>
                      <a:pt x="134" y="200"/>
                    </a:moveTo>
                    <a:cubicBezTo>
                      <a:pt x="134" y="196"/>
                      <a:pt x="130" y="197"/>
                      <a:pt x="128" y="196"/>
                    </a:cubicBezTo>
                    <a:cubicBezTo>
                      <a:pt x="121" y="196"/>
                      <a:pt x="119" y="198"/>
                      <a:pt x="117" y="204"/>
                    </a:cubicBezTo>
                    <a:cubicBezTo>
                      <a:pt x="110" y="226"/>
                      <a:pt x="95" y="248"/>
                      <a:pt x="75" y="248"/>
                    </a:cubicBezTo>
                    <a:cubicBezTo>
                      <a:pt x="66" y="248"/>
                      <a:pt x="62" y="242"/>
                      <a:pt x="62" y="233"/>
                    </a:cubicBezTo>
                    <a:cubicBezTo>
                      <a:pt x="62" y="224"/>
                      <a:pt x="64" y="220"/>
                      <a:pt x="68" y="213"/>
                    </a:cubicBezTo>
                    <a:cubicBezTo>
                      <a:pt x="71" y="207"/>
                      <a:pt x="75" y="198"/>
                      <a:pt x="75" y="193"/>
                    </a:cubicBezTo>
                    <a:cubicBezTo>
                      <a:pt x="77" y="189"/>
                      <a:pt x="93" y="154"/>
                      <a:pt x="97" y="139"/>
                    </a:cubicBezTo>
                    <a:cubicBezTo>
                      <a:pt x="101" y="132"/>
                      <a:pt x="103" y="128"/>
                      <a:pt x="103" y="121"/>
                    </a:cubicBezTo>
                    <a:cubicBezTo>
                      <a:pt x="103" y="101"/>
                      <a:pt x="86" y="86"/>
                      <a:pt x="62" y="86"/>
                    </a:cubicBezTo>
                    <a:cubicBezTo>
                      <a:pt x="20" y="86"/>
                      <a:pt x="0" y="136"/>
                      <a:pt x="0" y="145"/>
                    </a:cubicBezTo>
                    <a:cubicBezTo>
                      <a:pt x="0" y="152"/>
                      <a:pt x="5" y="152"/>
                      <a:pt x="7" y="152"/>
                    </a:cubicBezTo>
                    <a:cubicBezTo>
                      <a:pt x="13" y="152"/>
                      <a:pt x="13" y="149"/>
                      <a:pt x="16" y="143"/>
                    </a:cubicBezTo>
                    <a:cubicBezTo>
                      <a:pt x="24" y="117"/>
                      <a:pt x="44" y="99"/>
                      <a:pt x="60" y="99"/>
                    </a:cubicBezTo>
                    <a:cubicBezTo>
                      <a:pt x="66" y="99"/>
                      <a:pt x="71" y="103"/>
                      <a:pt x="71" y="114"/>
                    </a:cubicBezTo>
                    <a:cubicBezTo>
                      <a:pt x="70" y="119"/>
                      <a:pt x="71" y="121"/>
                      <a:pt x="68" y="128"/>
                    </a:cubicBezTo>
                    <a:cubicBezTo>
                      <a:pt x="66" y="134"/>
                      <a:pt x="49" y="176"/>
                      <a:pt x="44" y="189"/>
                    </a:cubicBezTo>
                    <a:cubicBezTo>
                      <a:pt x="40" y="196"/>
                      <a:pt x="40" y="196"/>
                      <a:pt x="35" y="209"/>
                    </a:cubicBezTo>
                    <a:cubicBezTo>
                      <a:pt x="33" y="215"/>
                      <a:pt x="31" y="220"/>
                      <a:pt x="31" y="226"/>
                    </a:cubicBezTo>
                    <a:cubicBezTo>
                      <a:pt x="31" y="246"/>
                      <a:pt x="51" y="261"/>
                      <a:pt x="73" y="261"/>
                    </a:cubicBezTo>
                    <a:cubicBezTo>
                      <a:pt x="112" y="261"/>
                      <a:pt x="134" y="211"/>
                      <a:pt x="134" y="20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3" name="CustomShape 26"/>
              <p:cNvSpPr/>
              <p:nvPr/>
            </p:nvSpPr>
            <p:spPr>
              <a:xfrm>
                <a:off x="2667600" y="4137480"/>
                <a:ext cx="879480" cy="10440"/>
              </a:xfrm>
              <a:custGeom>
                <a:avLst/>
                <a:gdLst/>
                <a:ahLst/>
                <a:rect l="l" t="t" r="r" b="b"/>
                <a:pathLst>
                  <a:path w="2446" h="32">
                    <a:moveTo>
                      <a:pt x="1223" y="31"/>
                    </a:moveTo>
                    <a:cubicBezTo>
                      <a:pt x="815" y="31"/>
                      <a:pt x="408" y="31"/>
                      <a:pt x="0" y="31"/>
                    </a:cubicBezTo>
                    <a:cubicBezTo>
                      <a:pt x="0" y="20"/>
                      <a:pt x="0" y="10"/>
                      <a:pt x="0" y="0"/>
                    </a:cubicBezTo>
                    <a:cubicBezTo>
                      <a:pt x="815" y="0"/>
                      <a:pt x="1630" y="0"/>
                      <a:pt x="2445" y="0"/>
                    </a:cubicBezTo>
                    <a:cubicBezTo>
                      <a:pt x="2445" y="10"/>
                      <a:pt x="2445" y="20"/>
                      <a:pt x="2445" y="31"/>
                    </a:cubicBezTo>
                    <a:cubicBezTo>
                      <a:pt x="2038" y="31"/>
                      <a:pt x="1630" y="31"/>
                      <a:pt x="1223" y="3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" name="CustomShape 27"/>
              <p:cNvSpPr/>
              <p:nvPr/>
            </p:nvSpPr>
            <p:spPr>
              <a:xfrm>
                <a:off x="2978640" y="4169160"/>
                <a:ext cx="168840" cy="193680"/>
              </a:xfrm>
              <a:custGeom>
                <a:avLst/>
                <a:gdLst/>
                <a:ahLst/>
                <a:rect l="l" t="t" r="r" b="b"/>
                <a:pathLst>
                  <a:path w="472" h="541">
                    <a:moveTo>
                      <a:pt x="189" y="481"/>
                    </a:moveTo>
                    <a:cubicBezTo>
                      <a:pt x="154" y="410"/>
                      <a:pt x="119" y="340"/>
                      <a:pt x="84" y="270"/>
                    </a:cubicBezTo>
                    <a:cubicBezTo>
                      <a:pt x="82" y="266"/>
                      <a:pt x="80" y="261"/>
                      <a:pt x="75" y="261"/>
                    </a:cubicBezTo>
                    <a:cubicBezTo>
                      <a:pt x="73" y="261"/>
                      <a:pt x="73" y="261"/>
                      <a:pt x="66" y="266"/>
                    </a:cubicBezTo>
                    <a:cubicBezTo>
                      <a:pt x="47" y="279"/>
                      <a:pt x="28" y="292"/>
                      <a:pt x="9" y="305"/>
                    </a:cubicBezTo>
                    <a:cubicBezTo>
                      <a:pt x="0" y="309"/>
                      <a:pt x="0" y="312"/>
                      <a:pt x="0" y="314"/>
                    </a:cubicBezTo>
                    <a:cubicBezTo>
                      <a:pt x="0" y="318"/>
                      <a:pt x="5" y="320"/>
                      <a:pt x="9" y="320"/>
                    </a:cubicBezTo>
                    <a:cubicBezTo>
                      <a:pt x="11" y="320"/>
                      <a:pt x="11" y="320"/>
                      <a:pt x="20" y="316"/>
                    </a:cubicBezTo>
                    <a:cubicBezTo>
                      <a:pt x="25" y="312"/>
                      <a:pt x="40" y="301"/>
                      <a:pt x="47" y="296"/>
                    </a:cubicBezTo>
                    <a:cubicBezTo>
                      <a:pt x="86" y="375"/>
                      <a:pt x="126" y="453"/>
                      <a:pt x="165" y="531"/>
                    </a:cubicBezTo>
                    <a:cubicBezTo>
                      <a:pt x="170" y="538"/>
                      <a:pt x="170" y="540"/>
                      <a:pt x="178" y="540"/>
                    </a:cubicBezTo>
                    <a:cubicBezTo>
                      <a:pt x="183" y="540"/>
                      <a:pt x="189" y="540"/>
                      <a:pt x="194" y="529"/>
                    </a:cubicBezTo>
                    <a:cubicBezTo>
                      <a:pt x="285" y="361"/>
                      <a:pt x="376" y="192"/>
                      <a:pt x="466" y="24"/>
                    </a:cubicBezTo>
                    <a:cubicBezTo>
                      <a:pt x="471" y="17"/>
                      <a:pt x="471" y="15"/>
                      <a:pt x="471" y="13"/>
                    </a:cubicBezTo>
                    <a:cubicBezTo>
                      <a:pt x="471" y="4"/>
                      <a:pt x="464" y="0"/>
                      <a:pt x="458" y="0"/>
                    </a:cubicBezTo>
                    <a:cubicBezTo>
                      <a:pt x="449" y="0"/>
                      <a:pt x="447" y="4"/>
                      <a:pt x="444" y="11"/>
                    </a:cubicBezTo>
                    <a:cubicBezTo>
                      <a:pt x="359" y="167"/>
                      <a:pt x="274" y="324"/>
                      <a:pt x="189" y="48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5" name="CustomShape 28"/>
              <p:cNvSpPr/>
              <p:nvPr/>
            </p:nvSpPr>
            <p:spPr>
              <a:xfrm>
                <a:off x="3143520" y="4169160"/>
                <a:ext cx="109800" cy="8640"/>
              </a:xfrm>
              <a:custGeom>
                <a:avLst/>
                <a:gdLst/>
                <a:ahLst/>
                <a:rect l="l" t="t" r="r" b="b"/>
                <a:pathLst>
                  <a:path w="308" h="27">
                    <a:moveTo>
                      <a:pt x="154" y="26"/>
                    </a:moveTo>
                    <a:cubicBezTo>
                      <a:pt x="102" y="26"/>
                      <a:pt x="51" y="26"/>
                      <a:pt x="0" y="26"/>
                    </a:cubicBezTo>
                    <a:cubicBezTo>
                      <a:pt x="0" y="17"/>
                      <a:pt x="0" y="9"/>
                      <a:pt x="0" y="0"/>
                    </a:cubicBezTo>
                    <a:cubicBezTo>
                      <a:pt x="102" y="0"/>
                      <a:pt x="205" y="0"/>
                      <a:pt x="307" y="0"/>
                    </a:cubicBezTo>
                    <a:cubicBezTo>
                      <a:pt x="307" y="9"/>
                      <a:pt x="307" y="17"/>
                      <a:pt x="307" y="26"/>
                    </a:cubicBezTo>
                    <a:cubicBezTo>
                      <a:pt x="256" y="26"/>
                      <a:pt x="205" y="26"/>
                      <a:pt x="154" y="26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CustomShape 29"/>
              <p:cNvSpPr/>
              <p:nvPr/>
            </p:nvSpPr>
            <p:spPr>
              <a:xfrm>
                <a:off x="3156120" y="4210200"/>
                <a:ext cx="84600" cy="128880"/>
              </a:xfrm>
              <a:custGeom>
                <a:avLst/>
                <a:gdLst/>
                <a:ahLst/>
                <a:rect l="l" t="t" r="r" b="b"/>
                <a:pathLst>
                  <a:path w="238" h="361">
                    <a:moveTo>
                      <a:pt x="237" y="261"/>
                    </a:moveTo>
                    <a:cubicBezTo>
                      <a:pt x="231" y="261"/>
                      <a:pt x="226" y="261"/>
                      <a:pt x="220" y="261"/>
                    </a:cubicBezTo>
                    <a:cubicBezTo>
                      <a:pt x="217" y="272"/>
                      <a:pt x="213" y="305"/>
                      <a:pt x="204" y="310"/>
                    </a:cubicBezTo>
                    <a:cubicBezTo>
                      <a:pt x="202" y="314"/>
                      <a:pt x="160" y="314"/>
                      <a:pt x="152" y="314"/>
                    </a:cubicBezTo>
                    <a:cubicBezTo>
                      <a:pt x="119" y="314"/>
                      <a:pt x="86" y="314"/>
                      <a:pt x="53" y="314"/>
                    </a:cubicBezTo>
                    <a:cubicBezTo>
                      <a:pt x="110" y="264"/>
                      <a:pt x="127" y="248"/>
                      <a:pt x="160" y="222"/>
                    </a:cubicBezTo>
                    <a:cubicBezTo>
                      <a:pt x="200" y="191"/>
                      <a:pt x="237" y="158"/>
                      <a:pt x="237" y="105"/>
                    </a:cubicBezTo>
                    <a:cubicBezTo>
                      <a:pt x="237" y="42"/>
                      <a:pt x="180" y="0"/>
                      <a:pt x="112" y="0"/>
                    </a:cubicBezTo>
                    <a:cubicBezTo>
                      <a:pt x="44" y="0"/>
                      <a:pt x="0" y="48"/>
                      <a:pt x="0" y="97"/>
                    </a:cubicBezTo>
                    <a:cubicBezTo>
                      <a:pt x="0" y="125"/>
                      <a:pt x="22" y="127"/>
                      <a:pt x="28" y="127"/>
                    </a:cubicBezTo>
                    <a:cubicBezTo>
                      <a:pt x="39" y="127"/>
                      <a:pt x="57" y="119"/>
                      <a:pt x="57" y="99"/>
                    </a:cubicBezTo>
                    <a:cubicBezTo>
                      <a:pt x="57" y="90"/>
                      <a:pt x="53" y="70"/>
                      <a:pt x="24" y="70"/>
                    </a:cubicBezTo>
                    <a:cubicBezTo>
                      <a:pt x="42" y="33"/>
                      <a:pt x="77" y="20"/>
                      <a:pt x="103" y="20"/>
                    </a:cubicBezTo>
                    <a:cubicBezTo>
                      <a:pt x="158" y="20"/>
                      <a:pt x="185" y="61"/>
                      <a:pt x="185" y="105"/>
                    </a:cubicBezTo>
                    <a:cubicBezTo>
                      <a:pt x="185" y="154"/>
                      <a:pt x="152" y="191"/>
                      <a:pt x="134" y="211"/>
                    </a:cubicBezTo>
                    <a:cubicBezTo>
                      <a:pt x="91" y="253"/>
                      <a:pt x="47" y="296"/>
                      <a:pt x="4" y="338"/>
                    </a:cubicBezTo>
                    <a:cubicBezTo>
                      <a:pt x="0" y="343"/>
                      <a:pt x="0" y="345"/>
                      <a:pt x="0" y="360"/>
                    </a:cubicBezTo>
                    <a:cubicBezTo>
                      <a:pt x="74" y="360"/>
                      <a:pt x="148" y="360"/>
                      <a:pt x="222" y="360"/>
                    </a:cubicBezTo>
                    <a:cubicBezTo>
                      <a:pt x="227" y="327"/>
                      <a:pt x="232" y="294"/>
                      <a:pt x="237" y="26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77" name="Group 30"/>
          <p:cNvGrpSpPr/>
          <p:nvPr/>
        </p:nvGrpSpPr>
        <p:grpSpPr>
          <a:xfrm>
            <a:off x="773640" y="5303520"/>
            <a:ext cx="6450120" cy="497880"/>
            <a:chOff x="773640" y="5303520"/>
            <a:chExt cx="6450120" cy="497880"/>
          </a:xfrm>
        </p:grpSpPr>
        <p:grpSp>
          <p:nvGrpSpPr>
            <p:cNvPr id="378" name="Group 31"/>
            <p:cNvGrpSpPr/>
            <p:nvPr/>
          </p:nvGrpSpPr>
          <p:grpSpPr>
            <a:xfrm>
              <a:off x="773640" y="5303520"/>
              <a:ext cx="6450120" cy="497880"/>
              <a:chOff x="773640" y="5303520"/>
              <a:chExt cx="6450120" cy="497880"/>
            </a:xfrm>
          </p:grpSpPr>
          <p:sp>
            <p:nvSpPr>
              <p:cNvPr id="379" name="CustomShape 32"/>
              <p:cNvSpPr/>
              <p:nvPr/>
            </p:nvSpPr>
            <p:spPr>
              <a:xfrm>
                <a:off x="773640" y="5433120"/>
                <a:ext cx="221040" cy="188280"/>
              </a:xfrm>
              <a:custGeom>
                <a:avLst/>
                <a:gdLst/>
                <a:ahLst/>
                <a:rect l="l" t="t" r="r" b="b"/>
                <a:pathLst>
                  <a:path w="617" h="526">
                    <a:moveTo>
                      <a:pt x="528" y="59"/>
                    </a:moveTo>
                    <a:cubicBezTo>
                      <a:pt x="535" y="31"/>
                      <a:pt x="537" y="24"/>
                      <a:pt x="591" y="24"/>
                    </a:cubicBezTo>
                    <a:cubicBezTo>
                      <a:pt x="610" y="24"/>
                      <a:pt x="616" y="24"/>
                      <a:pt x="616" y="9"/>
                    </a:cubicBezTo>
                    <a:cubicBezTo>
                      <a:pt x="616" y="0"/>
                      <a:pt x="608" y="0"/>
                      <a:pt x="605" y="0"/>
                    </a:cubicBezTo>
                    <a:cubicBezTo>
                      <a:pt x="585" y="0"/>
                      <a:pt x="533" y="2"/>
                      <a:pt x="512" y="2"/>
                    </a:cubicBezTo>
                    <a:cubicBezTo>
                      <a:pt x="489" y="2"/>
                      <a:pt x="439" y="0"/>
                      <a:pt x="416" y="0"/>
                    </a:cubicBezTo>
                    <a:cubicBezTo>
                      <a:pt x="412" y="0"/>
                      <a:pt x="404" y="0"/>
                      <a:pt x="404" y="15"/>
                    </a:cubicBezTo>
                    <a:cubicBezTo>
                      <a:pt x="404" y="24"/>
                      <a:pt x="410" y="24"/>
                      <a:pt x="424" y="24"/>
                    </a:cubicBezTo>
                    <a:cubicBezTo>
                      <a:pt x="433" y="24"/>
                      <a:pt x="439" y="24"/>
                      <a:pt x="452" y="24"/>
                    </a:cubicBezTo>
                    <a:cubicBezTo>
                      <a:pt x="464" y="26"/>
                      <a:pt x="470" y="26"/>
                      <a:pt x="470" y="37"/>
                    </a:cubicBezTo>
                    <a:cubicBezTo>
                      <a:pt x="470" y="39"/>
                      <a:pt x="470" y="42"/>
                      <a:pt x="468" y="53"/>
                    </a:cubicBezTo>
                    <a:cubicBezTo>
                      <a:pt x="454" y="115"/>
                      <a:pt x="439" y="177"/>
                      <a:pt x="424" y="239"/>
                    </a:cubicBezTo>
                    <a:cubicBezTo>
                      <a:pt x="350" y="239"/>
                      <a:pt x="276" y="239"/>
                      <a:pt x="202" y="239"/>
                    </a:cubicBezTo>
                    <a:cubicBezTo>
                      <a:pt x="216" y="179"/>
                      <a:pt x="230" y="119"/>
                      <a:pt x="243" y="59"/>
                    </a:cubicBezTo>
                    <a:cubicBezTo>
                      <a:pt x="252" y="31"/>
                      <a:pt x="254" y="24"/>
                      <a:pt x="306" y="24"/>
                    </a:cubicBezTo>
                    <a:cubicBezTo>
                      <a:pt x="325" y="24"/>
                      <a:pt x="331" y="24"/>
                      <a:pt x="331" y="9"/>
                    </a:cubicBezTo>
                    <a:cubicBezTo>
                      <a:pt x="331" y="0"/>
                      <a:pt x="323" y="0"/>
                      <a:pt x="320" y="0"/>
                    </a:cubicBezTo>
                    <a:cubicBezTo>
                      <a:pt x="300" y="0"/>
                      <a:pt x="248" y="2"/>
                      <a:pt x="227" y="2"/>
                    </a:cubicBezTo>
                    <a:cubicBezTo>
                      <a:pt x="206" y="2"/>
                      <a:pt x="154" y="0"/>
                      <a:pt x="133" y="0"/>
                    </a:cubicBezTo>
                    <a:cubicBezTo>
                      <a:pt x="127" y="0"/>
                      <a:pt x="119" y="0"/>
                      <a:pt x="119" y="15"/>
                    </a:cubicBezTo>
                    <a:cubicBezTo>
                      <a:pt x="119" y="24"/>
                      <a:pt x="125" y="24"/>
                      <a:pt x="139" y="24"/>
                    </a:cubicBezTo>
                    <a:cubicBezTo>
                      <a:pt x="141" y="24"/>
                      <a:pt x="154" y="24"/>
                      <a:pt x="166" y="24"/>
                    </a:cubicBezTo>
                    <a:cubicBezTo>
                      <a:pt x="181" y="26"/>
                      <a:pt x="187" y="26"/>
                      <a:pt x="187" y="37"/>
                    </a:cubicBezTo>
                    <a:cubicBezTo>
                      <a:pt x="187" y="39"/>
                      <a:pt x="185" y="42"/>
                      <a:pt x="183" y="53"/>
                    </a:cubicBezTo>
                    <a:cubicBezTo>
                      <a:pt x="151" y="190"/>
                      <a:pt x="118" y="328"/>
                      <a:pt x="85" y="465"/>
                    </a:cubicBezTo>
                    <a:cubicBezTo>
                      <a:pt x="79" y="496"/>
                      <a:pt x="77" y="500"/>
                      <a:pt x="19" y="500"/>
                    </a:cubicBezTo>
                    <a:cubicBezTo>
                      <a:pt x="6" y="500"/>
                      <a:pt x="0" y="500"/>
                      <a:pt x="0" y="518"/>
                    </a:cubicBezTo>
                    <a:cubicBezTo>
                      <a:pt x="0" y="525"/>
                      <a:pt x="8" y="525"/>
                      <a:pt x="10" y="525"/>
                    </a:cubicBezTo>
                    <a:cubicBezTo>
                      <a:pt x="29" y="525"/>
                      <a:pt x="81" y="522"/>
                      <a:pt x="102" y="522"/>
                    </a:cubicBezTo>
                    <a:cubicBezTo>
                      <a:pt x="119" y="522"/>
                      <a:pt x="133" y="525"/>
                      <a:pt x="150" y="525"/>
                    </a:cubicBezTo>
                    <a:cubicBezTo>
                      <a:pt x="164" y="525"/>
                      <a:pt x="181" y="525"/>
                      <a:pt x="198" y="525"/>
                    </a:cubicBezTo>
                    <a:cubicBezTo>
                      <a:pt x="202" y="525"/>
                      <a:pt x="212" y="525"/>
                      <a:pt x="212" y="509"/>
                    </a:cubicBezTo>
                    <a:cubicBezTo>
                      <a:pt x="212" y="500"/>
                      <a:pt x="204" y="500"/>
                      <a:pt x="191" y="500"/>
                    </a:cubicBezTo>
                    <a:cubicBezTo>
                      <a:pt x="164" y="500"/>
                      <a:pt x="144" y="500"/>
                      <a:pt x="144" y="487"/>
                    </a:cubicBezTo>
                    <a:cubicBezTo>
                      <a:pt x="144" y="483"/>
                      <a:pt x="146" y="478"/>
                      <a:pt x="146" y="474"/>
                    </a:cubicBezTo>
                    <a:cubicBezTo>
                      <a:pt x="162" y="404"/>
                      <a:pt x="179" y="334"/>
                      <a:pt x="196" y="263"/>
                    </a:cubicBezTo>
                    <a:cubicBezTo>
                      <a:pt x="270" y="263"/>
                      <a:pt x="344" y="263"/>
                      <a:pt x="418" y="263"/>
                    </a:cubicBezTo>
                    <a:cubicBezTo>
                      <a:pt x="387" y="391"/>
                      <a:pt x="370" y="465"/>
                      <a:pt x="368" y="476"/>
                    </a:cubicBezTo>
                    <a:cubicBezTo>
                      <a:pt x="360" y="500"/>
                      <a:pt x="347" y="500"/>
                      <a:pt x="302" y="500"/>
                    </a:cubicBezTo>
                    <a:cubicBezTo>
                      <a:pt x="291" y="500"/>
                      <a:pt x="283" y="500"/>
                      <a:pt x="283" y="518"/>
                    </a:cubicBezTo>
                    <a:cubicBezTo>
                      <a:pt x="283" y="525"/>
                      <a:pt x="290" y="522"/>
                      <a:pt x="293" y="525"/>
                    </a:cubicBezTo>
                    <a:cubicBezTo>
                      <a:pt x="314" y="525"/>
                      <a:pt x="366" y="522"/>
                      <a:pt x="387" y="522"/>
                    </a:cubicBezTo>
                    <a:cubicBezTo>
                      <a:pt x="402" y="522"/>
                      <a:pt x="418" y="525"/>
                      <a:pt x="433" y="525"/>
                    </a:cubicBezTo>
                    <a:cubicBezTo>
                      <a:pt x="449" y="525"/>
                      <a:pt x="466" y="525"/>
                      <a:pt x="481" y="525"/>
                    </a:cubicBezTo>
                    <a:cubicBezTo>
                      <a:pt x="487" y="525"/>
                      <a:pt x="495" y="525"/>
                      <a:pt x="495" y="509"/>
                    </a:cubicBezTo>
                    <a:cubicBezTo>
                      <a:pt x="495" y="500"/>
                      <a:pt x="489" y="500"/>
                      <a:pt x="474" y="500"/>
                    </a:cubicBezTo>
                    <a:cubicBezTo>
                      <a:pt x="447" y="500"/>
                      <a:pt x="429" y="500"/>
                      <a:pt x="429" y="487"/>
                    </a:cubicBezTo>
                    <a:cubicBezTo>
                      <a:pt x="429" y="483"/>
                      <a:pt x="429" y="478"/>
                      <a:pt x="431" y="474"/>
                    </a:cubicBezTo>
                    <a:cubicBezTo>
                      <a:pt x="463" y="336"/>
                      <a:pt x="496" y="198"/>
                      <a:pt x="528" y="5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0" name="CustomShape 33"/>
              <p:cNvSpPr/>
              <p:nvPr/>
            </p:nvSpPr>
            <p:spPr>
              <a:xfrm>
                <a:off x="1029240" y="5414040"/>
                <a:ext cx="60480" cy="276840"/>
              </a:xfrm>
              <a:custGeom>
                <a:avLst/>
                <a:gdLst/>
                <a:ahLst/>
                <a:rect l="l" t="t" r="r" b="b"/>
                <a:pathLst>
                  <a:path w="171" h="772">
                    <a:moveTo>
                      <a:pt x="170" y="764"/>
                    </a:moveTo>
                    <a:cubicBezTo>
                      <a:pt x="170" y="760"/>
                      <a:pt x="170" y="760"/>
                      <a:pt x="158" y="747"/>
                    </a:cubicBezTo>
                    <a:cubicBezTo>
                      <a:pt x="66" y="650"/>
                      <a:pt x="43" y="503"/>
                      <a:pt x="43" y="387"/>
                    </a:cubicBezTo>
                    <a:cubicBezTo>
                      <a:pt x="43" y="253"/>
                      <a:pt x="70" y="119"/>
                      <a:pt x="160" y="22"/>
                    </a:cubicBezTo>
                    <a:cubicBezTo>
                      <a:pt x="170" y="13"/>
                      <a:pt x="170" y="11"/>
                      <a:pt x="170" y="9"/>
                    </a:cubicBezTo>
                    <a:cubicBezTo>
                      <a:pt x="170" y="2"/>
                      <a:pt x="168" y="0"/>
                      <a:pt x="162" y="0"/>
                    </a:cubicBezTo>
                    <a:cubicBezTo>
                      <a:pt x="156" y="0"/>
                      <a:pt x="89" y="53"/>
                      <a:pt x="47" y="152"/>
                    </a:cubicBezTo>
                    <a:cubicBezTo>
                      <a:pt x="10" y="235"/>
                      <a:pt x="0" y="321"/>
                      <a:pt x="0" y="387"/>
                    </a:cubicBezTo>
                    <a:cubicBezTo>
                      <a:pt x="0" y="446"/>
                      <a:pt x="8" y="538"/>
                      <a:pt x="49" y="626"/>
                    </a:cubicBezTo>
                    <a:cubicBezTo>
                      <a:pt x="93" y="720"/>
                      <a:pt x="156" y="771"/>
                      <a:pt x="162" y="771"/>
                    </a:cubicBezTo>
                    <a:cubicBezTo>
                      <a:pt x="168" y="771"/>
                      <a:pt x="170" y="769"/>
                      <a:pt x="170" y="76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1" name="CustomShape 34"/>
              <p:cNvSpPr/>
              <p:nvPr/>
            </p:nvSpPr>
            <p:spPr>
              <a:xfrm>
                <a:off x="1119600" y="5499360"/>
                <a:ext cx="96120" cy="124920"/>
              </a:xfrm>
              <a:custGeom>
                <a:avLst/>
                <a:gdLst/>
                <a:ahLst/>
                <a:rect l="l" t="t" r="r" b="b"/>
                <a:pathLst>
                  <a:path w="270" h="350">
                    <a:moveTo>
                      <a:pt x="248" y="53"/>
                    </a:moveTo>
                    <a:cubicBezTo>
                      <a:pt x="227" y="55"/>
                      <a:pt x="213" y="71"/>
                      <a:pt x="213" y="88"/>
                    </a:cubicBezTo>
                    <a:cubicBezTo>
                      <a:pt x="213" y="99"/>
                      <a:pt x="220" y="110"/>
                      <a:pt x="235" y="110"/>
                    </a:cubicBezTo>
                    <a:cubicBezTo>
                      <a:pt x="251" y="110"/>
                      <a:pt x="269" y="97"/>
                      <a:pt x="269" y="66"/>
                    </a:cubicBezTo>
                    <a:cubicBezTo>
                      <a:pt x="269" y="33"/>
                      <a:pt x="237" y="0"/>
                      <a:pt x="181" y="0"/>
                    </a:cubicBezTo>
                    <a:cubicBezTo>
                      <a:pt x="86" y="0"/>
                      <a:pt x="59" y="79"/>
                      <a:pt x="59" y="114"/>
                    </a:cubicBezTo>
                    <a:cubicBezTo>
                      <a:pt x="59" y="174"/>
                      <a:pt x="113" y="185"/>
                      <a:pt x="133" y="189"/>
                    </a:cubicBezTo>
                    <a:cubicBezTo>
                      <a:pt x="171" y="198"/>
                      <a:pt x="208" y="207"/>
                      <a:pt x="208" y="248"/>
                    </a:cubicBezTo>
                    <a:cubicBezTo>
                      <a:pt x="208" y="268"/>
                      <a:pt x="192" y="334"/>
                      <a:pt x="104" y="334"/>
                    </a:cubicBezTo>
                    <a:cubicBezTo>
                      <a:pt x="94" y="334"/>
                      <a:pt x="38" y="334"/>
                      <a:pt x="21" y="292"/>
                    </a:cubicBezTo>
                    <a:cubicBezTo>
                      <a:pt x="48" y="297"/>
                      <a:pt x="67" y="273"/>
                      <a:pt x="67" y="251"/>
                    </a:cubicBezTo>
                    <a:cubicBezTo>
                      <a:pt x="67" y="233"/>
                      <a:pt x="56" y="224"/>
                      <a:pt x="40" y="224"/>
                    </a:cubicBezTo>
                    <a:cubicBezTo>
                      <a:pt x="21" y="224"/>
                      <a:pt x="0" y="240"/>
                      <a:pt x="0" y="275"/>
                    </a:cubicBezTo>
                    <a:cubicBezTo>
                      <a:pt x="0" y="319"/>
                      <a:pt x="42" y="349"/>
                      <a:pt x="104" y="349"/>
                    </a:cubicBezTo>
                    <a:cubicBezTo>
                      <a:pt x="223" y="349"/>
                      <a:pt x="250" y="257"/>
                      <a:pt x="250" y="222"/>
                    </a:cubicBezTo>
                    <a:cubicBezTo>
                      <a:pt x="250" y="193"/>
                      <a:pt x="237" y="176"/>
                      <a:pt x="229" y="165"/>
                    </a:cubicBezTo>
                    <a:cubicBezTo>
                      <a:pt x="208" y="145"/>
                      <a:pt x="188" y="141"/>
                      <a:pt x="154" y="134"/>
                    </a:cubicBezTo>
                    <a:cubicBezTo>
                      <a:pt x="129" y="128"/>
                      <a:pt x="100" y="121"/>
                      <a:pt x="100" y="88"/>
                    </a:cubicBezTo>
                    <a:cubicBezTo>
                      <a:pt x="100" y="64"/>
                      <a:pt x="117" y="18"/>
                      <a:pt x="181" y="18"/>
                    </a:cubicBezTo>
                    <a:cubicBezTo>
                      <a:pt x="200" y="18"/>
                      <a:pt x="235" y="24"/>
                      <a:pt x="248" y="5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2" name="CustomShape 35"/>
              <p:cNvSpPr/>
              <p:nvPr/>
            </p:nvSpPr>
            <p:spPr>
              <a:xfrm>
                <a:off x="1244160" y="5414040"/>
                <a:ext cx="60480" cy="276840"/>
              </a:xfrm>
              <a:custGeom>
                <a:avLst/>
                <a:gdLst/>
                <a:ahLst/>
                <a:rect l="l" t="t" r="r" b="b"/>
                <a:pathLst>
                  <a:path w="171" h="772">
                    <a:moveTo>
                      <a:pt x="170" y="387"/>
                    </a:moveTo>
                    <a:cubicBezTo>
                      <a:pt x="170" y="325"/>
                      <a:pt x="162" y="233"/>
                      <a:pt x="120" y="145"/>
                    </a:cubicBezTo>
                    <a:cubicBezTo>
                      <a:pt x="77" y="51"/>
                      <a:pt x="14" y="0"/>
                      <a:pt x="8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1"/>
                      <a:pt x="0" y="13"/>
                      <a:pt x="14" y="27"/>
                    </a:cubicBezTo>
                    <a:cubicBezTo>
                      <a:pt x="85" y="103"/>
                      <a:pt x="127" y="224"/>
                      <a:pt x="127" y="387"/>
                    </a:cubicBezTo>
                    <a:cubicBezTo>
                      <a:pt x="127" y="518"/>
                      <a:pt x="100" y="652"/>
                      <a:pt x="10" y="751"/>
                    </a:cubicBezTo>
                    <a:cubicBezTo>
                      <a:pt x="0" y="760"/>
                      <a:pt x="0" y="760"/>
                      <a:pt x="0" y="764"/>
                    </a:cubicBezTo>
                    <a:cubicBezTo>
                      <a:pt x="0" y="769"/>
                      <a:pt x="2" y="771"/>
                      <a:pt x="8" y="771"/>
                    </a:cubicBezTo>
                    <a:cubicBezTo>
                      <a:pt x="14" y="771"/>
                      <a:pt x="81" y="718"/>
                      <a:pt x="122" y="621"/>
                    </a:cubicBezTo>
                    <a:cubicBezTo>
                      <a:pt x="160" y="536"/>
                      <a:pt x="170" y="450"/>
                      <a:pt x="170" y="38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3" name="CustomShape 36"/>
              <p:cNvSpPr/>
              <p:nvPr/>
            </p:nvSpPr>
            <p:spPr>
              <a:xfrm>
                <a:off x="1419480" y="5520960"/>
                <a:ext cx="174240" cy="64080"/>
              </a:xfrm>
              <a:custGeom>
                <a:avLst/>
                <a:gdLst/>
                <a:ahLst/>
                <a:rect l="l" t="t" r="r" b="b"/>
                <a:pathLst>
                  <a:path w="487" h="181">
                    <a:moveTo>
                      <a:pt x="461" y="30"/>
                    </a:moveTo>
                    <a:cubicBezTo>
                      <a:pt x="472" y="30"/>
                      <a:pt x="486" y="30"/>
                      <a:pt x="486" y="15"/>
                    </a:cubicBezTo>
                    <a:cubicBezTo>
                      <a:pt x="486" y="0"/>
                      <a:pt x="472" y="0"/>
                      <a:pt x="461" y="0"/>
                    </a:cubicBezTo>
                    <a:cubicBezTo>
                      <a:pt x="316" y="0"/>
                      <a:pt x="170" y="0"/>
                      <a:pt x="25" y="0"/>
                    </a:cubicBezTo>
                    <a:cubicBezTo>
                      <a:pt x="14" y="0"/>
                      <a:pt x="0" y="0"/>
                      <a:pt x="0" y="15"/>
                    </a:cubicBezTo>
                    <a:cubicBezTo>
                      <a:pt x="0" y="30"/>
                      <a:pt x="14" y="30"/>
                      <a:pt x="25" y="30"/>
                    </a:cubicBezTo>
                    <a:cubicBezTo>
                      <a:pt x="170" y="30"/>
                      <a:pt x="316" y="30"/>
                      <a:pt x="461" y="30"/>
                    </a:cubicBezTo>
                    <a:moveTo>
                      <a:pt x="461" y="180"/>
                    </a:moveTo>
                    <a:cubicBezTo>
                      <a:pt x="472" y="180"/>
                      <a:pt x="486" y="180"/>
                      <a:pt x="486" y="164"/>
                    </a:cubicBezTo>
                    <a:cubicBezTo>
                      <a:pt x="486" y="149"/>
                      <a:pt x="472" y="149"/>
                      <a:pt x="461" y="149"/>
                    </a:cubicBezTo>
                    <a:cubicBezTo>
                      <a:pt x="316" y="149"/>
                      <a:pt x="170" y="149"/>
                      <a:pt x="25" y="149"/>
                    </a:cubicBezTo>
                    <a:cubicBezTo>
                      <a:pt x="14" y="149"/>
                      <a:pt x="0" y="149"/>
                      <a:pt x="0" y="164"/>
                    </a:cubicBezTo>
                    <a:cubicBezTo>
                      <a:pt x="0" y="180"/>
                      <a:pt x="14" y="180"/>
                      <a:pt x="25" y="180"/>
                    </a:cubicBezTo>
                    <a:cubicBezTo>
                      <a:pt x="170" y="180"/>
                      <a:pt x="316" y="180"/>
                      <a:pt x="461" y="18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4" name="CustomShape 37"/>
              <p:cNvSpPr/>
              <p:nvPr/>
            </p:nvSpPr>
            <p:spPr>
              <a:xfrm>
                <a:off x="1703880" y="5547600"/>
                <a:ext cx="160560" cy="10440"/>
              </a:xfrm>
              <a:custGeom>
                <a:avLst/>
                <a:gdLst/>
                <a:ahLst/>
                <a:rect l="l" t="t" r="r" b="b"/>
                <a:pathLst>
                  <a:path w="449" h="32">
                    <a:moveTo>
                      <a:pt x="423" y="31"/>
                    </a:moveTo>
                    <a:cubicBezTo>
                      <a:pt x="435" y="31"/>
                      <a:pt x="448" y="31"/>
                      <a:pt x="448" y="16"/>
                    </a:cubicBezTo>
                    <a:cubicBezTo>
                      <a:pt x="448" y="0"/>
                      <a:pt x="435" y="0"/>
                      <a:pt x="423" y="0"/>
                    </a:cubicBezTo>
                    <a:cubicBezTo>
                      <a:pt x="291" y="0"/>
                      <a:pt x="159" y="0"/>
                      <a:pt x="27" y="0"/>
                    </a:cubicBezTo>
                    <a:cubicBezTo>
                      <a:pt x="15" y="0"/>
                      <a:pt x="0" y="0"/>
                      <a:pt x="0" y="16"/>
                    </a:cubicBezTo>
                    <a:cubicBezTo>
                      <a:pt x="0" y="31"/>
                      <a:pt x="15" y="31"/>
                      <a:pt x="27" y="31"/>
                    </a:cubicBezTo>
                    <a:cubicBezTo>
                      <a:pt x="159" y="31"/>
                      <a:pt x="291" y="31"/>
                      <a:pt x="423" y="3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5" name="CustomShape 38"/>
              <p:cNvSpPr/>
              <p:nvPr/>
            </p:nvSpPr>
            <p:spPr>
              <a:xfrm>
                <a:off x="1896480" y="5423760"/>
                <a:ext cx="179640" cy="197640"/>
              </a:xfrm>
              <a:custGeom>
                <a:avLst/>
                <a:gdLst/>
                <a:ahLst/>
                <a:rect l="l" t="t" r="r" b="b"/>
                <a:pathLst>
                  <a:path w="502" h="552">
                    <a:moveTo>
                      <a:pt x="104" y="463"/>
                    </a:moveTo>
                    <a:cubicBezTo>
                      <a:pt x="75" y="515"/>
                      <a:pt x="48" y="524"/>
                      <a:pt x="15" y="526"/>
                    </a:cubicBezTo>
                    <a:cubicBezTo>
                      <a:pt x="6" y="529"/>
                      <a:pt x="0" y="529"/>
                      <a:pt x="0" y="544"/>
                    </a:cubicBezTo>
                    <a:cubicBezTo>
                      <a:pt x="0" y="548"/>
                      <a:pt x="4" y="551"/>
                      <a:pt x="8" y="551"/>
                    </a:cubicBezTo>
                    <a:cubicBezTo>
                      <a:pt x="29" y="551"/>
                      <a:pt x="52" y="548"/>
                      <a:pt x="73" y="548"/>
                    </a:cubicBezTo>
                    <a:cubicBezTo>
                      <a:pt x="96" y="548"/>
                      <a:pt x="123" y="551"/>
                      <a:pt x="146" y="551"/>
                    </a:cubicBezTo>
                    <a:cubicBezTo>
                      <a:pt x="150" y="551"/>
                      <a:pt x="158" y="551"/>
                      <a:pt x="158" y="537"/>
                    </a:cubicBezTo>
                    <a:cubicBezTo>
                      <a:pt x="158" y="529"/>
                      <a:pt x="152" y="526"/>
                      <a:pt x="148" y="526"/>
                    </a:cubicBezTo>
                    <a:cubicBezTo>
                      <a:pt x="131" y="526"/>
                      <a:pt x="112" y="520"/>
                      <a:pt x="112" y="500"/>
                    </a:cubicBezTo>
                    <a:cubicBezTo>
                      <a:pt x="112" y="491"/>
                      <a:pt x="116" y="483"/>
                      <a:pt x="123" y="472"/>
                    </a:cubicBezTo>
                    <a:cubicBezTo>
                      <a:pt x="141" y="439"/>
                      <a:pt x="160" y="406"/>
                      <a:pt x="179" y="373"/>
                    </a:cubicBezTo>
                    <a:cubicBezTo>
                      <a:pt x="240" y="373"/>
                      <a:pt x="301" y="373"/>
                      <a:pt x="362" y="373"/>
                    </a:cubicBezTo>
                    <a:cubicBezTo>
                      <a:pt x="364" y="390"/>
                      <a:pt x="374" y="493"/>
                      <a:pt x="374" y="502"/>
                    </a:cubicBezTo>
                    <a:cubicBezTo>
                      <a:pt x="374" y="524"/>
                      <a:pt x="335" y="526"/>
                      <a:pt x="320" y="526"/>
                    </a:cubicBezTo>
                    <a:cubicBezTo>
                      <a:pt x="312" y="526"/>
                      <a:pt x="304" y="526"/>
                      <a:pt x="304" y="544"/>
                    </a:cubicBezTo>
                    <a:cubicBezTo>
                      <a:pt x="304" y="551"/>
                      <a:pt x="312" y="551"/>
                      <a:pt x="314" y="551"/>
                    </a:cubicBezTo>
                    <a:cubicBezTo>
                      <a:pt x="343" y="551"/>
                      <a:pt x="374" y="548"/>
                      <a:pt x="406" y="548"/>
                    </a:cubicBezTo>
                    <a:cubicBezTo>
                      <a:pt x="424" y="548"/>
                      <a:pt x="470" y="551"/>
                      <a:pt x="489" y="551"/>
                    </a:cubicBezTo>
                    <a:cubicBezTo>
                      <a:pt x="493" y="551"/>
                      <a:pt x="501" y="551"/>
                      <a:pt x="501" y="535"/>
                    </a:cubicBezTo>
                    <a:cubicBezTo>
                      <a:pt x="501" y="526"/>
                      <a:pt x="493" y="526"/>
                      <a:pt x="485" y="526"/>
                    </a:cubicBezTo>
                    <a:cubicBezTo>
                      <a:pt x="439" y="526"/>
                      <a:pt x="439" y="522"/>
                      <a:pt x="437" y="500"/>
                    </a:cubicBezTo>
                    <a:cubicBezTo>
                      <a:pt x="422" y="340"/>
                      <a:pt x="408" y="180"/>
                      <a:pt x="393" y="19"/>
                    </a:cubicBezTo>
                    <a:cubicBezTo>
                      <a:pt x="391" y="4"/>
                      <a:pt x="391" y="0"/>
                      <a:pt x="379" y="0"/>
                    </a:cubicBezTo>
                    <a:cubicBezTo>
                      <a:pt x="366" y="0"/>
                      <a:pt x="364" y="6"/>
                      <a:pt x="360" y="13"/>
                    </a:cubicBezTo>
                    <a:cubicBezTo>
                      <a:pt x="275" y="163"/>
                      <a:pt x="189" y="313"/>
                      <a:pt x="104" y="463"/>
                    </a:cubicBezTo>
                    <a:moveTo>
                      <a:pt x="193" y="349"/>
                    </a:moveTo>
                    <a:cubicBezTo>
                      <a:pt x="241" y="264"/>
                      <a:pt x="289" y="180"/>
                      <a:pt x="337" y="96"/>
                    </a:cubicBezTo>
                    <a:cubicBezTo>
                      <a:pt x="345" y="180"/>
                      <a:pt x="352" y="264"/>
                      <a:pt x="360" y="349"/>
                    </a:cubicBezTo>
                    <a:cubicBezTo>
                      <a:pt x="304" y="349"/>
                      <a:pt x="249" y="349"/>
                      <a:pt x="193" y="34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6" name="CustomShape 39"/>
              <p:cNvSpPr/>
              <p:nvPr/>
            </p:nvSpPr>
            <p:spPr>
              <a:xfrm>
                <a:off x="2110680" y="5414040"/>
                <a:ext cx="60120" cy="276840"/>
              </a:xfrm>
              <a:custGeom>
                <a:avLst/>
                <a:gdLst/>
                <a:ahLst/>
                <a:rect l="l" t="t" r="r" b="b"/>
                <a:pathLst>
                  <a:path w="170" h="772">
                    <a:moveTo>
                      <a:pt x="169" y="764"/>
                    </a:moveTo>
                    <a:cubicBezTo>
                      <a:pt x="169" y="760"/>
                      <a:pt x="169" y="760"/>
                      <a:pt x="156" y="747"/>
                    </a:cubicBezTo>
                    <a:cubicBezTo>
                      <a:pt x="67" y="650"/>
                      <a:pt x="42" y="503"/>
                      <a:pt x="42" y="387"/>
                    </a:cubicBezTo>
                    <a:cubicBezTo>
                      <a:pt x="42" y="253"/>
                      <a:pt x="71" y="119"/>
                      <a:pt x="160" y="22"/>
                    </a:cubicBezTo>
                    <a:cubicBezTo>
                      <a:pt x="169" y="13"/>
                      <a:pt x="169" y="11"/>
                      <a:pt x="169" y="9"/>
                    </a:cubicBezTo>
                    <a:cubicBezTo>
                      <a:pt x="169" y="2"/>
                      <a:pt x="167" y="0"/>
                      <a:pt x="162" y="0"/>
                    </a:cubicBezTo>
                    <a:cubicBezTo>
                      <a:pt x="154" y="0"/>
                      <a:pt x="90" y="53"/>
                      <a:pt x="46" y="152"/>
                    </a:cubicBezTo>
                    <a:cubicBezTo>
                      <a:pt x="8" y="235"/>
                      <a:pt x="0" y="321"/>
                      <a:pt x="0" y="387"/>
                    </a:cubicBezTo>
                    <a:cubicBezTo>
                      <a:pt x="0" y="446"/>
                      <a:pt x="8" y="538"/>
                      <a:pt x="48" y="626"/>
                    </a:cubicBezTo>
                    <a:cubicBezTo>
                      <a:pt x="92" y="720"/>
                      <a:pt x="154" y="771"/>
                      <a:pt x="162" y="771"/>
                    </a:cubicBezTo>
                    <a:cubicBezTo>
                      <a:pt x="167" y="771"/>
                      <a:pt x="169" y="769"/>
                      <a:pt x="169" y="76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7" name="CustomShape 40"/>
              <p:cNvSpPr/>
              <p:nvPr/>
            </p:nvSpPr>
            <p:spPr>
              <a:xfrm>
                <a:off x="2200680" y="5499360"/>
                <a:ext cx="95760" cy="124920"/>
              </a:xfrm>
              <a:custGeom>
                <a:avLst/>
                <a:gdLst/>
                <a:ahLst/>
                <a:rect l="l" t="t" r="r" b="b"/>
                <a:pathLst>
                  <a:path w="269" h="350">
                    <a:moveTo>
                      <a:pt x="247" y="53"/>
                    </a:moveTo>
                    <a:cubicBezTo>
                      <a:pt x="227" y="55"/>
                      <a:pt x="212" y="71"/>
                      <a:pt x="212" y="88"/>
                    </a:cubicBezTo>
                    <a:cubicBezTo>
                      <a:pt x="212" y="99"/>
                      <a:pt x="218" y="110"/>
                      <a:pt x="235" y="110"/>
                    </a:cubicBezTo>
                    <a:cubicBezTo>
                      <a:pt x="251" y="110"/>
                      <a:pt x="268" y="97"/>
                      <a:pt x="268" y="66"/>
                    </a:cubicBezTo>
                    <a:cubicBezTo>
                      <a:pt x="268" y="33"/>
                      <a:pt x="237" y="0"/>
                      <a:pt x="183" y="0"/>
                    </a:cubicBezTo>
                    <a:cubicBezTo>
                      <a:pt x="85" y="0"/>
                      <a:pt x="58" y="79"/>
                      <a:pt x="58" y="114"/>
                    </a:cubicBezTo>
                    <a:cubicBezTo>
                      <a:pt x="58" y="174"/>
                      <a:pt x="112" y="185"/>
                      <a:pt x="133" y="189"/>
                    </a:cubicBezTo>
                    <a:cubicBezTo>
                      <a:pt x="172" y="198"/>
                      <a:pt x="210" y="207"/>
                      <a:pt x="210" y="248"/>
                    </a:cubicBezTo>
                    <a:cubicBezTo>
                      <a:pt x="210" y="268"/>
                      <a:pt x="193" y="334"/>
                      <a:pt x="106" y="334"/>
                    </a:cubicBezTo>
                    <a:cubicBezTo>
                      <a:pt x="95" y="334"/>
                      <a:pt x="39" y="334"/>
                      <a:pt x="23" y="292"/>
                    </a:cubicBezTo>
                    <a:cubicBezTo>
                      <a:pt x="50" y="297"/>
                      <a:pt x="68" y="273"/>
                      <a:pt x="68" y="251"/>
                    </a:cubicBezTo>
                    <a:cubicBezTo>
                      <a:pt x="68" y="233"/>
                      <a:pt x="56" y="224"/>
                      <a:pt x="41" y="224"/>
                    </a:cubicBezTo>
                    <a:cubicBezTo>
                      <a:pt x="23" y="224"/>
                      <a:pt x="0" y="240"/>
                      <a:pt x="0" y="275"/>
                    </a:cubicBezTo>
                    <a:cubicBezTo>
                      <a:pt x="0" y="319"/>
                      <a:pt x="41" y="349"/>
                      <a:pt x="104" y="349"/>
                    </a:cubicBezTo>
                    <a:cubicBezTo>
                      <a:pt x="222" y="349"/>
                      <a:pt x="251" y="257"/>
                      <a:pt x="251" y="222"/>
                    </a:cubicBezTo>
                    <a:cubicBezTo>
                      <a:pt x="251" y="193"/>
                      <a:pt x="237" y="176"/>
                      <a:pt x="229" y="165"/>
                    </a:cubicBezTo>
                    <a:cubicBezTo>
                      <a:pt x="210" y="145"/>
                      <a:pt x="187" y="141"/>
                      <a:pt x="156" y="134"/>
                    </a:cubicBezTo>
                    <a:cubicBezTo>
                      <a:pt x="129" y="128"/>
                      <a:pt x="100" y="121"/>
                      <a:pt x="100" y="88"/>
                    </a:cubicBezTo>
                    <a:cubicBezTo>
                      <a:pt x="100" y="64"/>
                      <a:pt x="118" y="18"/>
                      <a:pt x="183" y="18"/>
                    </a:cubicBezTo>
                    <a:cubicBezTo>
                      <a:pt x="199" y="18"/>
                      <a:pt x="237" y="24"/>
                      <a:pt x="247" y="5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8" name="CustomShape 41"/>
              <p:cNvSpPr/>
              <p:nvPr/>
            </p:nvSpPr>
            <p:spPr>
              <a:xfrm>
                <a:off x="2324880" y="5414040"/>
                <a:ext cx="60840" cy="276840"/>
              </a:xfrm>
              <a:custGeom>
                <a:avLst/>
                <a:gdLst/>
                <a:ahLst/>
                <a:rect l="l" t="t" r="r" b="b"/>
                <a:pathLst>
                  <a:path w="172" h="772">
                    <a:moveTo>
                      <a:pt x="171" y="387"/>
                    </a:moveTo>
                    <a:cubicBezTo>
                      <a:pt x="171" y="325"/>
                      <a:pt x="162" y="233"/>
                      <a:pt x="123" y="145"/>
                    </a:cubicBezTo>
                    <a:cubicBezTo>
                      <a:pt x="79" y="51"/>
                      <a:pt x="17" y="0"/>
                      <a:pt x="8" y="0"/>
                    </a:cubicBezTo>
                    <a:cubicBezTo>
                      <a:pt x="4" y="0"/>
                      <a:pt x="0" y="5"/>
                      <a:pt x="0" y="9"/>
                    </a:cubicBezTo>
                    <a:cubicBezTo>
                      <a:pt x="0" y="11"/>
                      <a:pt x="0" y="13"/>
                      <a:pt x="15" y="27"/>
                    </a:cubicBezTo>
                    <a:cubicBezTo>
                      <a:pt x="88" y="103"/>
                      <a:pt x="129" y="224"/>
                      <a:pt x="129" y="387"/>
                    </a:cubicBezTo>
                    <a:cubicBezTo>
                      <a:pt x="129" y="518"/>
                      <a:pt x="102" y="652"/>
                      <a:pt x="11" y="751"/>
                    </a:cubicBezTo>
                    <a:cubicBezTo>
                      <a:pt x="0" y="760"/>
                      <a:pt x="0" y="760"/>
                      <a:pt x="0" y="764"/>
                    </a:cubicBezTo>
                    <a:cubicBezTo>
                      <a:pt x="0" y="769"/>
                      <a:pt x="4" y="771"/>
                      <a:pt x="8" y="771"/>
                    </a:cubicBezTo>
                    <a:cubicBezTo>
                      <a:pt x="17" y="771"/>
                      <a:pt x="81" y="718"/>
                      <a:pt x="125" y="621"/>
                    </a:cubicBezTo>
                    <a:cubicBezTo>
                      <a:pt x="162" y="536"/>
                      <a:pt x="171" y="450"/>
                      <a:pt x="171" y="38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9" name="CustomShape 42"/>
              <p:cNvSpPr/>
              <p:nvPr/>
            </p:nvSpPr>
            <p:spPr>
              <a:xfrm>
                <a:off x="2471040" y="5414040"/>
                <a:ext cx="248040" cy="276840"/>
              </a:xfrm>
              <a:custGeom>
                <a:avLst/>
                <a:gdLst/>
                <a:ahLst/>
                <a:rect l="l" t="t" r="r" b="b"/>
                <a:pathLst>
                  <a:path w="692" h="772">
                    <a:moveTo>
                      <a:pt x="268" y="413"/>
                    </a:moveTo>
                    <a:cubicBezTo>
                      <a:pt x="182" y="526"/>
                      <a:pt x="95" y="638"/>
                      <a:pt x="8" y="751"/>
                    </a:cubicBezTo>
                    <a:cubicBezTo>
                      <a:pt x="2" y="758"/>
                      <a:pt x="2" y="760"/>
                      <a:pt x="2" y="762"/>
                    </a:cubicBezTo>
                    <a:cubicBezTo>
                      <a:pt x="2" y="771"/>
                      <a:pt x="8" y="771"/>
                      <a:pt x="21" y="771"/>
                    </a:cubicBezTo>
                    <a:cubicBezTo>
                      <a:pt x="223" y="771"/>
                      <a:pt x="426" y="771"/>
                      <a:pt x="628" y="771"/>
                    </a:cubicBezTo>
                    <a:cubicBezTo>
                      <a:pt x="649" y="707"/>
                      <a:pt x="670" y="643"/>
                      <a:pt x="691" y="580"/>
                    </a:cubicBezTo>
                    <a:cubicBezTo>
                      <a:pt x="684" y="580"/>
                      <a:pt x="678" y="580"/>
                      <a:pt x="672" y="580"/>
                    </a:cubicBezTo>
                    <a:cubicBezTo>
                      <a:pt x="653" y="637"/>
                      <a:pt x="605" y="683"/>
                      <a:pt x="543" y="707"/>
                    </a:cubicBezTo>
                    <a:cubicBezTo>
                      <a:pt x="530" y="709"/>
                      <a:pt x="481" y="729"/>
                      <a:pt x="372" y="729"/>
                    </a:cubicBezTo>
                    <a:cubicBezTo>
                      <a:pt x="269" y="729"/>
                      <a:pt x="166" y="729"/>
                      <a:pt x="62" y="729"/>
                    </a:cubicBezTo>
                    <a:cubicBezTo>
                      <a:pt x="147" y="619"/>
                      <a:pt x="232" y="508"/>
                      <a:pt x="316" y="398"/>
                    </a:cubicBezTo>
                    <a:cubicBezTo>
                      <a:pt x="320" y="391"/>
                      <a:pt x="322" y="390"/>
                      <a:pt x="322" y="387"/>
                    </a:cubicBezTo>
                    <a:cubicBezTo>
                      <a:pt x="322" y="383"/>
                      <a:pt x="322" y="382"/>
                      <a:pt x="318" y="376"/>
                    </a:cubicBezTo>
                    <a:cubicBezTo>
                      <a:pt x="238" y="261"/>
                      <a:pt x="159" y="146"/>
                      <a:pt x="79" y="31"/>
                    </a:cubicBezTo>
                    <a:cubicBezTo>
                      <a:pt x="175" y="31"/>
                      <a:pt x="272" y="31"/>
                      <a:pt x="368" y="31"/>
                    </a:cubicBezTo>
                    <a:cubicBezTo>
                      <a:pt x="453" y="31"/>
                      <a:pt x="620" y="38"/>
                      <a:pt x="672" y="180"/>
                    </a:cubicBezTo>
                    <a:cubicBezTo>
                      <a:pt x="678" y="180"/>
                      <a:pt x="684" y="180"/>
                      <a:pt x="691" y="180"/>
                    </a:cubicBezTo>
                    <a:cubicBezTo>
                      <a:pt x="670" y="120"/>
                      <a:pt x="649" y="60"/>
                      <a:pt x="628" y="0"/>
                    </a:cubicBezTo>
                    <a:cubicBezTo>
                      <a:pt x="426" y="0"/>
                      <a:pt x="223" y="0"/>
                      <a:pt x="21" y="0"/>
                    </a:cubicBezTo>
                    <a:cubicBezTo>
                      <a:pt x="2" y="0"/>
                      <a:pt x="0" y="2"/>
                      <a:pt x="0" y="27"/>
                    </a:cubicBezTo>
                    <a:cubicBezTo>
                      <a:pt x="89" y="155"/>
                      <a:pt x="179" y="284"/>
                      <a:pt x="268" y="41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0" name="CustomShape 43"/>
              <p:cNvSpPr/>
              <p:nvPr/>
            </p:nvSpPr>
            <p:spPr>
              <a:xfrm>
                <a:off x="2742840" y="5576760"/>
                <a:ext cx="55440" cy="129960"/>
              </a:xfrm>
              <a:custGeom>
                <a:avLst/>
                <a:gdLst/>
                <a:ahLst/>
                <a:rect l="l" t="t" r="r" b="b"/>
                <a:pathLst>
                  <a:path w="157" h="364">
                    <a:moveTo>
                      <a:pt x="142" y="20"/>
                    </a:moveTo>
                    <a:cubicBezTo>
                      <a:pt x="142" y="11"/>
                      <a:pt x="135" y="0"/>
                      <a:pt x="121" y="0"/>
                    </a:cubicBezTo>
                    <a:cubicBezTo>
                      <a:pt x="108" y="0"/>
                      <a:pt x="94" y="14"/>
                      <a:pt x="94" y="29"/>
                    </a:cubicBezTo>
                    <a:cubicBezTo>
                      <a:pt x="94" y="38"/>
                      <a:pt x="100" y="51"/>
                      <a:pt x="115" y="51"/>
                    </a:cubicBezTo>
                    <a:cubicBezTo>
                      <a:pt x="129" y="51"/>
                      <a:pt x="142" y="36"/>
                      <a:pt x="142" y="20"/>
                    </a:cubicBezTo>
                    <a:moveTo>
                      <a:pt x="38" y="295"/>
                    </a:moveTo>
                    <a:cubicBezTo>
                      <a:pt x="36" y="301"/>
                      <a:pt x="33" y="308"/>
                      <a:pt x="33" y="317"/>
                    </a:cubicBezTo>
                    <a:cubicBezTo>
                      <a:pt x="33" y="343"/>
                      <a:pt x="54" y="363"/>
                      <a:pt x="81" y="363"/>
                    </a:cubicBezTo>
                    <a:cubicBezTo>
                      <a:pt x="133" y="363"/>
                      <a:pt x="156" y="288"/>
                      <a:pt x="156" y="279"/>
                    </a:cubicBezTo>
                    <a:cubicBezTo>
                      <a:pt x="156" y="273"/>
                      <a:pt x="150" y="273"/>
                      <a:pt x="148" y="273"/>
                    </a:cubicBezTo>
                    <a:cubicBezTo>
                      <a:pt x="140" y="273"/>
                      <a:pt x="140" y="277"/>
                      <a:pt x="137" y="281"/>
                    </a:cubicBezTo>
                    <a:cubicBezTo>
                      <a:pt x="125" y="325"/>
                      <a:pt x="104" y="347"/>
                      <a:pt x="83" y="347"/>
                    </a:cubicBezTo>
                    <a:cubicBezTo>
                      <a:pt x="73" y="347"/>
                      <a:pt x="71" y="341"/>
                      <a:pt x="71" y="330"/>
                    </a:cubicBezTo>
                    <a:cubicBezTo>
                      <a:pt x="71" y="317"/>
                      <a:pt x="75" y="306"/>
                      <a:pt x="79" y="295"/>
                    </a:cubicBezTo>
                    <a:cubicBezTo>
                      <a:pt x="83" y="279"/>
                      <a:pt x="90" y="266"/>
                      <a:pt x="96" y="251"/>
                    </a:cubicBezTo>
                    <a:cubicBezTo>
                      <a:pt x="100" y="238"/>
                      <a:pt x="119" y="189"/>
                      <a:pt x="121" y="183"/>
                    </a:cubicBezTo>
                    <a:cubicBezTo>
                      <a:pt x="121" y="178"/>
                      <a:pt x="123" y="172"/>
                      <a:pt x="123" y="165"/>
                    </a:cubicBezTo>
                    <a:cubicBezTo>
                      <a:pt x="123" y="141"/>
                      <a:pt x="102" y="119"/>
                      <a:pt x="75" y="119"/>
                    </a:cubicBezTo>
                    <a:cubicBezTo>
                      <a:pt x="23" y="119"/>
                      <a:pt x="0" y="194"/>
                      <a:pt x="0" y="202"/>
                    </a:cubicBezTo>
                    <a:cubicBezTo>
                      <a:pt x="0" y="209"/>
                      <a:pt x="6" y="207"/>
                      <a:pt x="8" y="209"/>
                    </a:cubicBezTo>
                    <a:cubicBezTo>
                      <a:pt x="17" y="209"/>
                      <a:pt x="17" y="207"/>
                      <a:pt x="19" y="200"/>
                    </a:cubicBezTo>
                    <a:cubicBezTo>
                      <a:pt x="31" y="154"/>
                      <a:pt x="54" y="134"/>
                      <a:pt x="73" y="134"/>
                    </a:cubicBezTo>
                    <a:cubicBezTo>
                      <a:pt x="81" y="134"/>
                      <a:pt x="85" y="139"/>
                      <a:pt x="85" y="154"/>
                    </a:cubicBezTo>
                    <a:cubicBezTo>
                      <a:pt x="85" y="165"/>
                      <a:pt x="83" y="174"/>
                      <a:pt x="71" y="207"/>
                    </a:cubicBezTo>
                    <a:cubicBezTo>
                      <a:pt x="60" y="236"/>
                      <a:pt x="49" y="265"/>
                      <a:pt x="38" y="29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1" name="CustomShape 44"/>
              <p:cNvSpPr/>
              <p:nvPr/>
            </p:nvSpPr>
            <p:spPr>
              <a:xfrm>
                <a:off x="2876400" y="5502600"/>
                <a:ext cx="137520" cy="121680"/>
              </a:xfrm>
              <a:custGeom>
                <a:avLst/>
                <a:gdLst/>
                <a:ahLst/>
                <a:rect l="l" t="t" r="r" b="b"/>
                <a:pathLst>
                  <a:path w="385" h="341">
                    <a:moveTo>
                      <a:pt x="349" y="46"/>
                    </a:moveTo>
                    <a:cubicBezTo>
                      <a:pt x="359" y="46"/>
                      <a:pt x="384" y="46"/>
                      <a:pt x="384" y="20"/>
                    </a:cubicBezTo>
                    <a:cubicBezTo>
                      <a:pt x="384" y="0"/>
                      <a:pt x="370" y="0"/>
                      <a:pt x="357" y="0"/>
                    </a:cubicBezTo>
                    <a:cubicBezTo>
                      <a:pt x="302" y="0"/>
                      <a:pt x="246" y="0"/>
                      <a:pt x="191" y="0"/>
                    </a:cubicBezTo>
                    <a:cubicBezTo>
                      <a:pt x="81" y="0"/>
                      <a:pt x="0" y="127"/>
                      <a:pt x="0" y="220"/>
                    </a:cubicBezTo>
                    <a:cubicBezTo>
                      <a:pt x="0" y="288"/>
                      <a:pt x="41" y="340"/>
                      <a:pt x="108" y="340"/>
                    </a:cubicBezTo>
                    <a:cubicBezTo>
                      <a:pt x="195" y="340"/>
                      <a:pt x="291" y="248"/>
                      <a:pt x="291" y="130"/>
                    </a:cubicBezTo>
                    <a:cubicBezTo>
                      <a:pt x="291" y="116"/>
                      <a:pt x="291" y="79"/>
                      <a:pt x="270" y="46"/>
                    </a:cubicBezTo>
                    <a:cubicBezTo>
                      <a:pt x="296" y="46"/>
                      <a:pt x="323" y="46"/>
                      <a:pt x="349" y="46"/>
                    </a:cubicBezTo>
                    <a:moveTo>
                      <a:pt x="110" y="325"/>
                    </a:moveTo>
                    <a:cubicBezTo>
                      <a:pt x="72" y="325"/>
                      <a:pt x="43" y="296"/>
                      <a:pt x="43" y="242"/>
                    </a:cubicBezTo>
                    <a:cubicBezTo>
                      <a:pt x="43" y="217"/>
                      <a:pt x="54" y="154"/>
                      <a:pt x="79" y="110"/>
                    </a:cubicBezTo>
                    <a:cubicBezTo>
                      <a:pt x="110" y="55"/>
                      <a:pt x="153" y="46"/>
                      <a:pt x="178" y="46"/>
                    </a:cubicBezTo>
                    <a:cubicBezTo>
                      <a:pt x="239" y="46"/>
                      <a:pt x="245" y="97"/>
                      <a:pt x="245" y="121"/>
                    </a:cubicBezTo>
                    <a:cubicBezTo>
                      <a:pt x="245" y="156"/>
                      <a:pt x="230" y="220"/>
                      <a:pt x="206" y="259"/>
                    </a:cubicBezTo>
                    <a:cubicBezTo>
                      <a:pt x="176" y="303"/>
                      <a:pt x="137" y="325"/>
                      <a:pt x="110" y="32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2" name="CustomShape 45"/>
              <p:cNvSpPr/>
              <p:nvPr/>
            </p:nvSpPr>
            <p:spPr>
              <a:xfrm>
                <a:off x="3034440" y="5436360"/>
                <a:ext cx="97920" cy="86760"/>
              </a:xfrm>
              <a:custGeom>
                <a:avLst/>
                <a:gdLst/>
                <a:ahLst/>
                <a:rect l="l" t="t" r="r" b="b"/>
                <a:pathLst>
                  <a:path w="275" h="244">
                    <a:moveTo>
                      <a:pt x="104" y="180"/>
                    </a:moveTo>
                    <a:cubicBezTo>
                      <a:pt x="97" y="197"/>
                      <a:pt x="81" y="228"/>
                      <a:pt x="56" y="228"/>
                    </a:cubicBezTo>
                    <a:cubicBezTo>
                      <a:pt x="54" y="228"/>
                      <a:pt x="39" y="228"/>
                      <a:pt x="27" y="219"/>
                    </a:cubicBezTo>
                    <a:cubicBezTo>
                      <a:pt x="49" y="213"/>
                      <a:pt x="49" y="193"/>
                      <a:pt x="49" y="191"/>
                    </a:cubicBezTo>
                    <a:cubicBezTo>
                      <a:pt x="49" y="178"/>
                      <a:pt x="41" y="171"/>
                      <a:pt x="29" y="171"/>
                    </a:cubicBezTo>
                    <a:cubicBezTo>
                      <a:pt x="16" y="171"/>
                      <a:pt x="0" y="184"/>
                      <a:pt x="0" y="204"/>
                    </a:cubicBezTo>
                    <a:cubicBezTo>
                      <a:pt x="0" y="230"/>
                      <a:pt x="29" y="243"/>
                      <a:pt x="54" y="243"/>
                    </a:cubicBezTo>
                    <a:cubicBezTo>
                      <a:pt x="79" y="243"/>
                      <a:pt x="99" y="226"/>
                      <a:pt x="112" y="204"/>
                    </a:cubicBezTo>
                    <a:cubicBezTo>
                      <a:pt x="124" y="232"/>
                      <a:pt x="151" y="243"/>
                      <a:pt x="172" y="243"/>
                    </a:cubicBezTo>
                    <a:cubicBezTo>
                      <a:pt x="231" y="243"/>
                      <a:pt x="262" y="175"/>
                      <a:pt x="262" y="160"/>
                    </a:cubicBezTo>
                    <a:cubicBezTo>
                      <a:pt x="262" y="153"/>
                      <a:pt x="255" y="153"/>
                      <a:pt x="253" y="153"/>
                    </a:cubicBezTo>
                    <a:cubicBezTo>
                      <a:pt x="247" y="153"/>
                      <a:pt x="247" y="156"/>
                      <a:pt x="245" y="162"/>
                    </a:cubicBezTo>
                    <a:cubicBezTo>
                      <a:pt x="235" y="199"/>
                      <a:pt x="203" y="228"/>
                      <a:pt x="174" y="228"/>
                    </a:cubicBezTo>
                    <a:cubicBezTo>
                      <a:pt x="154" y="228"/>
                      <a:pt x="143" y="213"/>
                      <a:pt x="143" y="193"/>
                    </a:cubicBezTo>
                    <a:cubicBezTo>
                      <a:pt x="143" y="178"/>
                      <a:pt x="156" y="129"/>
                      <a:pt x="170" y="70"/>
                    </a:cubicBezTo>
                    <a:cubicBezTo>
                      <a:pt x="181" y="28"/>
                      <a:pt x="203" y="15"/>
                      <a:pt x="220" y="15"/>
                    </a:cubicBezTo>
                    <a:cubicBezTo>
                      <a:pt x="229" y="17"/>
                      <a:pt x="237" y="15"/>
                      <a:pt x="247" y="22"/>
                    </a:cubicBezTo>
                    <a:cubicBezTo>
                      <a:pt x="231" y="26"/>
                      <a:pt x="224" y="41"/>
                      <a:pt x="224" y="52"/>
                    </a:cubicBezTo>
                    <a:cubicBezTo>
                      <a:pt x="224" y="63"/>
                      <a:pt x="234" y="72"/>
                      <a:pt x="245" y="72"/>
                    </a:cubicBezTo>
                    <a:cubicBezTo>
                      <a:pt x="257" y="72"/>
                      <a:pt x="274" y="61"/>
                      <a:pt x="274" y="39"/>
                    </a:cubicBezTo>
                    <a:cubicBezTo>
                      <a:pt x="274" y="9"/>
                      <a:pt x="241" y="0"/>
                      <a:pt x="220" y="0"/>
                    </a:cubicBezTo>
                    <a:cubicBezTo>
                      <a:pt x="195" y="0"/>
                      <a:pt x="174" y="17"/>
                      <a:pt x="164" y="37"/>
                    </a:cubicBezTo>
                    <a:cubicBezTo>
                      <a:pt x="154" y="15"/>
                      <a:pt x="131" y="0"/>
                      <a:pt x="102" y="0"/>
                    </a:cubicBezTo>
                    <a:cubicBezTo>
                      <a:pt x="45" y="0"/>
                      <a:pt x="12" y="66"/>
                      <a:pt x="12" y="81"/>
                    </a:cubicBezTo>
                    <a:cubicBezTo>
                      <a:pt x="12" y="90"/>
                      <a:pt x="18" y="90"/>
                      <a:pt x="20" y="90"/>
                    </a:cubicBezTo>
                    <a:cubicBezTo>
                      <a:pt x="27" y="90"/>
                      <a:pt x="29" y="88"/>
                      <a:pt x="31" y="79"/>
                    </a:cubicBezTo>
                    <a:cubicBezTo>
                      <a:pt x="43" y="37"/>
                      <a:pt x="77" y="15"/>
                      <a:pt x="102" y="15"/>
                    </a:cubicBezTo>
                    <a:cubicBezTo>
                      <a:pt x="118" y="15"/>
                      <a:pt x="131" y="24"/>
                      <a:pt x="131" y="50"/>
                    </a:cubicBezTo>
                    <a:cubicBezTo>
                      <a:pt x="131" y="61"/>
                      <a:pt x="124" y="88"/>
                      <a:pt x="120" y="105"/>
                    </a:cubicBezTo>
                    <a:cubicBezTo>
                      <a:pt x="115" y="130"/>
                      <a:pt x="109" y="155"/>
                      <a:pt x="104" y="18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3" name="CustomShape 46"/>
              <p:cNvSpPr/>
              <p:nvPr/>
            </p:nvSpPr>
            <p:spPr>
              <a:xfrm>
                <a:off x="3025440" y="5565960"/>
                <a:ext cx="54720" cy="129600"/>
              </a:xfrm>
              <a:custGeom>
                <a:avLst/>
                <a:gdLst/>
                <a:ahLst/>
                <a:rect l="l" t="t" r="r" b="b"/>
                <a:pathLst>
                  <a:path w="155" h="363">
                    <a:moveTo>
                      <a:pt x="141" y="19"/>
                    </a:moveTo>
                    <a:cubicBezTo>
                      <a:pt x="141" y="11"/>
                      <a:pt x="135" y="0"/>
                      <a:pt x="120" y="0"/>
                    </a:cubicBezTo>
                    <a:cubicBezTo>
                      <a:pt x="106" y="0"/>
                      <a:pt x="91" y="13"/>
                      <a:pt x="91" y="28"/>
                    </a:cubicBezTo>
                    <a:cubicBezTo>
                      <a:pt x="91" y="39"/>
                      <a:pt x="97" y="50"/>
                      <a:pt x="112" y="50"/>
                    </a:cubicBezTo>
                    <a:cubicBezTo>
                      <a:pt x="127" y="50"/>
                      <a:pt x="141" y="35"/>
                      <a:pt x="141" y="19"/>
                    </a:cubicBezTo>
                    <a:moveTo>
                      <a:pt x="35" y="294"/>
                    </a:moveTo>
                    <a:cubicBezTo>
                      <a:pt x="33" y="300"/>
                      <a:pt x="31" y="307"/>
                      <a:pt x="31" y="316"/>
                    </a:cubicBezTo>
                    <a:cubicBezTo>
                      <a:pt x="31" y="342"/>
                      <a:pt x="52" y="362"/>
                      <a:pt x="81" y="362"/>
                    </a:cubicBezTo>
                    <a:cubicBezTo>
                      <a:pt x="131" y="362"/>
                      <a:pt x="154" y="287"/>
                      <a:pt x="154" y="281"/>
                    </a:cubicBezTo>
                    <a:cubicBezTo>
                      <a:pt x="154" y="272"/>
                      <a:pt x="147" y="272"/>
                      <a:pt x="145" y="272"/>
                    </a:cubicBezTo>
                    <a:cubicBezTo>
                      <a:pt x="139" y="272"/>
                      <a:pt x="137" y="276"/>
                      <a:pt x="135" y="283"/>
                    </a:cubicBezTo>
                    <a:cubicBezTo>
                      <a:pt x="124" y="325"/>
                      <a:pt x="102" y="347"/>
                      <a:pt x="81" y="347"/>
                    </a:cubicBezTo>
                    <a:cubicBezTo>
                      <a:pt x="70" y="347"/>
                      <a:pt x="68" y="340"/>
                      <a:pt x="68" y="329"/>
                    </a:cubicBezTo>
                    <a:cubicBezTo>
                      <a:pt x="68" y="316"/>
                      <a:pt x="72" y="305"/>
                      <a:pt x="77" y="294"/>
                    </a:cubicBezTo>
                    <a:cubicBezTo>
                      <a:pt x="83" y="278"/>
                      <a:pt x="87" y="265"/>
                      <a:pt x="93" y="250"/>
                    </a:cubicBezTo>
                    <a:cubicBezTo>
                      <a:pt x="97" y="237"/>
                      <a:pt x="116" y="188"/>
                      <a:pt x="118" y="182"/>
                    </a:cubicBezTo>
                    <a:cubicBezTo>
                      <a:pt x="120" y="178"/>
                      <a:pt x="122" y="171"/>
                      <a:pt x="122" y="164"/>
                    </a:cubicBezTo>
                    <a:cubicBezTo>
                      <a:pt x="122" y="140"/>
                      <a:pt x="102" y="118"/>
                      <a:pt x="72" y="118"/>
                    </a:cubicBezTo>
                    <a:cubicBezTo>
                      <a:pt x="22" y="118"/>
                      <a:pt x="0" y="193"/>
                      <a:pt x="0" y="202"/>
                    </a:cubicBezTo>
                    <a:cubicBezTo>
                      <a:pt x="0" y="208"/>
                      <a:pt x="6" y="208"/>
                      <a:pt x="8" y="208"/>
                    </a:cubicBezTo>
                    <a:cubicBezTo>
                      <a:pt x="14" y="208"/>
                      <a:pt x="14" y="206"/>
                      <a:pt x="16" y="199"/>
                    </a:cubicBezTo>
                    <a:cubicBezTo>
                      <a:pt x="31" y="153"/>
                      <a:pt x="52" y="134"/>
                      <a:pt x="70" y="134"/>
                    </a:cubicBezTo>
                    <a:cubicBezTo>
                      <a:pt x="79" y="134"/>
                      <a:pt x="85" y="138"/>
                      <a:pt x="85" y="153"/>
                    </a:cubicBezTo>
                    <a:cubicBezTo>
                      <a:pt x="85" y="167"/>
                      <a:pt x="81" y="173"/>
                      <a:pt x="68" y="206"/>
                    </a:cubicBezTo>
                    <a:cubicBezTo>
                      <a:pt x="57" y="235"/>
                      <a:pt x="46" y="265"/>
                      <a:pt x="35" y="29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4" name="CustomShape 47"/>
              <p:cNvSpPr/>
              <p:nvPr/>
            </p:nvSpPr>
            <p:spPr>
              <a:xfrm>
                <a:off x="3231360" y="5460840"/>
                <a:ext cx="174600" cy="183240"/>
              </a:xfrm>
              <a:custGeom>
                <a:avLst/>
                <a:gdLst/>
                <a:ahLst/>
                <a:rect l="l" t="t" r="r" b="b"/>
                <a:pathLst>
                  <a:path w="488" h="512">
                    <a:moveTo>
                      <a:pt x="258" y="272"/>
                    </a:moveTo>
                    <a:cubicBezTo>
                      <a:pt x="326" y="272"/>
                      <a:pt x="394" y="272"/>
                      <a:pt x="462" y="272"/>
                    </a:cubicBezTo>
                    <a:cubicBezTo>
                      <a:pt x="472" y="272"/>
                      <a:pt x="487" y="272"/>
                      <a:pt x="487" y="257"/>
                    </a:cubicBezTo>
                    <a:cubicBezTo>
                      <a:pt x="487" y="241"/>
                      <a:pt x="472" y="241"/>
                      <a:pt x="462" y="241"/>
                    </a:cubicBezTo>
                    <a:cubicBezTo>
                      <a:pt x="394" y="241"/>
                      <a:pt x="326" y="241"/>
                      <a:pt x="258" y="241"/>
                    </a:cubicBezTo>
                    <a:cubicBezTo>
                      <a:pt x="258" y="169"/>
                      <a:pt x="258" y="96"/>
                      <a:pt x="258" y="24"/>
                    </a:cubicBezTo>
                    <a:cubicBezTo>
                      <a:pt x="258" y="15"/>
                      <a:pt x="258" y="0"/>
                      <a:pt x="243" y="0"/>
                    </a:cubicBezTo>
                    <a:cubicBezTo>
                      <a:pt x="229" y="0"/>
                      <a:pt x="229" y="15"/>
                      <a:pt x="229" y="24"/>
                    </a:cubicBezTo>
                    <a:cubicBezTo>
                      <a:pt x="229" y="96"/>
                      <a:pt x="229" y="169"/>
                      <a:pt x="229" y="241"/>
                    </a:cubicBezTo>
                    <a:cubicBezTo>
                      <a:pt x="161" y="241"/>
                      <a:pt x="93" y="241"/>
                      <a:pt x="25" y="241"/>
                    </a:cubicBezTo>
                    <a:cubicBezTo>
                      <a:pt x="14" y="241"/>
                      <a:pt x="0" y="241"/>
                      <a:pt x="0" y="257"/>
                    </a:cubicBezTo>
                    <a:cubicBezTo>
                      <a:pt x="0" y="272"/>
                      <a:pt x="14" y="272"/>
                      <a:pt x="25" y="272"/>
                    </a:cubicBezTo>
                    <a:cubicBezTo>
                      <a:pt x="93" y="272"/>
                      <a:pt x="161" y="272"/>
                      <a:pt x="229" y="272"/>
                    </a:cubicBezTo>
                    <a:cubicBezTo>
                      <a:pt x="229" y="344"/>
                      <a:pt x="229" y="415"/>
                      <a:pt x="229" y="487"/>
                    </a:cubicBezTo>
                    <a:cubicBezTo>
                      <a:pt x="229" y="498"/>
                      <a:pt x="229" y="511"/>
                      <a:pt x="243" y="511"/>
                    </a:cubicBezTo>
                    <a:cubicBezTo>
                      <a:pt x="258" y="511"/>
                      <a:pt x="258" y="498"/>
                      <a:pt x="258" y="487"/>
                    </a:cubicBezTo>
                    <a:cubicBezTo>
                      <a:pt x="258" y="415"/>
                      <a:pt x="258" y="344"/>
                      <a:pt x="258" y="27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5" name="CustomShape 48"/>
              <p:cNvSpPr/>
              <p:nvPr/>
            </p:nvSpPr>
            <p:spPr>
              <a:xfrm>
                <a:off x="3491280" y="5433120"/>
                <a:ext cx="187200" cy="188280"/>
              </a:xfrm>
              <a:custGeom>
                <a:avLst/>
                <a:gdLst/>
                <a:ahLst/>
                <a:rect l="l" t="t" r="r" b="b"/>
                <a:pathLst>
                  <a:path w="523" h="526">
                    <a:moveTo>
                      <a:pt x="85" y="465"/>
                    </a:moveTo>
                    <a:cubicBezTo>
                      <a:pt x="79" y="496"/>
                      <a:pt x="77" y="500"/>
                      <a:pt x="19" y="500"/>
                    </a:cubicBezTo>
                    <a:cubicBezTo>
                      <a:pt x="6" y="500"/>
                      <a:pt x="0" y="500"/>
                      <a:pt x="0" y="518"/>
                    </a:cubicBezTo>
                    <a:cubicBezTo>
                      <a:pt x="0" y="525"/>
                      <a:pt x="6" y="525"/>
                      <a:pt x="19" y="525"/>
                    </a:cubicBezTo>
                    <a:cubicBezTo>
                      <a:pt x="106" y="525"/>
                      <a:pt x="193" y="525"/>
                      <a:pt x="281" y="525"/>
                    </a:cubicBezTo>
                    <a:cubicBezTo>
                      <a:pt x="395" y="525"/>
                      <a:pt x="483" y="435"/>
                      <a:pt x="483" y="360"/>
                    </a:cubicBezTo>
                    <a:cubicBezTo>
                      <a:pt x="483" y="303"/>
                      <a:pt x="439" y="259"/>
                      <a:pt x="368" y="250"/>
                    </a:cubicBezTo>
                    <a:cubicBezTo>
                      <a:pt x="445" y="235"/>
                      <a:pt x="522" y="180"/>
                      <a:pt x="522" y="105"/>
                    </a:cubicBezTo>
                    <a:cubicBezTo>
                      <a:pt x="522" y="48"/>
                      <a:pt x="472" y="0"/>
                      <a:pt x="385" y="0"/>
                    </a:cubicBezTo>
                    <a:cubicBezTo>
                      <a:pt x="303" y="0"/>
                      <a:pt x="221" y="0"/>
                      <a:pt x="139" y="0"/>
                    </a:cubicBezTo>
                    <a:cubicBezTo>
                      <a:pt x="127" y="0"/>
                      <a:pt x="118" y="0"/>
                      <a:pt x="118" y="15"/>
                    </a:cubicBezTo>
                    <a:cubicBezTo>
                      <a:pt x="118" y="24"/>
                      <a:pt x="125" y="24"/>
                      <a:pt x="139" y="24"/>
                    </a:cubicBezTo>
                    <a:cubicBezTo>
                      <a:pt x="141" y="24"/>
                      <a:pt x="154" y="24"/>
                      <a:pt x="166" y="24"/>
                    </a:cubicBezTo>
                    <a:cubicBezTo>
                      <a:pt x="181" y="26"/>
                      <a:pt x="187" y="26"/>
                      <a:pt x="187" y="37"/>
                    </a:cubicBezTo>
                    <a:cubicBezTo>
                      <a:pt x="187" y="39"/>
                      <a:pt x="185" y="42"/>
                      <a:pt x="183" y="53"/>
                    </a:cubicBezTo>
                    <a:cubicBezTo>
                      <a:pt x="150" y="190"/>
                      <a:pt x="118" y="328"/>
                      <a:pt x="85" y="465"/>
                    </a:cubicBezTo>
                    <a:moveTo>
                      <a:pt x="195" y="244"/>
                    </a:moveTo>
                    <a:cubicBezTo>
                      <a:pt x="211" y="180"/>
                      <a:pt x="226" y="116"/>
                      <a:pt x="241" y="53"/>
                    </a:cubicBezTo>
                    <a:cubicBezTo>
                      <a:pt x="247" y="26"/>
                      <a:pt x="249" y="24"/>
                      <a:pt x="281" y="24"/>
                    </a:cubicBezTo>
                    <a:cubicBezTo>
                      <a:pt x="312" y="24"/>
                      <a:pt x="343" y="24"/>
                      <a:pt x="374" y="24"/>
                    </a:cubicBezTo>
                    <a:cubicBezTo>
                      <a:pt x="439" y="24"/>
                      <a:pt x="455" y="68"/>
                      <a:pt x="455" y="103"/>
                    </a:cubicBezTo>
                    <a:cubicBezTo>
                      <a:pt x="455" y="171"/>
                      <a:pt x="391" y="244"/>
                      <a:pt x="304" y="244"/>
                    </a:cubicBezTo>
                    <a:cubicBezTo>
                      <a:pt x="267" y="244"/>
                      <a:pt x="231" y="244"/>
                      <a:pt x="195" y="244"/>
                    </a:cubicBezTo>
                    <a:moveTo>
                      <a:pt x="162" y="500"/>
                    </a:moveTo>
                    <a:cubicBezTo>
                      <a:pt x="154" y="500"/>
                      <a:pt x="152" y="500"/>
                      <a:pt x="148" y="500"/>
                    </a:cubicBezTo>
                    <a:cubicBezTo>
                      <a:pt x="139" y="500"/>
                      <a:pt x="137" y="498"/>
                      <a:pt x="137" y="494"/>
                    </a:cubicBezTo>
                    <a:cubicBezTo>
                      <a:pt x="137" y="492"/>
                      <a:pt x="137" y="489"/>
                      <a:pt x="141" y="476"/>
                    </a:cubicBezTo>
                    <a:cubicBezTo>
                      <a:pt x="158" y="405"/>
                      <a:pt x="175" y="333"/>
                      <a:pt x="191" y="261"/>
                    </a:cubicBezTo>
                    <a:cubicBezTo>
                      <a:pt x="238" y="261"/>
                      <a:pt x="284" y="261"/>
                      <a:pt x="331" y="261"/>
                    </a:cubicBezTo>
                    <a:cubicBezTo>
                      <a:pt x="399" y="261"/>
                      <a:pt x="414" y="318"/>
                      <a:pt x="414" y="351"/>
                    </a:cubicBezTo>
                    <a:cubicBezTo>
                      <a:pt x="414" y="426"/>
                      <a:pt x="349" y="500"/>
                      <a:pt x="262" y="500"/>
                    </a:cubicBezTo>
                    <a:cubicBezTo>
                      <a:pt x="229" y="500"/>
                      <a:pt x="195" y="500"/>
                      <a:pt x="162" y="50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6" name="CustomShape 49"/>
              <p:cNvSpPr/>
              <p:nvPr/>
            </p:nvSpPr>
            <p:spPr>
              <a:xfrm>
                <a:off x="3718800" y="5414040"/>
                <a:ext cx="60120" cy="276840"/>
              </a:xfrm>
              <a:custGeom>
                <a:avLst/>
                <a:gdLst/>
                <a:ahLst/>
                <a:rect l="l" t="t" r="r" b="b"/>
                <a:pathLst>
                  <a:path w="170" h="772">
                    <a:moveTo>
                      <a:pt x="169" y="764"/>
                    </a:moveTo>
                    <a:cubicBezTo>
                      <a:pt x="169" y="760"/>
                      <a:pt x="169" y="760"/>
                      <a:pt x="156" y="747"/>
                    </a:cubicBezTo>
                    <a:cubicBezTo>
                      <a:pt x="67" y="650"/>
                      <a:pt x="42" y="503"/>
                      <a:pt x="42" y="387"/>
                    </a:cubicBezTo>
                    <a:cubicBezTo>
                      <a:pt x="42" y="253"/>
                      <a:pt x="71" y="119"/>
                      <a:pt x="161" y="22"/>
                    </a:cubicBezTo>
                    <a:cubicBezTo>
                      <a:pt x="169" y="13"/>
                      <a:pt x="169" y="11"/>
                      <a:pt x="169" y="9"/>
                    </a:cubicBezTo>
                    <a:cubicBezTo>
                      <a:pt x="169" y="2"/>
                      <a:pt x="167" y="0"/>
                      <a:pt x="163" y="0"/>
                    </a:cubicBezTo>
                    <a:cubicBezTo>
                      <a:pt x="154" y="0"/>
                      <a:pt x="90" y="53"/>
                      <a:pt x="46" y="152"/>
                    </a:cubicBezTo>
                    <a:cubicBezTo>
                      <a:pt x="9" y="235"/>
                      <a:pt x="0" y="321"/>
                      <a:pt x="0" y="387"/>
                    </a:cubicBezTo>
                    <a:cubicBezTo>
                      <a:pt x="0" y="446"/>
                      <a:pt x="9" y="538"/>
                      <a:pt x="48" y="626"/>
                    </a:cubicBezTo>
                    <a:cubicBezTo>
                      <a:pt x="92" y="720"/>
                      <a:pt x="154" y="771"/>
                      <a:pt x="163" y="771"/>
                    </a:cubicBezTo>
                    <a:cubicBezTo>
                      <a:pt x="167" y="771"/>
                      <a:pt x="169" y="769"/>
                      <a:pt x="169" y="76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7" name="CustomShape 50"/>
              <p:cNvSpPr/>
              <p:nvPr/>
            </p:nvSpPr>
            <p:spPr>
              <a:xfrm>
                <a:off x="3808800" y="5499360"/>
                <a:ext cx="95760" cy="124920"/>
              </a:xfrm>
              <a:custGeom>
                <a:avLst/>
                <a:gdLst/>
                <a:ahLst/>
                <a:rect l="l" t="t" r="r" b="b"/>
                <a:pathLst>
                  <a:path w="269" h="350">
                    <a:moveTo>
                      <a:pt x="248" y="53"/>
                    </a:moveTo>
                    <a:cubicBezTo>
                      <a:pt x="227" y="55"/>
                      <a:pt x="212" y="71"/>
                      <a:pt x="212" y="88"/>
                    </a:cubicBezTo>
                    <a:cubicBezTo>
                      <a:pt x="212" y="99"/>
                      <a:pt x="220" y="110"/>
                      <a:pt x="235" y="110"/>
                    </a:cubicBezTo>
                    <a:cubicBezTo>
                      <a:pt x="251" y="110"/>
                      <a:pt x="268" y="97"/>
                      <a:pt x="268" y="66"/>
                    </a:cubicBezTo>
                    <a:cubicBezTo>
                      <a:pt x="268" y="33"/>
                      <a:pt x="237" y="0"/>
                      <a:pt x="183" y="0"/>
                    </a:cubicBezTo>
                    <a:cubicBezTo>
                      <a:pt x="85" y="0"/>
                      <a:pt x="58" y="79"/>
                      <a:pt x="58" y="114"/>
                    </a:cubicBezTo>
                    <a:cubicBezTo>
                      <a:pt x="58" y="174"/>
                      <a:pt x="112" y="185"/>
                      <a:pt x="133" y="189"/>
                    </a:cubicBezTo>
                    <a:cubicBezTo>
                      <a:pt x="173" y="198"/>
                      <a:pt x="210" y="207"/>
                      <a:pt x="210" y="248"/>
                    </a:cubicBezTo>
                    <a:cubicBezTo>
                      <a:pt x="210" y="268"/>
                      <a:pt x="194" y="334"/>
                      <a:pt x="106" y="334"/>
                    </a:cubicBezTo>
                    <a:cubicBezTo>
                      <a:pt x="96" y="334"/>
                      <a:pt x="40" y="334"/>
                      <a:pt x="23" y="292"/>
                    </a:cubicBezTo>
                    <a:cubicBezTo>
                      <a:pt x="50" y="297"/>
                      <a:pt x="69" y="273"/>
                      <a:pt x="69" y="251"/>
                    </a:cubicBezTo>
                    <a:cubicBezTo>
                      <a:pt x="69" y="233"/>
                      <a:pt x="56" y="224"/>
                      <a:pt x="42" y="224"/>
                    </a:cubicBezTo>
                    <a:cubicBezTo>
                      <a:pt x="23" y="224"/>
                      <a:pt x="0" y="240"/>
                      <a:pt x="0" y="275"/>
                    </a:cubicBezTo>
                    <a:cubicBezTo>
                      <a:pt x="0" y="319"/>
                      <a:pt x="42" y="349"/>
                      <a:pt x="104" y="349"/>
                    </a:cubicBezTo>
                    <a:cubicBezTo>
                      <a:pt x="223" y="349"/>
                      <a:pt x="252" y="257"/>
                      <a:pt x="252" y="222"/>
                    </a:cubicBezTo>
                    <a:cubicBezTo>
                      <a:pt x="252" y="193"/>
                      <a:pt x="237" y="176"/>
                      <a:pt x="229" y="165"/>
                    </a:cubicBezTo>
                    <a:cubicBezTo>
                      <a:pt x="210" y="145"/>
                      <a:pt x="187" y="141"/>
                      <a:pt x="156" y="134"/>
                    </a:cubicBezTo>
                    <a:cubicBezTo>
                      <a:pt x="129" y="128"/>
                      <a:pt x="100" y="121"/>
                      <a:pt x="100" y="88"/>
                    </a:cubicBezTo>
                    <a:cubicBezTo>
                      <a:pt x="100" y="64"/>
                      <a:pt x="119" y="18"/>
                      <a:pt x="183" y="18"/>
                    </a:cubicBezTo>
                    <a:cubicBezTo>
                      <a:pt x="200" y="18"/>
                      <a:pt x="237" y="24"/>
                      <a:pt x="248" y="5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8" name="CustomShape 51"/>
              <p:cNvSpPr/>
              <p:nvPr/>
            </p:nvSpPr>
            <p:spPr>
              <a:xfrm>
                <a:off x="3933720" y="5414040"/>
                <a:ext cx="60120" cy="276840"/>
              </a:xfrm>
              <a:custGeom>
                <a:avLst/>
                <a:gdLst/>
                <a:ahLst/>
                <a:rect l="l" t="t" r="r" b="b"/>
                <a:pathLst>
                  <a:path w="170" h="772">
                    <a:moveTo>
                      <a:pt x="169" y="387"/>
                    </a:moveTo>
                    <a:cubicBezTo>
                      <a:pt x="169" y="325"/>
                      <a:pt x="161" y="233"/>
                      <a:pt x="121" y="145"/>
                    </a:cubicBezTo>
                    <a:cubicBezTo>
                      <a:pt x="77" y="51"/>
                      <a:pt x="15" y="0"/>
                      <a:pt x="7" y="0"/>
                    </a:cubicBezTo>
                    <a:cubicBezTo>
                      <a:pt x="3" y="0"/>
                      <a:pt x="0" y="5"/>
                      <a:pt x="0" y="9"/>
                    </a:cubicBezTo>
                    <a:cubicBezTo>
                      <a:pt x="0" y="11"/>
                      <a:pt x="0" y="13"/>
                      <a:pt x="13" y="27"/>
                    </a:cubicBezTo>
                    <a:cubicBezTo>
                      <a:pt x="86" y="103"/>
                      <a:pt x="127" y="224"/>
                      <a:pt x="127" y="387"/>
                    </a:cubicBezTo>
                    <a:cubicBezTo>
                      <a:pt x="127" y="518"/>
                      <a:pt x="100" y="652"/>
                      <a:pt x="9" y="751"/>
                    </a:cubicBezTo>
                    <a:cubicBezTo>
                      <a:pt x="0" y="760"/>
                      <a:pt x="0" y="760"/>
                      <a:pt x="0" y="764"/>
                    </a:cubicBezTo>
                    <a:cubicBezTo>
                      <a:pt x="0" y="769"/>
                      <a:pt x="3" y="771"/>
                      <a:pt x="7" y="771"/>
                    </a:cubicBezTo>
                    <a:cubicBezTo>
                      <a:pt x="15" y="771"/>
                      <a:pt x="80" y="718"/>
                      <a:pt x="123" y="621"/>
                    </a:cubicBezTo>
                    <a:cubicBezTo>
                      <a:pt x="161" y="536"/>
                      <a:pt x="169" y="450"/>
                      <a:pt x="169" y="387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9" name="CustomShape 52"/>
              <p:cNvSpPr/>
              <p:nvPr/>
            </p:nvSpPr>
            <p:spPr>
              <a:xfrm>
                <a:off x="4124160" y="5303520"/>
                <a:ext cx="59040" cy="497880"/>
              </a:xfrm>
              <a:custGeom>
                <a:avLst/>
                <a:gdLst/>
                <a:ahLst/>
                <a:rect l="l" t="t" r="r" b="b"/>
                <a:pathLst>
                  <a:path w="167" h="1386">
                    <a:moveTo>
                      <a:pt x="0" y="1385"/>
                    </a:moveTo>
                    <a:cubicBezTo>
                      <a:pt x="55" y="1385"/>
                      <a:pt x="111" y="1385"/>
                      <a:pt x="166" y="1385"/>
                    </a:cubicBezTo>
                    <a:cubicBezTo>
                      <a:pt x="166" y="1373"/>
                      <a:pt x="166" y="1362"/>
                      <a:pt x="166" y="1350"/>
                    </a:cubicBezTo>
                    <a:cubicBezTo>
                      <a:pt x="123" y="1350"/>
                      <a:pt x="79" y="1350"/>
                      <a:pt x="35" y="1350"/>
                    </a:cubicBezTo>
                    <a:cubicBezTo>
                      <a:pt x="35" y="912"/>
                      <a:pt x="35" y="473"/>
                      <a:pt x="35" y="35"/>
                    </a:cubicBezTo>
                    <a:cubicBezTo>
                      <a:pt x="79" y="35"/>
                      <a:pt x="123" y="35"/>
                      <a:pt x="166" y="35"/>
                    </a:cubicBezTo>
                    <a:cubicBezTo>
                      <a:pt x="166" y="23"/>
                      <a:pt x="166" y="12"/>
                      <a:pt x="166" y="0"/>
                    </a:cubicBezTo>
                    <a:cubicBezTo>
                      <a:pt x="111" y="0"/>
                      <a:pt x="55" y="0"/>
                      <a:pt x="0" y="0"/>
                    </a:cubicBezTo>
                    <a:cubicBezTo>
                      <a:pt x="0" y="462"/>
                      <a:pt x="0" y="923"/>
                      <a:pt x="0" y="138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0" name="CustomShape 53"/>
              <p:cNvSpPr/>
              <p:nvPr/>
            </p:nvSpPr>
            <p:spPr>
              <a:xfrm>
                <a:off x="4203720" y="5414040"/>
                <a:ext cx="247680" cy="276840"/>
              </a:xfrm>
              <a:custGeom>
                <a:avLst/>
                <a:gdLst/>
                <a:ahLst/>
                <a:rect l="l" t="t" r="r" b="b"/>
                <a:pathLst>
                  <a:path w="691" h="772">
                    <a:moveTo>
                      <a:pt x="268" y="413"/>
                    </a:moveTo>
                    <a:cubicBezTo>
                      <a:pt x="181" y="526"/>
                      <a:pt x="95" y="638"/>
                      <a:pt x="8" y="751"/>
                    </a:cubicBezTo>
                    <a:cubicBezTo>
                      <a:pt x="2" y="758"/>
                      <a:pt x="2" y="760"/>
                      <a:pt x="2" y="762"/>
                    </a:cubicBezTo>
                    <a:cubicBezTo>
                      <a:pt x="2" y="771"/>
                      <a:pt x="8" y="771"/>
                      <a:pt x="20" y="771"/>
                    </a:cubicBezTo>
                    <a:cubicBezTo>
                      <a:pt x="223" y="771"/>
                      <a:pt x="425" y="771"/>
                      <a:pt x="628" y="771"/>
                    </a:cubicBezTo>
                    <a:cubicBezTo>
                      <a:pt x="649" y="707"/>
                      <a:pt x="670" y="643"/>
                      <a:pt x="690" y="580"/>
                    </a:cubicBezTo>
                    <a:cubicBezTo>
                      <a:pt x="684" y="580"/>
                      <a:pt x="678" y="580"/>
                      <a:pt x="672" y="580"/>
                    </a:cubicBezTo>
                    <a:cubicBezTo>
                      <a:pt x="653" y="637"/>
                      <a:pt x="605" y="683"/>
                      <a:pt x="543" y="707"/>
                    </a:cubicBezTo>
                    <a:cubicBezTo>
                      <a:pt x="530" y="709"/>
                      <a:pt x="480" y="729"/>
                      <a:pt x="372" y="729"/>
                    </a:cubicBezTo>
                    <a:cubicBezTo>
                      <a:pt x="269" y="729"/>
                      <a:pt x="165" y="729"/>
                      <a:pt x="62" y="729"/>
                    </a:cubicBezTo>
                    <a:cubicBezTo>
                      <a:pt x="147" y="619"/>
                      <a:pt x="231" y="508"/>
                      <a:pt x="316" y="398"/>
                    </a:cubicBezTo>
                    <a:cubicBezTo>
                      <a:pt x="320" y="391"/>
                      <a:pt x="322" y="390"/>
                      <a:pt x="322" y="387"/>
                    </a:cubicBezTo>
                    <a:cubicBezTo>
                      <a:pt x="322" y="383"/>
                      <a:pt x="322" y="382"/>
                      <a:pt x="318" y="376"/>
                    </a:cubicBezTo>
                    <a:cubicBezTo>
                      <a:pt x="238" y="261"/>
                      <a:pt x="158" y="146"/>
                      <a:pt x="79" y="31"/>
                    </a:cubicBezTo>
                    <a:cubicBezTo>
                      <a:pt x="175" y="31"/>
                      <a:pt x="271" y="31"/>
                      <a:pt x="368" y="31"/>
                    </a:cubicBezTo>
                    <a:cubicBezTo>
                      <a:pt x="453" y="31"/>
                      <a:pt x="620" y="38"/>
                      <a:pt x="672" y="180"/>
                    </a:cubicBezTo>
                    <a:cubicBezTo>
                      <a:pt x="678" y="180"/>
                      <a:pt x="684" y="180"/>
                      <a:pt x="690" y="180"/>
                    </a:cubicBezTo>
                    <a:cubicBezTo>
                      <a:pt x="670" y="120"/>
                      <a:pt x="649" y="60"/>
                      <a:pt x="628" y="0"/>
                    </a:cubicBezTo>
                    <a:cubicBezTo>
                      <a:pt x="425" y="0"/>
                      <a:pt x="223" y="0"/>
                      <a:pt x="20" y="0"/>
                    </a:cubicBezTo>
                    <a:cubicBezTo>
                      <a:pt x="2" y="0"/>
                      <a:pt x="0" y="2"/>
                      <a:pt x="0" y="27"/>
                    </a:cubicBezTo>
                    <a:cubicBezTo>
                      <a:pt x="89" y="155"/>
                      <a:pt x="178" y="284"/>
                      <a:pt x="268" y="41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1" name="CustomShape 54"/>
              <p:cNvSpPr/>
              <p:nvPr/>
            </p:nvSpPr>
            <p:spPr>
              <a:xfrm>
                <a:off x="4475520" y="5576760"/>
                <a:ext cx="55440" cy="129960"/>
              </a:xfrm>
              <a:custGeom>
                <a:avLst/>
                <a:gdLst/>
                <a:ahLst/>
                <a:rect l="l" t="t" r="r" b="b"/>
                <a:pathLst>
                  <a:path w="157" h="364">
                    <a:moveTo>
                      <a:pt x="141" y="20"/>
                    </a:moveTo>
                    <a:cubicBezTo>
                      <a:pt x="141" y="11"/>
                      <a:pt x="135" y="0"/>
                      <a:pt x="121" y="0"/>
                    </a:cubicBezTo>
                    <a:cubicBezTo>
                      <a:pt x="108" y="0"/>
                      <a:pt x="93" y="14"/>
                      <a:pt x="93" y="29"/>
                    </a:cubicBezTo>
                    <a:cubicBezTo>
                      <a:pt x="93" y="38"/>
                      <a:pt x="100" y="51"/>
                      <a:pt x="114" y="51"/>
                    </a:cubicBezTo>
                    <a:cubicBezTo>
                      <a:pt x="129" y="51"/>
                      <a:pt x="141" y="36"/>
                      <a:pt x="141" y="20"/>
                    </a:cubicBezTo>
                    <a:moveTo>
                      <a:pt x="37" y="295"/>
                    </a:moveTo>
                    <a:cubicBezTo>
                      <a:pt x="35" y="301"/>
                      <a:pt x="33" y="308"/>
                      <a:pt x="33" y="317"/>
                    </a:cubicBezTo>
                    <a:cubicBezTo>
                      <a:pt x="33" y="343"/>
                      <a:pt x="54" y="363"/>
                      <a:pt x="81" y="363"/>
                    </a:cubicBezTo>
                    <a:cubicBezTo>
                      <a:pt x="133" y="363"/>
                      <a:pt x="156" y="288"/>
                      <a:pt x="156" y="279"/>
                    </a:cubicBezTo>
                    <a:cubicBezTo>
                      <a:pt x="156" y="273"/>
                      <a:pt x="150" y="273"/>
                      <a:pt x="148" y="273"/>
                    </a:cubicBezTo>
                    <a:cubicBezTo>
                      <a:pt x="139" y="273"/>
                      <a:pt x="139" y="277"/>
                      <a:pt x="137" y="281"/>
                    </a:cubicBezTo>
                    <a:cubicBezTo>
                      <a:pt x="125" y="325"/>
                      <a:pt x="104" y="347"/>
                      <a:pt x="83" y="347"/>
                    </a:cubicBezTo>
                    <a:cubicBezTo>
                      <a:pt x="73" y="347"/>
                      <a:pt x="71" y="341"/>
                      <a:pt x="71" y="330"/>
                    </a:cubicBezTo>
                    <a:cubicBezTo>
                      <a:pt x="71" y="317"/>
                      <a:pt x="75" y="306"/>
                      <a:pt x="79" y="295"/>
                    </a:cubicBezTo>
                    <a:cubicBezTo>
                      <a:pt x="83" y="279"/>
                      <a:pt x="89" y="266"/>
                      <a:pt x="96" y="251"/>
                    </a:cubicBezTo>
                    <a:cubicBezTo>
                      <a:pt x="100" y="238"/>
                      <a:pt x="118" y="189"/>
                      <a:pt x="121" y="183"/>
                    </a:cubicBezTo>
                    <a:cubicBezTo>
                      <a:pt x="121" y="178"/>
                      <a:pt x="123" y="172"/>
                      <a:pt x="123" y="165"/>
                    </a:cubicBezTo>
                    <a:cubicBezTo>
                      <a:pt x="123" y="141"/>
                      <a:pt x="102" y="119"/>
                      <a:pt x="75" y="119"/>
                    </a:cubicBezTo>
                    <a:cubicBezTo>
                      <a:pt x="23" y="119"/>
                      <a:pt x="0" y="194"/>
                      <a:pt x="0" y="202"/>
                    </a:cubicBezTo>
                    <a:cubicBezTo>
                      <a:pt x="0" y="209"/>
                      <a:pt x="5" y="207"/>
                      <a:pt x="8" y="209"/>
                    </a:cubicBezTo>
                    <a:cubicBezTo>
                      <a:pt x="16" y="209"/>
                      <a:pt x="16" y="207"/>
                      <a:pt x="19" y="200"/>
                    </a:cubicBezTo>
                    <a:cubicBezTo>
                      <a:pt x="31" y="154"/>
                      <a:pt x="54" y="134"/>
                      <a:pt x="73" y="134"/>
                    </a:cubicBezTo>
                    <a:cubicBezTo>
                      <a:pt x="81" y="134"/>
                      <a:pt x="85" y="139"/>
                      <a:pt x="85" y="154"/>
                    </a:cubicBezTo>
                    <a:cubicBezTo>
                      <a:pt x="85" y="165"/>
                      <a:pt x="83" y="174"/>
                      <a:pt x="71" y="207"/>
                    </a:cubicBezTo>
                    <a:cubicBezTo>
                      <a:pt x="59" y="236"/>
                      <a:pt x="48" y="265"/>
                      <a:pt x="37" y="29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CustomShape 55"/>
              <p:cNvSpPr/>
              <p:nvPr/>
            </p:nvSpPr>
            <p:spPr>
              <a:xfrm>
                <a:off x="4613400" y="5429880"/>
                <a:ext cx="128160" cy="194400"/>
              </a:xfrm>
              <a:custGeom>
                <a:avLst/>
                <a:gdLst/>
                <a:ahLst/>
                <a:rect l="l" t="t" r="r" b="b"/>
                <a:pathLst>
                  <a:path w="359" h="543">
                    <a:moveTo>
                      <a:pt x="168" y="9"/>
                    </a:moveTo>
                    <a:cubicBezTo>
                      <a:pt x="168" y="7"/>
                      <a:pt x="168" y="0"/>
                      <a:pt x="158" y="0"/>
                    </a:cubicBezTo>
                    <a:cubicBezTo>
                      <a:pt x="141" y="0"/>
                      <a:pt x="89" y="7"/>
                      <a:pt x="70" y="7"/>
                    </a:cubicBezTo>
                    <a:cubicBezTo>
                      <a:pt x="64" y="9"/>
                      <a:pt x="56" y="9"/>
                      <a:pt x="56" y="22"/>
                    </a:cubicBezTo>
                    <a:cubicBezTo>
                      <a:pt x="56" y="33"/>
                      <a:pt x="62" y="33"/>
                      <a:pt x="72" y="33"/>
                    </a:cubicBezTo>
                    <a:cubicBezTo>
                      <a:pt x="108" y="33"/>
                      <a:pt x="110" y="38"/>
                      <a:pt x="110" y="46"/>
                    </a:cubicBezTo>
                    <a:cubicBezTo>
                      <a:pt x="109" y="51"/>
                      <a:pt x="109" y="57"/>
                      <a:pt x="108" y="62"/>
                    </a:cubicBezTo>
                    <a:cubicBezTo>
                      <a:pt x="72" y="209"/>
                      <a:pt x="37" y="357"/>
                      <a:pt x="2" y="505"/>
                    </a:cubicBezTo>
                    <a:cubicBezTo>
                      <a:pt x="0" y="516"/>
                      <a:pt x="0" y="516"/>
                      <a:pt x="0" y="520"/>
                    </a:cubicBezTo>
                    <a:cubicBezTo>
                      <a:pt x="0" y="538"/>
                      <a:pt x="14" y="542"/>
                      <a:pt x="20" y="542"/>
                    </a:cubicBezTo>
                    <a:cubicBezTo>
                      <a:pt x="31" y="542"/>
                      <a:pt x="43" y="534"/>
                      <a:pt x="48" y="523"/>
                    </a:cubicBezTo>
                    <a:cubicBezTo>
                      <a:pt x="52" y="503"/>
                      <a:pt x="56" y="483"/>
                      <a:pt x="60" y="463"/>
                    </a:cubicBezTo>
                    <a:cubicBezTo>
                      <a:pt x="66" y="441"/>
                      <a:pt x="71" y="418"/>
                      <a:pt x="77" y="395"/>
                    </a:cubicBezTo>
                    <a:cubicBezTo>
                      <a:pt x="81" y="378"/>
                      <a:pt x="85" y="360"/>
                      <a:pt x="89" y="343"/>
                    </a:cubicBezTo>
                    <a:cubicBezTo>
                      <a:pt x="91" y="338"/>
                      <a:pt x="97" y="314"/>
                      <a:pt x="97" y="310"/>
                    </a:cubicBezTo>
                    <a:cubicBezTo>
                      <a:pt x="100" y="301"/>
                      <a:pt x="122" y="259"/>
                      <a:pt x="147" y="237"/>
                    </a:cubicBezTo>
                    <a:cubicBezTo>
                      <a:pt x="164" y="226"/>
                      <a:pt x="186" y="211"/>
                      <a:pt x="218" y="211"/>
                    </a:cubicBezTo>
                    <a:cubicBezTo>
                      <a:pt x="250" y="211"/>
                      <a:pt x="258" y="237"/>
                      <a:pt x="258" y="266"/>
                    </a:cubicBezTo>
                    <a:cubicBezTo>
                      <a:pt x="258" y="307"/>
                      <a:pt x="229" y="391"/>
                      <a:pt x="212" y="437"/>
                    </a:cubicBezTo>
                    <a:cubicBezTo>
                      <a:pt x="206" y="455"/>
                      <a:pt x="202" y="463"/>
                      <a:pt x="202" y="479"/>
                    </a:cubicBezTo>
                    <a:cubicBezTo>
                      <a:pt x="202" y="516"/>
                      <a:pt x="226" y="542"/>
                      <a:pt x="262" y="542"/>
                    </a:cubicBezTo>
                    <a:cubicBezTo>
                      <a:pt x="331" y="542"/>
                      <a:pt x="358" y="430"/>
                      <a:pt x="358" y="424"/>
                    </a:cubicBezTo>
                    <a:cubicBezTo>
                      <a:pt x="358" y="417"/>
                      <a:pt x="351" y="417"/>
                      <a:pt x="349" y="417"/>
                    </a:cubicBezTo>
                    <a:cubicBezTo>
                      <a:pt x="341" y="417"/>
                      <a:pt x="341" y="419"/>
                      <a:pt x="339" y="430"/>
                    </a:cubicBezTo>
                    <a:cubicBezTo>
                      <a:pt x="326" y="472"/>
                      <a:pt x="303" y="527"/>
                      <a:pt x="264" y="527"/>
                    </a:cubicBezTo>
                    <a:cubicBezTo>
                      <a:pt x="251" y="527"/>
                      <a:pt x="245" y="518"/>
                      <a:pt x="245" y="501"/>
                    </a:cubicBezTo>
                    <a:cubicBezTo>
                      <a:pt x="245" y="481"/>
                      <a:pt x="251" y="463"/>
                      <a:pt x="260" y="446"/>
                    </a:cubicBezTo>
                    <a:cubicBezTo>
                      <a:pt x="270" y="413"/>
                      <a:pt x="303" y="321"/>
                      <a:pt x="303" y="277"/>
                    </a:cubicBezTo>
                    <a:cubicBezTo>
                      <a:pt x="303" y="226"/>
                      <a:pt x="274" y="193"/>
                      <a:pt x="220" y="193"/>
                    </a:cubicBezTo>
                    <a:cubicBezTo>
                      <a:pt x="172" y="193"/>
                      <a:pt x="139" y="217"/>
                      <a:pt x="112" y="253"/>
                    </a:cubicBezTo>
                    <a:cubicBezTo>
                      <a:pt x="131" y="171"/>
                      <a:pt x="149" y="90"/>
                      <a:pt x="168" y="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CustomShape 56"/>
              <p:cNvSpPr/>
              <p:nvPr/>
            </p:nvSpPr>
            <p:spPr>
              <a:xfrm>
                <a:off x="4758480" y="5535000"/>
                <a:ext cx="55440" cy="129600"/>
              </a:xfrm>
              <a:custGeom>
                <a:avLst/>
                <a:gdLst/>
                <a:ahLst/>
                <a:rect l="l" t="t" r="r" b="b"/>
                <a:pathLst>
                  <a:path w="157" h="363">
                    <a:moveTo>
                      <a:pt x="142" y="22"/>
                    </a:moveTo>
                    <a:cubicBezTo>
                      <a:pt x="142" y="13"/>
                      <a:pt x="136" y="0"/>
                      <a:pt x="121" y="0"/>
                    </a:cubicBezTo>
                    <a:cubicBezTo>
                      <a:pt x="109" y="0"/>
                      <a:pt x="94" y="15"/>
                      <a:pt x="94" y="31"/>
                    </a:cubicBezTo>
                    <a:cubicBezTo>
                      <a:pt x="94" y="40"/>
                      <a:pt x="100" y="51"/>
                      <a:pt x="115" y="51"/>
                    </a:cubicBezTo>
                    <a:cubicBezTo>
                      <a:pt x="129" y="51"/>
                      <a:pt x="142" y="35"/>
                      <a:pt x="142" y="22"/>
                    </a:cubicBezTo>
                    <a:moveTo>
                      <a:pt x="38" y="294"/>
                    </a:moveTo>
                    <a:cubicBezTo>
                      <a:pt x="36" y="301"/>
                      <a:pt x="34" y="307"/>
                      <a:pt x="34" y="318"/>
                    </a:cubicBezTo>
                    <a:cubicBezTo>
                      <a:pt x="34" y="343"/>
                      <a:pt x="54" y="362"/>
                      <a:pt x="81" y="362"/>
                    </a:cubicBezTo>
                    <a:cubicBezTo>
                      <a:pt x="133" y="362"/>
                      <a:pt x="156" y="290"/>
                      <a:pt x="156" y="281"/>
                    </a:cubicBezTo>
                    <a:cubicBezTo>
                      <a:pt x="156" y="274"/>
                      <a:pt x="150" y="274"/>
                      <a:pt x="148" y="274"/>
                    </a:cubicBezTo>
                    <a:cubicBezTo>
                      <a:pt x="140" y="274"/>
                      <a:pt x="140" y="277"/>
                      <a:pt x="138" y="283"/>
                    </a:cubicBezTo>
                    <a:cubicBezTo>
                      <a:pt x="125" y="325"/>
                      <a:pt x="104" y="349"/>
                      <a:pt x="84" y="349"/>
                    </a:cubicBezTo>
                    <a:cubicBezTo>
                      <a:pt x="73" y="349"/>
                      <a:pt x="71" y="340"/>
                      <a:pt x="71" y="329"/>
                    </a:cubicBezTo>
                    <a:cubicBezTo>
                      <a:pt x="71" y="316"/>
                      <a:pt x="75" y="307"/>
                      <a:pt x="79" y="294"/>
                    </a:cubicBezTo>
                    <a:cubicBezTo>
                      <a:pt x="84" y="281"/>
                      <a:pt x="90" y="266"/>
                      <a:pt x="96" y="253"/>
                    </a:cubicBezTo>
                    <a:cubicBezTo>
                      <a:pt x="100" y="239"/>
                      <a:pt x="119" y="189"/>
                      <a:pt x="121" y="182"/>
                    </a:cubicBezTo>
                    <a:cubicBezTo>
                      <a:pt x="121" y="178"/>
                      <a:pt x="123" y="171"/>
                      <a:pt x="123" y="167"/>
                    </a:cubicBezTo>
                    <a:cubicBezTo>
                      <a:pt x="123" y="141"/>
                      <a:pt x="102" y="121"/>
                      <a:pt x="75" y="121"/>
                    </a:cubicBezTo>
                    <a:cubicBezTo>
                      <a:pt x="25" y="121"/>
                      <a:pt x="0" y="193"/>
                      <a:pt x="0" y="202"/>
                    </a:cubicBezTo>
                    <a:cubicBezTo>
                      <a:pt x="0" y="209"/>
                      <a:pt x="6" y="206"/>
                      <a:pt x="9" y="209"/>
                    </a:cubicBezTo>
                    <a:cubicBezTo>
                      <a:pt x="17" y="209"/>
                      <a:pt x="17" y="206"/>
                      <a:pt x="19" y="202"/>
                    </a:cubicBezTo>
                    <a:cubicBezTo>
                      <a:pt x="32" y="154"/>
                      <a:pt x="54" y="136"/>
                      <a:pt x="73" y="136"/>
                    </a:cubicBezTo>
                    <a:cubicBezTo>
                      <a:pt x="81" y="136"/>
                      <a:pt x="86" y="141"/>
                      <a:pt x="86" y="154"/>
                    </a:cubicBezTo>
                    <a:cubicBezTo>
                      <a:pt x="86" y="167"/>
                      <a:pt x="84" y="174"/>
                      <a:pt x="71" y="209"/>
                    </a:cubicBezTo>
                    <a:cubicBezTo>
                      <a:pt x="60" y="237"/>
                      <a:pt x="49" y="266"/>
                      <a:pt x="38" y="29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4" name="CustomShape 57"/>
              <p:cNvSpPr/>
              <p:nvPr/>
            </p:nvSpPr>
            <p:spPr>
              <a:xfrm>
                <a:off x="4847760" y="5502600"/>
                <a:ext cx="138600" cy="121680"/>
              </a:xfrm>
              <a:custGeom>
                <a:avLst/>
                <a:gdLst/>
                <a:ahLst/>
                <a:rect l="l" t="t" r="r" b="b"/>
                <a:pathLst>
                  <a:path w="388" h="341">
                    <a:moveTo>
                      <a:pt x="352" y="46"/>
                    </a:moveTo>
                    <a:cubicBezTo>
                      <a:pt x="360" y="46"/>
                      <a:pt x="387" y="46"/>
                      <a:pt x="387" y="20"/>
                    </a:cubicBezTo>
                    <a:cubicBezTo>
                      <a:pt x="387" y="0"/>
                      <a:pt x="370" y="0"/>
                      <a:pt x="358" y="0"/>
                    </a:cubicBezTo>
                    <a:cubicBezTo>
                      <a:pt x="302" y="0"/>
                      <a:pt x="247" y="0"/>
                      <a:pt x="191" y="0"/>
                    </a:cubicBezTo>
                    <a:cubicBezTo>
                      <a:pt x="81" y="0"/>
                      <a:pt x="0" y="127"/>
                      <a:pt x="0" y="220"/>
                    </a:cubicBezTo>
                    <a:cubicBezTo>
                      <a:pt x="0" y="288"/>
                      <a:pt x="44" y="340"/>
                      <a:pt x="110" y="340"/>
                    </a:cubicBezTo>
                    <a:cubicBezTo>
                      <a:pt x="196" y="340"/>
                      <a:pt x="293" y="248"/>
                      <a:pt x="293" y="130"/>
                    </a:cubicBezTo>
                    <a:cubicBezTo>
                      <a:pt x="293" y="116"/>
                      <a:pt x="293" y="79"/>
                      <a:pt x="270" y="46"/>
                    </a:cubicBezTo>
                    <a:cubicBezTo>
                      <a:pt x="297" y="46"/>
                      <a:pt x="325" y="46"/>
                      <a:pt x="352" y="46"/>
                    </a:cubicBezTo>
                    <a:moveTo>
                      <a:pt x="110" y="325"/>
                    </a:moveTo>
                    <a:cubicBezTo>
                      <a:pt x="75" y="325"/>
                      <a:pt x="46" y="296"/>
                      <a:pt x="46" y="242"/>
                    </a:cubicBezTo>
                    <a:cubicBezTo>
                      <a:pt x="46" y="217"/>
                      <a:pt x="54" y="154"/>
                      <a:pt x="79" y="110"/>
                    </a:cubicBezTo>
                    <a:cubicBezTo>
                      <a:pt x="110" y="55"/>
                      <a:pt x="154" y="46"/>
                      <a:pt x="179" y="46"/>
                    </a:cubicBezTo>
                    <a:cubicBezTo>
                      <a:pt x="241" y="46"/>
                      <a:pt x="245" y="97"/>
                      <a:pt x="245" y="121"/>
                    </a:cubicBezTo>
                    <a:cubicBezTo>
                      <a:pt x="245" y="156"/>
                      <a:pt x="231" y="220"/>
                      <a:pt x="206" y="259"/>
                    </a:cubicBezTo>
                    <a:cubicBezTo>
                      <a:pt x="179" y="303"/>
                      <a:pt x="139" y="325"/>
                      <a:pt x="110" y="32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5" name="CustomShape 58"/>
              <p:cNvSpPr/>
              <p:nvPr/>
            </p:nvSpPr>
            <p:spPr>
              <a:xfrm>
                <a:off x="5008680" y="5436360"/>
                <a:ext cx="83880" cy="86760"/>
              </a:xfrm>
              <a:custGeom>
                <a:avLst/>
                <a:gdLst/>
                <a:ahLst/>
                <a:rect l="l" t="t" r="r" b="b"/>
                <a:pathLst>
                  <a:path w="236" h="244">
                    <a:moveTo>
                      <a:pt x="54" y="189"/>
                    </a:moveTo>
                    <a:cubicBezTo>
                      <a:pt x="69" y="175"/>
                      <a:pt x="77" y="164"/>
                      <a:pt x="121" y="129"/>
                    </a:cubicBezTo>
                    <a:cubicBezTo>
                      <a:pt x="131" y="120"/>
                      <a:pt x="171" y="88"/>
                      <a:pt x="185" y="72"/>
                    </a:cubicBezTo>
                    <a:cubicBezTo>
                      <a:pt x="217" y="39"/>
                      <a:pt x="235" y="13"/>
                      <a:pt x="235" y="6"/>
                    </a:cubicBezTo>
                    <a:cubicBezTo>
                      <a:pt x="235" y="0"/>
                      <a:pt x="229" y="0"/>
                      <a:pt x="227" y="0"/>
                    </a:cubicBezTo>
                    <a:cubicBezTo>
                      <a:pt x="223" y="0"/>
                      <a:pt x="221" y="0"/>
                      <a:pt x="219" y="4"/>
                    </a:cubicBezTo>
                    <a:cubicBezTo>
                      <a:pt x="202" y="30"/>
                      <a:pt x="192" y="37"/>
                      <a:pt x="179" y="37"/>
                    </a:cubicBezTo>
                    <a:cubicBezTo>
                      <a:pt x="173" y="37"/>
                      <a:pt x="165" y="37"/>
                      <a:pt x="150" y="22"/>
                    </a:cubicBezTo>
                    <a:cubicBezTo>
                      <a:pt x="133" y="4"/>
                      <a:pt x="121" y="0"/>
                      <a:pt x="111" y="0"/>
                    </a:cubicBezTo>
                    <a:cubicBezTo>
                      <a:pt x="69" y="0"/>
                      <a:pt x="42" y="46"/>
                      <a:pt x="42" y="63"/>
                    </a:cubicBezTo>
                    <a:cubicBezTo>
                      <a:pt x="42" y="68"/>
                      <a:pt x="46" y="68"/>
                      <a:pt x="50" y="68"/>
                    </a:cubicBezTo>
                    <a:cubicBezTo>
                      <a:pt x="56" y="68"/>
                      <a:pt x="56" y="68"/>
                      <a:pt x="59" y="61"/>
                    </a:cubicBezTo>
                    <a:cubicBezTo>
                      <a:pt x="67" y="41"/>
                      <a:pt x="96" y="41"/>
                      <a:pt x="104" y="41"/>
                    </a:cubicBezTo>
                    <a:cubicBezTo>
                      <a:pt x="115" y="41"/>
                      <a:pt x="129" y="44"/>
                      <a:pt x="136" y="46"/>
                    </a:cubicBezTo>
                    <a:cubicBezTo>
                      <a:pt x="165" y="52"/>
                      <a:pt x="167" y="52"/>
                      <a:pt x="181" y="52"/>
                    </a:cubicBezTo>
                    <a:cubicBezTo>
                      <a:pt x="167" y="68"/>
                      <a:pt x="158" y="77"/>
                      <a:pt x="108" y="118"/>
                    </a:cubicBezTo>
                    <a:cubicBezTo>
                      <a:pt x="69" y="151"/>
                      <a:pt x="56" y="164"/>
                      <a:pt x="46" y="175"/>
                    </a:cubicBezTo>
                    <a:cubicBezTo>
                      <a:pt x="15" y="208"/>
                      <a:pt x="0" y="230"/>
                      <a:pt x="0" y="237"/>
                    </a:cubicBezTo>
                    <a:cubicBezTo>
                      <a:pt x="0" y="243"/>
                      <a:pt x="7" y="243"/>
                      <a:pt x="9" y="243"/>
                    </a:cubicBezTo>
                    <a:cubicBezTo>
                      <a:pt x="15" y="243"/>
                      <a:pt x="15" y="241"/>
                      <a:pt x="17" y="237"/>
                    </a:cubicBezTo>
                    <a:cubicBezTo>
                      <a:pt x="31" y="217"/>
                      <a:pt x="48" y="204"/>
                      <a:pt x="65" y="204"/>
                    </a:cubicBezTo>
                    <a:cubicBezTo>
                      <a:pt x="71" y="204"/>
                      <a:pt x="79" y="204"/>
                      <a:pt x="92" y="217"/>
                    </a:cubicBezTo>
                    <a:cubicBezTo>
                      <a:pt x="108" y="235"/>
                      <a:pt x="119" y="243"/>
                      <a:pt x="136" y="243"/>
                    </a:cubicBezTo>
                    <a:cubicBezTo>
                      <a:pt x="190" y="243"/>
                      <a:pt x="225" y="178"/>
                      <a:pt x="225" y="158"/>
                    </a:cubicBezTo>
                    <a:cubicBezTo>
                      <a:pt x="225" y="153"/>
                      <a:pt x="219" y="151"/>
                      <a:pt x="215" y="151"/>
                    </a:cubicBezTo>
                    <a:cubicBezTo>
                      <a:pt x="208" y="151"/>
                      <a:pt x="208" y="156"/>
                      <a:pt x="206" y="160"/>
                    </a:cubicBezTo>
                    <a:cubicBezTo>
                      <a:pt x="196" y="186"/>
                      <a:pt x="167" y="199"/>
                      <a:pt x="142" y="199"/>
                    </a:cubicBezTo>
                    <a:cubicBezTo>
                      <a:pt x="129" y="199"/>
                      <a:pt x="117" y="197"/>
                      <a:pt x="104" y="195"/>
                    </a:cubicBezTo>
                    <a:cubicBezTo>
                      <a:pt x="79" y="189"/>
                      <a:pt x="75" y="189"/>
                      <a:pt x="67" y="189"/>
                    </a:cubicBezTo>
                    <a:cubicBezTo>
                      <a:pt x="63" y="189"/>
                      <a:pt x="59" y="189"/>
                      <a:pt x="54" y="18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6" name="CustomShape 59"/>
              <p:cNvSpPr/>
              <p:nvPr/>
            </p:nvSpPr>
            <p:spPr>
              <a:xfrm>
                <a:off x="4996800" y="5565960"/>
                <a:ext cx="55440" cy="129600"/>
              </a:xfrm>
              <a:custGeom>
                <a:avLst/>
                <a:gdLst/>
                <a:ahLst/>
                <a:rect l="l" t="t" r="r" b="b"/>
                <a:pathLst>
                  <a:path w="157" h="363">
                    <a:moveTo>
                      <a:pt x="141" y="19"/>
                    </a:moveTo>
                    <a:cubicBezTo>
                      <a:pt x="141" y="11"/>
                      <a:pt x="135" y="0"/>
                      <a:pt x="121" y="0"/>
                    </a:cubicBezTo>
                    <a:cubicBezTo>
                      <a:pt x="108" y="0"/>
                      <a:pt x="94" y="13"/>
                      <a:pt x="94" y="28"/>
                    </a:cubicBezTo>
                    <a:cubicBezTo>
                      <a:pt x="94" y="39"/>
                      <a:pt x="100" y="50"/>
                      <a:pt x="112" y="50"/>
                    </a:cubicBezTo>
                    <a:cubicBezTo>
                      <a:pt x="127" y="50"/>
                      <a:pt x="141" y="35"/>
                      <a:pt x="141" y="19"/>
                    </a:cubicBezTo>
                    <a:moveTo>
                      <a:pt x="37" y="294"/>
                    </a:moveTo>
                    <a:cubicBezTo>
                      <a:pt x="35" y="300"/>
                      <a:pt x="33" y="307"/>
                      <a:pt x="33" y="316"/>
                    </a:cubicBezTo>
                    <a:cubicBezTo>
                      <a:pt x="33" y="342"/>
                      <a:pt x="54" y="362"/>
                      <a:pt x="81" y="362"/>
                    </a:cubicBezTo>
                    <a:cubicBezTo>
                      <a:pt x="133" y="362"/>
                      <a:pt x="156" y="287"/>
                      <a:pt x="156" y="281"/>
                    </a:cubicBezTo>
                    <a:cubicBezTo>
                      <a:pt x="156" y="272"/>
                      <a:pt x="150" y="275"/>
                      <a:pt x="148" y="272"/>
                    </a:cubicBezTo>
                    <a:cubicBezTo>
                      <a:pt x="139" y="272"/>
                      <a:pt x="139" y="276"/>
                      <a:pt x="137" y="283"/>
                    </a:cubicBezTo>
                    <a:cubicBezTo>
                      <a:pt x="125" y="325"/>
                      <a:pt x="102" y="347"/>
                      <a:pt x="83" y="347"/>
                    </a:cubicBezTo>
                    <a:cubicBezTo>
                      <a:pt x="73" y="347"/>
                      <a:pt x="71" y="340"/>
                      <a:pt x="71" y="329"/>
                    </a:cubicBezTo>
                    <a:cubicBezTo>
                      <a:pt x="71" y="316"/>
                      <a:pt x="73" y="305"/>
                      <a:pt x="79" y="294"/>
                    </a:cubicBezTo>
                    <a:cubicBezTo>
                      <a:pt x="83" y="278"/>
                      <a:pt x="89" y="265"/>
                      <a:pt x="94" y="250"/>
                    </a:cubicBezTo>
                    <a:cubicBezTo>
                      <a:pt x="100" y="237"/>
                      <a:pt x="119" y="188"/>
                      <a:pt x="121" y="182"/>
                    </a:cubicBezTo>
                    <a:cubicBezTo>
                      <a:pt x="121" y="178"/>
                      <a:pt x="123" y="171"/>
                      <a:pt x="123" y="164"/>
                    </a:cubicBezTo>
                    <a:cubicBezTo>
                      <a:pt x="123" y="140"/>
                      <a:pt x="102" y="118"/>
                      <a:pt x="75" y="118"/>
                    </a:cubicBezTo>
                    <a:cubicBezTo>
                      <a:pt x="23" y="118"/>
                      <a:pt x="0" y="193"/>
                      <a:pt x="0" y="202"/>
                    </a:cubicBezTo>
                    <a:cubicBezTo>
                      <a:pt x="0" y="208"/>
                      <a:pt x="6" y="208"/>
                      <a:pt x="8" y="208"/>
                    </a:cubicBezTo>
                    <a:cubicBezTo>
                      <a:pt x="17" y="208"/>
                      <a:pt x="17" y="206"/>
                      <a:pt x="19" y="199"/>
                    </a:cubicBezTo>
                    <a:cubicBezTo>
                      <a:pt x="31" y="153"/>
                      <a:pt x="54" y="134"/>
                      <a:pt x="73" y="134"/>
                    </a:cubicBezTo>
                    <a:cubicBezTo>
                      <a:pt x="81" y="134"/>
                      <a:pt x="85" y="138"/>
                      <a:pt x="85" y="153"/>
                    </a:cubicBezTo>
                    <a:cubicBezTo>
                      <a:pt x="85" y="167"/>
                      <a:pt x="83" y="173"/>
                      <a:pt x="69" y="206"/>
                    </a:cubicBezTo>
                    <a:cubicBezTo>
                      <a:pt x="58" y="235"/>
                      <a:pt x="48" y="265"/>
                      <a:pt x="37" y="29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7" name="CustomShape 60"/>
              <p:cNvSpPr/>
              <p:nvPr/>
            </p:nvSpPr>
            <p:spPr>
              <a:xfrm>
                <a:off x="5192280" y="5460840"/>
                <a:ext cx="173880" cy="183240"/>
              </a:xfrm>
              <a:custGeom>
                <a:avLst/>
                <a:gdLst/>
                <a:ahLst/>
                <a:rect l="l" t="t" r="r" b="b"/>
                <a:pathLst>
                  <a:path w="486" h="512">
                    <a:moveTo>
                      <a:pt x="258" y="272"/>
                    </a:moveTo>
                    <a:cubicBezTo>
                      <a:pt x="326" y="272"/>
                      <a:pt x="394" y="272"/>
                      <a:pt x="462" y="272"/>
                    </a:cubicBezTo>
                    <a:cubicBezTo>
                      <a:pt x="472" y="272"/>
                      <a:pt x="485" y="272"/>
                      <a:pt x="485" y="257"/>
                    </a:cubicBezTo>
                    <a:cubicBezTo>
                      <a:pt x="485" y="241"/>
                      <a:pt x="472" y="241"/>
                      <a:pt x="462" y="241"/>
                    </a:cubicBezTo>
                    <a:cubicBezTo>
                      <a:pt x="394" y="241"/>
                      <a:pt x="326" y="241"/>
                      <a:pt x="258" y="241"/>
                    </a:cubicBezTo>
                    <a:cubicBezTo>
                      <a:pt x="258" y="169"/>
                      <a:pt x="258" y="96"/>
                      <a:pt x="258" y="24"/>
                    </a:cubicBezTo>
                    <a:cubicBezTo>
                      <a:pt x="258" y="15"/>
                      <a:pt x="258" y="0"/>
                      <a:pt x="243" y="0"/>
                    </a:cubicBezTo>
                    <a:cubicBezTo>
                      <a:pt x="229" y="0"/>
                      <a:pt x="229" y="15"/>
                      <a:pt x="229" y="24"/>
                    </a:cubicBezTo>
                    <a:cubicBezTo>
                      <a:pt x="229" y="96"/>
                      <a:pt x="229" y="169"/>
                      <a:pt x="229" y="241"/>
                    </a:cubicBezTo>
                    <a:cubicBezTo>
                      <a:pt x="160" y="241"/>
                      <a:pt x="92" y="241"/>
                      <a:pt x="23" y="241"/>
                    </a:cubicBezTo>
                    <a:cubicBezTo>
                      <a:pt x="13" y="241"/>
                      <a:pt x="0" y="241"/>
                      <a:pt x="0" y="257"/>
                    </a:cubicBezTo>
                    <a:cubicBezTo>
                      <a:pt x="0" y="272"/>
                      <a:pt x="13" y="272"/>
                      <a:pt x="23" y="272"/>
                    </a:cubicBezTo>
                    <a:cubicBezTo>
                      <a:pt x="92" y="272"/>
                      <a:pt x="160" y="272"/>
                      <a:pt x="229" y="272"/>
                    </a:cubicBezTo>
                    <a:cubicBezTo>
                      <a:pt x="229" y="344"/>
                      <a:pt x="229" y="415"/>
                      <a:pt x="229" y="487"/>
                    </a:cubicBezTo>
                    <a:cubicBezTo>
                      <a:pt x="229" y="498"/>
                      <a:pt x="229" y="511"/>
                      <a:pt x="243" y="511"/>
                    </a:cubicBezTo>
                    <a:cubicBezTo>
                      <a:pt x="258" y="511"/>
                      <a:pt x="258" y="498"/>
                      <a:pt x="258" y="487"/>
                    </a:cubicBezTo>
                    <a:cubicBezTo>
                      <a:pt x="258" y="415"/>
                      <a:pt x="258" y="344"/>
                      <a:pt x="258" y="27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8" name="CustomShape 61"/>
              <p:cNvSpPr/>
              <p:nvPr/>
            </p:nvSpPr>
            <p:spPr>
              <a:xfrm>
                <a:off x="5455080" y="5414040"/>
                <a:ext cx="247320" cy="276840"/>
              </a:xfrm>
              <a:custGeom>
                <a:avLst/>
                <a:gdLst/>
                <a:ahLst/>
                <a:rect l="l" t="t" r="r" b="b"/>
                <a:pathLst>
                  <a:path w="690" h="772">
                    <a:moveTo>
                      <a:pt x="267" y="413"/>
                    </a:moveTo>
                    <a:cubicBezTo>
                      <a:pt x="181" y="526"/>
                      <a:pt x="95" y="638"/>
                      <a:pt x="9" y="751"/>
                    </a:cubicBezTo>
                    <a:cubicBezTo>
                      <a:pt x="2" y="758"/>
                      <a:pt x="0" y="760"/>
                      <a:pt x="0" y="762"/>
                    </a:cubicBezTo>
                    <a:cubicBezTo>
                      <a:pt x="0" y="771"/>
                      <a:pt x="9" y="771"/>
                      <a:pt x="21" y="771"/>
                    </a:cubicBezTo>
                    <a:cubicBezTo>
                      <a:pt x="223" y="771"/>
                      <a:pt x="425" y="771"/>
                      <a:pt x="627" y="771"/>
                    </a:cubicBezTo>
                    <a:cubicBezTo>
                      <a:pt x="647" y="707"/>
                      <a:pt x="668" y="643"/>
                      <a:pt x="689" y="580"/>
                    </a:cubicBezTo>
                    <a:cubicBezTo>
                      <a:pt x="684" y="580"/>
                      <a:pt x="678" y="580"/>
                      <a:pt x="672" y="580"/>
                    </a:cubicBezTo>
                    <a:cubicBezTo>
                      <a:pt x="654" y="637"/>
                      <a:pt x="604" y="683"/>
                      <a:pt x="543" y="707"/>
                    </a:cubicBezTo>
                    <a:cubicBezTo>
                      <a:pt x="531" y="709"/>
                      <a:pt x="481" y="729"/>
                      <a:pt x="373" y="729"/>
                    </a:cubicBezTo>
                    <a:cubicBezTo>
                      <a:pt x="269" y="729"/>
                      <a:pt x="166" y="729"/>
                      <a:pt x="63" y="729"/>
                    </a:cubicBezTo>
                    <a:cubicBezTo>
                      <a:pt x="147" y="619"/>
                      <a:pt x="232" y="508"/>
                      <a:pt x="317" y="398"/>
                    </a:cubicBezTo>
                    <a:cubicBezTo>
                      <a:pt x="321" y="391"/>
                      <a:pt x="323" y="390"/>
                      <a:pt x="323" y="387"/>
                    </a:cubicBezTo>
                    <a:cubicBezTo>
                      <a:pt x="323" y="383"/>
                      <a:pt x="321" y="382"/>
                      <a:pt x="317" y="376"/>
                    </a:cubicBezTo>
                    <a:cubicBezTo>
                      <a:pt x="238" y="261"/>
                      <a:pt x="159" y="146"/>
                      <a:pt x="79" y="31"/>
                    </a:cubicBezTo>
                    <a:cubicBezTo>
                      <a:pt x="176" y="31"/>
                      <a:pt x="272" y="31"/>
                      <a:pt x="369" y="31"/>
                    </a:cubicBezTo>
                    <a:cubicBezTo>
                      <a:pt x="452" y="31"/>
                      <a:pt x="620" y="38"/>
                      <a:pt x="672" y="180"/>
                    </a:cubicBezTo>
                    <a:cubicBezTo>
                      <a:pt x="678" y="180"/>
                      <a:pt x="684" y="180"/>
                      <a:pt x="689" y="180"/>
                    </a:cubicBezTo>
                    <a:cubicBezTo>
                      <a:pt x="668" y="120"/>
                      <a:pt x="647" y="60"/>
                      <a:pt x="627" y="0"/>
                    </a:cubicBezTo>
                    <a:cubicBezTo>
                      <a:pt x="425" y="0"/>
                      <a:pt x="223" y="0"/>
                      <a:pt x="21" y="0"/>
                    </a:cubicBezTo>
                    <a:cubicBezTo>
                      <a:pt x="0" y="0"/>
                      <a:pt x="0" y="2"/>
                      <a:pt x="0" y="27"/>
                    </a:cubicBezTo>
                    <a:cubicBezTo>
                      <a:pt x="89" y="155"/>
                      <a:pt x="178" y="284"/>
                      <a:pt x="267" y="413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9" name="CustomShape 62"/>
              <p:cNvSpPr/>
              <p:nvPr/>
            </p:nvSpPr>
            <p:spPr>
              <a:xfrm>
                <a:off x="5727240" y="5576760"/>
                <a:ext cx="54720" cy="129960"/>
              </a:xfrm>
              <a:custGeom>
                <a:avLst/>
                <a:gdLst/>
                <a:ahLst/>
                <a:rect l="l" t="t" r="r" b="b"/>
                <a:pathLst>
                  <a:path w="155" h="364">
                    <a:moveTo>
                      <a:pt x="141" y="20"/>
                    </a:moveTo>
                    <a:cubicBezTo>
                      <a:pt x="141" y="11"/>
                      <a:pt x="135" y="0"/>
                      <a:pt x="120" y="0"/>
                    </a:cubicBezTo>
                    <a:cubicBezTo>
                      <a:pt x="108" y="0"/>
                      <a:pt x="91" y="14"/>
                      <a:pt x="91" y="29"/>
                    </a:cubicBezTo>
                    <a:cubicBezTo>
                      <a:pt x="91" y="38"/>
                      <a:pt x="100" y="51"/>
                      <a:pt x="112" y="51"/>
                    </a:cubicBezTo>
                    <a:cubicBezTo>
                      <a:pt x="127" y="51"/>
                      <a:pt x="141" y="36"/>
                      <a:pt x="141" y="20"/>
                    </a:cubicBezTo>
                    <a:moveTo>
                      <a:pt x="37" y="295"/>
                    </a:moveTo>
                    <a:cubicBezTo>
                      <a:pt x="35" y="301"/>
                      <a:pt x="33" y="308"/>
                      <a:pt x="33" y="317"/>
                    </a:cubicBezTo>
                    <a:cubicBezTo>
                      <a:pt x="33" y="343"/>
                      <a:pt x="54" y="363"/>
                      <a:pt x="81" y="363"/>
                    </a:cubicBezTo>
                    <a:cubicBezTo>
                      <a:pt x="133" y="363"/>
                      <a:pt x="154" y="288"/>
                      <a:pt x="154" y="279"/>
                    </a:cubicBezTo>
                    <a:cubicBezTo>
                      <a:pt x="154" y="273"/>
                      <a:pt x="149" y="275"/>
                      <a:pt x="147" y="273"/>
                    </a:cubicBezTo>
                    <a:cubicBezTo>
                      <a:pt x="139" y="273"/>
                      <a:pt x="139" y="277"/>
                      <a:pt x="137" y="281"/>
                    </a:cubicBezTo>
                    <a:cubicBezTo>
                      <a:pt x="125" y="325"/>
                      <a:pt x="102" y="347"/>
                      <a:pt x="83" y="347"/>
                    </a:cubicBezTo>
                    <a:cubicBezTo>
                      <a:pt x="73" y="347"/>
                      <a:pt x="70" y="341"/>
                      <a:pt x="70" y="330"/>
                    </a:cubicBezTo>
                    <a:cubicBezTo>
                      <a:pt x="70" y="317"/>
                      <a:pt x="73" y="306"/>
                      <a:pt x="79" y="295"/>
                    </a:cubicBezTo>
                    <a:cubicBezTo>
                      <a:pt x="83" y="279"/>
                      <a:pt x="89" y="266"/>
                      <a:pt x="93" y="251"/>
                    </a:cubicBezTo>
                    <a:cubicBezTo>
                      <a:pt x="100" y="238"/>
                      <a:pt x="118" y="189"/>
                      <a:pt x="118" y="183"/>
                    </a:cubicBezTo>
                    <a:cubicBezTo>
                      <a:pt x="120" y="178"/>
                      <a:pt x="122" y="172"/>
                      <a:pt x="122" y="165"/>
                    </a:cubicBezTo>
                    <a:cubicBezTo>
                      <a:pt x="122" y="141"/>
                      <a:pt x="102" y="119"/>
                      <a:pt x="75" y="119"/>
                    </a:cubicBezTo>
                    <a:cubicBezTo>
                      <a:pt x="23" y="119"/>
                      <a:pt x="0" y="194"/>
                      <a:pt x="0" y="202"/>
                    </a:cubicBezTo>
                    <a:cubicBezTo>
                      <a:pt x="0" y="209"/>
                      <a:pt x="6" y="209"/>
                      <a:pt x="8" y="209"/>
                    </a:cubicBezTo>
                    <a:cubicBezTo>
                      <a:pt x="16" y="209"/>
                      <a:pt x="16" y="207"/>
                      <a:pt x="18" y="200"/>
                    </a:cubicBezTo>
                    <a:cubicBezTo>
                      <a:pt x="31" y="154"/>
                      <a:pt x="54" y="134"/>
                      <a:pt x="73" y="134"/>
                    </a:cubicBezTo>
                    <a:cubicBezTo>
                      <a:pt x="81" y="134"/>
                      <a:pt x="85" y="139"/>
                      <a:pt x="85" y="154"/>
                    </a:cubicBezTo>
                    <a:cubicBezTo>
                      <a:pt x="85" y="165"/>
                      <a:pt x="83" y="174"/>
                      <a:pt x="68" y="207"/>
                    </a:cubicBezTo>
                    <a:cubicBezTo>
                      <a:pt x="58" y="236"/>
                      <a:pt x="48" y="265"/>
                      <a:pt x="37" y="29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0" name="CustomShape 63"/>
              <p:cNvSpPr/>
              <p:nvPr/>
            </p:nvSpPr>
            <p:spPr>
              <a:xfrm>
                <a:off x="5812560" y="5593680"/>
                <a:ext cx="124200" cy="125640"/>
              </a:xfrm>
              <a:custGeom>
                <a:avLst/>
                <a:gdLst/>
                <a:ahLst/>
                <a:rect l="l" t="t" r="r" b="b"/>
                <a:pathLst>
                  <a:path w="348" h="352">
                    <a:moveTo>
                      <a:pt x="335" y="26"/>
                    </a:moveTo>
                    <a:cubicBezTo>
                      <a:pt x="341" y="24"/>
                      <a:pt x="347" y="19"/>
                      <a:pt x="347" y="13"/>
                    </a:cubicBezTo>
                    <a:cubicBezTo>
                      <a:pt x="347" y="6"/>
                      <a:pt x="341" y="0"/>
                      <a:pt x="333" y="0"/>
                    </a:cubicBezTo>
                    <a:cubicBezTo>
                      <a:pt x="330" y="0"/>
                      <a:pt x="331" y="0"/>
                      <a:pt x="324" y="2"/>
                    </a:cubicBezTo>
                    <a:cubicBezTo>
                      <a:pt x="220" y="55"/>
                      <a:pt x="116" y="109"/>
                      <a:pt x="12" y="162"/>
                    </a:cubicBezTo>
                    <a:cubicBezTo>
                      <a:pt x="6" y="164"/>
                      <a:pt x="0" y="169"/>
                      <a:pt x="0" y="175"/>
                    </a:cubicBezTo>
                    <a:cubicBezTo>
                      <a:pt x="0" y="184"/>
                      <a:pt x="6" y="186"/>
                      <a:pt x="12" y="188"/>
                    </a:cubicBezTo>
                    <a:cubicBezTo>
                      <a:pt x="116" y="242"/>
                      <a:pt x="220" y="295"/>
                      <a:pt x="324" y="349"/>
                    </a:cubicBezTo>
                    <a:cubicBezTo>
                      <a:pt x="331" y="351"/>
                      <a:pt x="330" y="350"/>
                      <a:pt x="333" y="351"/>
                    </a:cubicBezTo>
                    <a:cubicBezTo>
                      <a:pt x="341" y="351"/>
                      <a:pt x="347" y="346"/>
                      <a:pt x="347" y="338"/>
                    </a:cubicBezTo>
                    <a:cubicBezTo>
                      <a:pt x="347" y="329"/>
                      <a:pt x="341" y="327"/>
                      <a:pt x="335" y="324"/>
                    </a:cubicBezTo>
                    <a:cubicBezTo>
                      <a:pt x="237" y="275"/>
                      <a:pt x="139" y="225"/>
                      <a:pt x="41" y="175"/>
                    </a:cubicBezTo>
                    <a:cubicBezTo>
                      <a:pt x="139" y="125"/>
                      <a:pt x="237" y="76"/>
                      <a:pt x="335" y="26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1" name="CustomShape 64"/>
              <p:cNvSpPr/>
              <p:nvPr/>
            </p:nvSpPr>
            <p:spPr>
              <a:xfrm>
                <a:off x="5956920" y="5576760"/>
                <a:ext cx="80280" cy="167760"/>
              </a:xfrm>
              <a:custGeom>
                <a:avLst/>
                <a:gdLst/>
                <a:ahLst/>
                <a:rect l="l" t="t" r="r" b="b"/>
                <a:pathLst>
                  <a:path w="226" h="469">
                    <a:moveTo>
                      <a:pt x="225" y="20"/>
                    </a:moveTo>
                    <a:cubicBezTo>
                      <a:pt x="225" y="11"/>
                      <a:pt x="219" y="0"/>
                      <a:pt x="206" y="0"/>
                    </a:cubicBezTo>
                    <a:cubicBezTo>
                      <a:pt x="190" y="0"/>
                      <a:pt x="177" y="16"/>
                      <a:pt x="177" y="29"/>
                    </a:cubicBezTo>
                    <a:cubicBezTo>
                      <a:pt x="177" y="38"/>
                      <a:pt x="184" y="51"/>
                      <a:pt x="198" y="51"/>
                    </a:cubicBezTo>
                    <a:cubicBezTo>
                      <a:pt x="211" y="51"/>
                      <a:pt x="225" y="36"/>
                      <a:pt x="225" y="20"/>
                    </a:cubicBezTo>
                    <a:moveTo>
                      <a:pt x="117" y="385"/>
                    </a:moveTo>
                    <a:cubicBezTo>
                      <a:pt x="109" y="422"/>
                      <a:pt x="82" y="453"/>
                      <a:pt x="52" y="453"/>
                    </a:cubicBezTo>
                    <a:cubicBezTo>
                      <a:pt x="44" y="453"/>
                      <a:pt x="38" y="450"/>
                      <a:pt x="34" y="448"/>
                    </a:cubicBezTo>
                    <a:cubicBezTo>
                      <a:pt x="46" y="442"/>
                      <a:pt x="50" y="428"/>
                      <a:pt x="50" y="422"/>
                    </a:cubicBezTo>
                    <a:cubicBezTo>
                      <a:pt x="50" y="409"/>
                      <a:pt x="40" y="402"/>
                      <a:pt x="30" y="402"/>
                    </a:cubicBezTo>
                    <a:cubicBezTo>
                      <a:pt x="15" y="402"/>
                      <a:pt x="0" y="415"/>
                      <a:pt x="0" y="433"/>
                    </a:cubicBezTo>
                    <a:cubicBezTo>
                      <a:pt x="0" y="455"/>
                      <a:pt x="21" y="468"/>
                      <a:pt x="52" y="468"/>
                    </a:cubicBezTo>
                    <a:cubicBezTo>
                      <a:pt x="84" y="468"/>
                      <a:pt x="142" y="448"/>
                      <a:pt x="159" y="382"/>
                    </a:cubicBezTo>
                    <a:cubicBezTo>
                      <a:pt x="174" y="318"/>
                      <a:pt x="189" y="254"/>
                      <a:pt x="204" y="189"/>
                    </a:cubicBezTo>
                    <a:cubicBezTo>
                      <a:pt x="206" y="183"/>
                      <a:pt x="206" y="178"/>
                      <a:pt x="206" y="169"/>
                    </a:cubicBezTo>
                    <a:cubicBezTo>
                      <a:pt x="206" y="141"/>
                      <a:pt x="184" y="119"/>
                      <a:pt x="152" y="119"/>
                    </a:cubicBezTo>
                    <a:cubicBezTo>
                      <a:pt x="96" y="119"/>
                      <a:pt x="63" y="194"/>
                      <a:pt x="63" y="202"/>
                    </a:cubicBezTo>
                    <a:cubicBezTo>
                      <a:pt x="63" y="209"/>
                      <a:pt x="69" y="209"/>
                      <a:pt x="71" y="209"/>
                    </a:cubicBezTo>
                    <a:cubicBezTo>
                      <a:pt x="77" y="209"/>
                      <a:pt x="77" y="207"/>
                      <a:pt x="82" y="200"/>
                    </a:cubicBezTo>
                    <a:cubicBezTo>
                      <a:pt x="94" y="167"/>
                      <a:pt x="121" y="134"/>
                      <a:pt x="150" y="134"/>
                    </a:cubicBezTo>
                    <a:cubicBezTo>
                      <a:pt x="163" y="134"/>
                      <a:pt x="169" y="143"/>
                      <a:pt x="169" y="161"/>
                    </a:cubicBezTo>
                    <a:cubicBezTo>
                      <a:pt x="169" y="167"/>
                      <a:pt x="167" y="174"/>
                      <a:pt x="167" y="178"/>
                    </a:cubicBezTo>
                    <a:cubicBezTo>
                      <a:pt x="150" y="247"/>
                      <a:pt x="134" y="316"/>
                      <a:pt x="117" y="38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2" name="CustomShape 65"/>
              <p:cNvSpPr/>
              <p:nvPr/>
            </p:nvSpPr>
            <p:spPr>
              <a:xfrm>
                <a:off x="6130800" y="5433120"/>
                <a:ext cx="146880" cy="194400"/>
              </a:xfrm>
              <a:custGeom>
                <a:avLst/>
                <a:gdLst/>
                <a:ahLst/>
                <a:rect l="l" t="t" r="r" b="b"/>
                <a:pathLst>
                  <a:path w="411" h="543">
                    <a:moveTo>
                      <a:pt x="343" y="55"/>
                    </a:moveTo>
                    <a:cubicBezTo>
                      <a:pt x="350" y="31"/>
                      <a:pt x="352" y="24"/>
                      <a:pt x="391" y="24"/>
                    </a:cubicBezTo>
                    <a:cubicBezTo>
                      <a:pt x="404" y="24"/>
                      <a:pt x="410" y="24"/>
                      <a:pt x="410" y="9"/>
                    </a:cubicBezTo>
                    <a:cubicBezTo>
                      <a:pt x="410" y="2"/>
                      <a:pt x="406" y="0"/>
                      <a:pt x="402" y="0"/>
                    </a:cubicBezTo>
                    <a:cubicBezTo>
                      <a:pt x="383" y="0"/>
                      <a:pt x="337" y="2"/>
                      <a:pt x="321" y="2"/>
                    </a:cubicBezTo>
                    <a:cubicBezTo>
                      <a:pt x="296" y="2"/>
                      <a:pt x="235" y="0"/>
                      <a:pt x="212" y="0"/>
                    </a:cubicBezTo>
                    <a:cubicBezTo>
                      <a:pt x="206" y="0"/>
                      <a:pt x="198" y="0"/>
                      <a:pt x="198" y="15"/>
                    </a:cubicBezTo>
                    <a:cubicBezTo>
                      <a:pt x="198" y="24"/>
                      <a:pt x="202" y="24"/>
                      <a:pt x="221" y="24"/>
                    </a:cubicBezTo>
                    <a:cubicBezTo>
                      <a:pt x="239" y="24"/>
                      <a:pt x="246" y="24"/>
                      <a:pt x="264" y="24"/>
                    </a:cubicBezTo>
                    <a:cubicBezTo>
                      <a:pt x="281" y="26"/>
                      <a:pt x="287" y="29"/>
                      <a:pt x="287" y="39"/>
                    </a:cubicBezTo>
                    <a:cubicBezTo>
                      <a:pt x="287" y="44"/>
                      <a:pt x="285" y="50"/>
                      <a:pt x="283" y="57"/>
                    </a:cubicBezTo>
                    <a:cubicBezTo>
                      <a:pt x="255" y="175"/>
                      <a:pt x="228" y="293"/>
                      <a:pt x="200" y="410"/>
                    </a:cubicBezTo>
                    <a:cubicBezTo>
                      <a:pt x="181" y="485"/>
                      <a:pt x="133" y="525"/>
                      <a:pt x="94" y="525"/>
                    </a:cubicBezTo>
                    <a:cubicBezTo>
                      <a:pt x="75" y="525"/>
                      <a:pt x="38" y="518"/>
                      <a:pt x="25" y="478"/>
                    </a:cubicBezTo>
                    <a:cubicBezTo>
                      <a:pt x="27" y="478"/>
                      <a:pt x="31" y="478"/>
                      <a:pt x="33" y="478"/>
                    </a:cubicBezTo>
                    <a:cubicBezTo>
                      <a:pt x="63" y="478"/>
                      <a:pt x="81" y="452"/>
                      <a:pt x="81" y="430"/>
                    </a:cubicBezTo>
                    <a:cubicBezTo>
                      <a:pt x="81" y="404"/>
                      <a:pt x="63" y="397"/>
                      <a:pt x="50" y="397"/>
                    </a:cubicBezTo>
                    <a:cubicBezTo>
                      <a:pt x="36" y="397"/>
                      <a:pt x="0" y="406"/>
                      <a:pt x="0" y="459"/>
                    </a:cubicBezTo>
                    <a:cubicBezTo>
                      <a:pt x="0" y="507"/>
                      <a:pt x="40" y="542"/>
                      <a:pt x="96" y="542"/>
                    </a:cubicBezTo>
                    <a:cubicBezTo>
                      <a:pt x="165" y="542"/>
                      <a:pt x="239" y="492"/>
                      <a:pt x="258" y="415"/>
                    </a:cubicBezTo>
                    <a:cubicBezTo>
                      <a:pt x="287" y="295"/>
                      <a:pt x="315" y="175"/>
                      <a:pt x="343" y="5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3" name="CustomShape 66"/>
              <p:cNvSpPr/>
              <p:nvPr/>
            </p:nvSpPr>
            <p:spPr>
              <a:xfrm>
                <a:off x="6266520" y="5535000"/>
                <a:ext cx="55440" cy="129600"/>
              </a:xfrm>
              <a:custGeom>
                <a:avLst/>
                <a:gdLst/>
                <a:ahLst/>
                <a:rect l="l" t="t" r="r" b="b"/>
                <a:pathLst>
                  <a:path w="157" h="363">
                    <a:moveTo>
                      <a:pt x="143" y="22"/>
                    </a:moveTo>
                    <a:cubicBezTo>
                      <a:pt x="143" y="13"/>
                      <a:pt x="137" y="0"/>
                      <a:pt x="123" y="0"/>
                    </a:cubicBezTo>
                    <a:cubicBezTo>
                      <a:pt x="108" y="0"/>
                      <a:pt x="93" y="15"/>
                      <a:pt x="93" y="31"/>
                    </a:cubicBezTo>
                    <a:cubicBezTo>
                      <a:pt x="93" y="40"/>
                      <a:pt x="100" y="51"/>
                      <a:pt x="114" y="51"/>
                    </a:cubicBezTo>
                    <a:cubicBezTo>
                      <a:pt x="129" y="51"/>
                      <a:pt x="143" y="35"/>
                      <a:pt x="143" y="22"/>
                    </a:cubicBezTo>
                    <a:moveTo>
                      <a:pt x="37" y="294"/>
                    </a:moveTo>
                    <a:cubicBezTo>
                      <a:pt x="35" y="301"/>
                      <a:pt x="33" y="307"/>
                      <a:pt x="33" y="318"/>
                    </a:cubicBezTo>
                    <a:cubicBezTo>
                      <a:pt x="33" y="343"/>
                      <a:pt x="54" y="362"/>
                      <a:pt x="83" y="362"/>
                    </a:cubicBezTo>
                    <a:cubicBezTo>
                      <a:pt x="133" y="362"/>
                      <a:pt x="156" y="290"/>
                      <a:pt x="156" y="281"/>
                    </a:cubicBezTo>
                    <a:cubicBezTo>
                      <a:pt x="156" y="274"/>
                      <a:pt x="150" y="274"/>
                      <a:pt x="148" y="274"/>
                    </a:cubicBezTo>
                    <a:cubicBezTo>
                      <a:pt x="141" y="274"/>
                      <a:pt x="139" y="277"/>
                      <a:pt x="137" y="283"/>
                    </a:cubicBezTo>
                    <a:cubicBezTo>
                      <a:pt x="127" y="325"/>
                      <a:pt x="104" y="349"/>
                      <a:pt x="83" y="349"/>
                    </a:cubicBezTo>
                    <a:cubicBezTo>
                      <a:pt x="73" y="349"/>
                      <a:pt x="71" y="340"/>
                      <a:pt x="71" y="329"/>
                    </a:cubicBezTo>
                    <a:cubicBezTo>
                      <a:pt x="71" y="316"/>
                      <a:pt x="75" y="307"/>
                      <a:pt x="79" y="294"/>
                    </a:cubicBezTo>
                    <a:cubicBezTo>
                      <a:pt x="85" y="281"/>
                      <a:pt x="89" y="266"/>
                      <a:pt x="95" y="253"/>
                    </a:cubicBezTo>
                    <a:cubicBezTo>
                      <a:pt x="100" y="239"/>
                      <a:pt x="118" y="189"/>
                      <a:pt x="120" y="182"/>
                    </a:cubicBezTo>
                    <a:cubicBezTo>
                      <a:pt x="123" y="178"/>
                      <a:pt x="123" y="171"/>
                      <a:pt x="123" y="167"/>
                    </a:cubicBezTo>
                    <a:cubicBezTo>
                      <a:pt x="123" y="141"/>
                      <a:pt x="104" y="121"/>
                      <a:pt x="75" y="121"/>
                    </a:cubicBezTo>
                    <a:cubicBezTo>
                      <a:pt x="25" y="121"/>
                      <a:pt x="0" y="193"/>
                      <a:pt x="0" y="202"/>
                    </a:cubicBezTo>
                    <a:cubicBezTo>
                      <a:pt x="0" y="209"/>
                      <a:pt x="8" y="209"/>
                      <a:pt x="10" y="209"/>
                    </a:cubicBezTo>
                    <a:cubicBezTo>
                      <a:pt x="16" y="209"/>
                      <a:pt x="16" y="206"/>
                      <a:pt x="19" y="202"/>
                    </a:cubicBezTo>
                    <a:cubicBezTo>
                      <a:pt x="31" y="154"/>
                      <a:pt x="54" y="136"/>
                      <a:pt x="73" y="136"/>
                    </a:cubicBezTo>
                    <a:cubicBezTo>
                      <a:pt x="81" y="136"/>
                      <a:pt x="87" y="141"/>
                      <a:pt x="87" y="154"/>
                    </a:cubicBezTo>
                    <a:cubicBezTo>
                      <a:pt x="87" y="167"/>
                      <a:pt x="83" y="174"/>
                      <a:pt x="71" y="209"/>
                    </a:cubicBezTo>
                    <a:cubicBezTo>
                      <a:pt x="59" y="237"/>
                      <a:pt x="48" y="266"/>
                      <a:pt x="37" y="29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4" name="CustomShape 67"/>
              <p:cNvSpPr/>
              <p:nvPr/>
            </p:nvSpPr>
            <p:spPr>
              <a:xfrm>
                <a:off x="6332400" y="5535000"/>
                <a:ext cx="80280" cy="167760"/>
              </a:xfrm>
              <a:custGeom>
                <a:avLst/>
                <a:gdLst/>
                <a:ahLst/>
                <a:rect l="l" t="t" r="r" b="b"/>
                <a:pathLst>
                  <a:path w="226" h="469">
                    <a:moveTo>
                      <a:pt x="225" y="22"/>
                    </a:moveTo>
                    <a:cubicBezTo>
                      <a:pt x="225" y="11"/>
                      <a:pt x="218" y="0"/>
                      <a:pt x="204" y="0"/>
                    </a:cubicBezTo>
                    <a:cubicBezTo>
                      <a:pt x="189" y="0"/>
                      <a:pt x="177" y="15"/>
                      <a:pt x="177" y="31"/>
                    </a:cubicBezTo>
                    <a:cubicBezTo>
                      <a:pt x="177" y="40"/>
                      <a:pt x="183" y="51"/>
                      <a:pt x="198" y="51"/>
                    </a:cubicBezTo>
                    <a:cubicBezTo>
                      <a:pt x="210" y="51"/>
                      <a:pt x="225" y="37"/>
                      <a:pt x="225" y="22"/>
                    </a:cubicBezTo>
                    <a:moveTo>
                      <a:pt x="116" y="384"/>
                    </a:moveTo>
                    <a:cubicBezTo>
                      <a:pt x="108" y="422"/>
                      <a:pt x="81" y="452"/>
                      <a:pt x="50" y="452"/>
                    </a:cubicBezTo>
                    <a:cubicBezTo>
                      <a:pt x="44" y="452"/>
                      <a:pt x="37" y="452"/>
                      <a:pt x="33" y="450"/>
                    </a:cubicBezTo>
                    <a:cubicBezTo>
                      <a:pt x="46" y="443"/>
                      <a:pt x="50" y="430"/>
                      <a:pt x="50" y="422"/>
                    </a:cubicBezTo>
                    <a:cubicBezTo>
                      <a:pt x="50" y="408"/>
                      <a:pt x="39" y="402"/>
                      <a:pt x="29" y="402"/>
                    </a:cubicBezTo>
                    <a:cubicBezTo>
                      <a:pt x="14" y="402"/>
                      <a:pt x="0" y="417"/>
                      <a:pt x="0" y="435"/>
                    </a:cubicBezTo>
                    <a:cubicBezTo>
                      <a:pt x="0" y="454"/>
                      <a:pt x="22" y="468"/>
                      <a:pt x="52" y="468"/>
                    </a:cubicBezTo>
                    <a:cubicBezTo>
                      <a:pt x="82" y="468"/>
                      <a:pt x="141" y="448"/>
                      <a:pt x="158" y="382"/>
                    </a:cubicBezTo>
                    <a:cubicBezTo>
                      <a:pt x="173" y="318"/>
                      <a:pt x="189" y="253"/>
                      <a:pt x="204" y="189"/>
                    </a:cubicBezTo>
                    <a:cubicBezTo>
                      <a:pt x="206" y="184"/>
                      <a:pt x="206" y="178"/>
                      <a:pt x="206" y="171"/>
                    </a:cubicBezTo>
                    <a:cubicBezTo>
                      <a:pt x="206" y="141"/>
                      <a:pt x="183" y="121"/>
                      <a:pt x="152" y="121"/>
                    </a:cubicBezTo>
                    <a:cubicBezTo>
                      <a:pt x="96" y="121"/>
                      <a:pt x="62" y="195"/>
                      <a:pt x="62" y="202"/>
                    </a:cubicBezTo>
                    <a:cubicBezTo>
                      <a:pt x="62" y="209"/>
                      <a:pt x="69" y="209"/>
                      <a:pt x="71" y="209"/>
                    </a:cubicBezTo>
                    <a:cubicBezTo>
                      <a:pt x="77" y="209"/>
                      <a:pt x="77" y="209"/>
                      <a:pt x="81" y="200"/>
                    </a:cubicBezTo>
                    <a:cubicBezTo>
                      <a:pt x="94" y="169"/>
                      <a:pt x="121" y="136"/>
                      <a:pt x="150" y="136"/>
                    </a:cubicBezTo>
                    <a:cubicBezTo>
                      <a:pt x="162" y="136"/>
                      <a:pt x="168" y="145"/>
                      <a:pt x="168" y="163"/>
                    </a:cubicBezTo>
                    <a:cubicBezTo>
                      <a:pt x="168" y="167"/>
                      <a:pt x="166" y="176"/>
                      <a:pt x="166" y="178"/>
                    </a:cubicBezTo>
                    <a:cubicBezTo>
                      <a:pt x="150" y="247"/>
                      <a:pt x="133" y="315"/>
                      <a:pt x="116" y="38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5" name="CustomShape 68"/>
              <p:cNvSpPr/>
              <p:nvPr/>
            </p:nvSpPr>
            <p:spPr>
              <a:xfrm>
                <a:off x="6453720" y="5502600"/>
                <a:ext cx="138600" cy="121680"/>
              </a:xfrm>
              <a:custGeom>
                <a:avLst/>
                <a:gdLst/>
                <a:ahLst/>
                <a:rect l="l" t="t" r="r" b="b"/>
                <a:pathLst>
                  <a:path w="388" h="341">
                    <a:moveTo>
                      <a:pt x="350" y="46"/>
                    </a:moveTo>
                    <a:cubicBezTo>
                      <a:pt x="360" y="46"/>
                      <a:pt x="387" y="46"/>
                      <a:pt x="387" y="20"/>
                    </a:cubicBezTo>
                    <a:cubicBezTo>
                      <a:pt x="387" y="0"/>
                      <a:pt x="370" y="0"/>
                      <a:pt x="358" y="0"/>
                    </a:cubicBezTo>
                    <a:cubicBezTo>
                      <a:pt x="302" y="0"/>
                      <a:pt x="247" y="0"/>
                      <a:pt x="191" y="0"/>
                    </a:cubicBezTo>
                    <a:cubicBezTo>
                      <a:pt x="81" y="0"/>
                      <a:pt x="0" y="127"/>
                      <a:pt x="0" y="220"/>
                    </a:cubicBezTo>
                    <a:cubicBezTo>
                      <a:pt x="0" y="288"/>
                      <a:pt x="42" y="340"/>
                      <a:pt x="108" y="340"/>
                    </a:cubicBezTo>
                    <a:cubicBezTo>
                      <a:pt x="196" y="340"/>
                      <a:pt x="293" y="248"/>
                      <a:pt x="293" y="130"/>
                    </a:cubicBezTo>
                    <a:cubicBezTo>
                      <a:pt x="293" y="116"/>
                      <a:pt x="293" y="79"/>
                      <a:pt x="270" y="46"/>
                    </a:cubicBezTo>
                    <a:cubicBezTo>
                      <a:pt x="297" y="46"/>
                      <a:pt x="323" y="46"/>
                      <a:pt x="350" y="46"/>
                    </a:cubicBezTo>
                    <a:moveTo>
                      <a:pt x="110" y="325"/>
                    </a:moveTo>
                    <a:cubicBezTo>
                      <a:pt x="75" y="325"/>
                      <a:pt x="46" y="296"/>
                      <a:pt x="46" y="242"/>
                    </a:cubicBezTo>
                    <a:cubicBezTo>
                      <a:pt x="46" y="217"/>
                      <a:pt x="54" y="154"/>
                      <a:pt x="79" y="110"/>
                    </a:cubicBezTo>
                    <a:cubicBezTo>
                      <a:pt x="110" y="55"/>
                      <a:pt x="154" y="46"/>
                      <a:pt x="179" y="46"/>
                    </a:cubicBezTo>
                    <a:cubicBezTo>
                      <a:pt x="239" y="46"/>
                      <a:pt x="245" y="97"/>
                      <a:pt x="245" y="121"/>
                    </a:cubicBezTo>
                    <a:cubicBezTo>
                      <a:pt x="245" y="156"/>
                      <a:pt x="231" y="220"/>
                      <a:pt x="206" y="259"/>
                    </a:cubicBezTo>
                    <a:cubicBezTo>
                      <a:pt x="177" y="303"/>
                      <a:pt x="139" y="325"/>
                      <a:pt x="110" y="32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6" name="CustomShape 69"/>
              <p:cNvSpPr/>
              <p:nvPr/>
            </p:nvSpPr>
            <p:spPr>
              <a:xfrm>
                <a:off x="6614640" y="5436360"/>
                <a:ext cx="83880" cy="86760"/>
              </a:xfrm>
              <a:custGeom>
                <a:avLst/>
                <a:gdLst/>
                <a:ahLst/>
                <a:rect l="l" t="t" r="r" b="b"/>
                <a:pathLst>
                  <a:path w="236" h="244">
                    <a:moveTo>
                      <a:pt x="54" y="189"/>
                    </a:moveTo>
                    <a:cubicBezTo>
                      <a:pt x="69" y="175"/>
                      <a:pt x="77" y="164"/>
                      <a:pt x="121" y="129"/>
                    </a:cubicBezTo>
                    <a:cubicBezTo>
                      <a:pt x="131" y="120"/>
                      <a:pt x="169" y="88"/>
                      <a:pt x="185" y="72"/>
                    </a:cubicBezTo>
                    <a:cubicBezTo>
                      <a:pt x="217" y="39"/>
                      <a:pt x="235" y="13"/>
                      <a:pt x="235" y="6"/>
                    </a:cubicBezTo>
                    <a:cubicBezTo>
                      <a:pt x="235" y="0"/>
                      <a:pt x="229" y="0"/>
                      <a:pt x="227" y="0"/>
                    </a:cubicBezTo>
                    <a:cubicBezTo>
                      <a:pt x="223" y="0"/>
                      <a:pt x="221" y="0"/>
                      <a:pt x="219" y="4"/>
                    </a:cubicBezTo>
                    <a:cubicBezTo>
                      <a:pt x="202" y="30"/>
                      <a:pt x="192" y="37"/>
                      <a:pt x="179" y="37"/>
                    </a:cubicBezTo>
                    <a:cubicBezTo>
                      <a:pt x="173" y="37"/>
                      <a:pt x="165" y="37"/>
                      <a:pt x="150" y="22"/>
                    </a:cubicBezTo>
                    <a:cubicBezTo>
                      <a:pt x="133" y="4"/>
                      <a:pt x="121" y="0"/>
                      <a:pt x="109" y="0"/>
                    </a:cubicBezTo>
                    <a:cubicBezTo>
                      <a:pt x="69" y="0"/>
                      <a:pt x="40" y="46"/>
                      <a:pt x="40" y="63"/>
                    </a:cubicBezTo>
                    <a:cubicBezTo>
                      <a:pt x="40" y="68"/>
                      <a:pt x="46" y="68"/>
                      <a:pt x="50" y="68"/>
                    </a:cubicBezTo>
                    <a:cubicBezTo>
                      <a:pt x="56" y="68"/>
                      <a:pt x="56" y="68"/>
                      <a:pt x="59" y="61"/>
                    </a:cubicBezTo>
                    <a:cubicBezTo>
                      <a:pt x="67" y="41"/>
                      <a:pt x="96" y="41"/>
                      <a:pt x="102" y="41"/>
                    </a:cubicBezTo>
                    <a:cubicBezTo>
                      <a:pt x="115" y="41"/>
                      <a:pt x="129" y="44"/>
                      <a:pt x="136" y="46"/>
                    </a:cubicBezTo>
                    <a:cubicBezTo>
                      <a:pt x="165" y="52"/>
                      <a:pt x="167" y="52"/>
                      <a:pt x="179" y="52"/>
                    </a:cubicBezTo>
                    <a:cubicBezTo>
                      <a:pt x="167" y="68"/>
                      <a:pt x="158" y="77"/>
                      <a:pt x="109" y="118"/>
                    </a:cubicBezTo>
                    <a:cubicBezTo>
                      <a:pt x="69" y="151"/>
                      <a:pt x="54" y="164"/>
                      <a:pt x="46" y="175"/>
                    </a:cubicBezTo>
                    <a:cubicBezTo>
                      <a:pt x="15" y="208"/>
                      <a:pt x="0" y="230"/>
                      <a:pt x="0" y="237"/>
                    </a:cubicBezTo>
                    <a:cubicBezTo>
                      <a:pt x="0" y="243"/>
                      <a:pt x="7" y="243"/>
                      <a:pt x="9" y="243"/>
                    </a:cubicBezTo>
                    <a:cubicBezTo>
                      <a:pt x="13" y="243"/>
                      <a:pt x="15" y="241"/>
                      <a:pt x="17" y="237"/>
                    </a:cubicBezTo>
                    <a:cubicBezTo>
                      <a:pt x="32" y="217"/>
                      <a:pt x="46" y="204"/>
                      <a:pt x="65" y="204"/>
                    </a:cubicBezTo>
                    <a:cubicBezTo>
                      <a:pt x="71" y="204"/>
                      <a:pt x="77" y="204"/>
                      <a:pt x="92" y="217"/>
                    </a:cubicBezTo>
                    <a:cubicBezTo>
                      <a:pt x="109" y="235"/>
                      <a:pt x="119" y="243"/>
                      <a:pt x="133" y="243"/>
                    </a:cubicBezTo>
                    <a:cubicBezTo>
                      <a:pt x="190" y="243"/>
                      <a:pt x="223" y="178"/>
                      <a:pt x="223" y="158"/>
                    </a:cubicBezTo>
                    <a:cubicBezTo>
                      <a:pt x="223" y="153"/>
                      <a:pt x="219" y="151"/>
                      <a:pt x="215" y="151"/>
                    </a:cubicBezTo>
                    <a:cubicBezTo>
                      <a:pt x="208" y="151"/>
                      <a:pt x="208" y="156"/>
                      <a:pt x="206" y="160"/>
                    </a:cubicBezTo>
                    <a:cubicBezTo>
                      <a:pt x="196" y="186"/>
                      <a:pt x="165" y="199"/>
                      <a:pt x="140" y="199"/>
                    </a:cubicBezTo>
                    <a:cubicBezTo>
                      <a:pt x="129" y="199"/>
                      <a:pt x="117" y="197"/>
                      <a:pt x="102" y="195"/>
                    </a:cubicBezTo>
                    <a:cubicBezTo>
                      <a:pt x="79" y="189"/>
                      <a:pt x="75" y="189"/>
                      <a:pt x="67" y="189"/>
                    </a:cubicBezTo>
                    <a:cubicBezTo>
                      <a:pt x="65" y="189"/>
                      <a:pt x="59" y="189"/>
                      <a:pt x="54" y="18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7" name="CustomShape 70"/>
              <p:cNvSpPr/>
              <p:nvPr/>
            </p:nvSpPr>
            <p:spPr>
              <a:xfrm>
                <a:off x="6602760" y="5565960"/>
                <a:ext cx="54720" cy="129600"/>
              </a:xfrm>
              <a:custGeom>
                <a:avLst/>
                <a:gdLst/>
                <a:ahLst/>
                <a:rect l="l" t="t" r="r" b="b"/>
                <a:pathLst>
                  <a:path w="155" h="363">
                    <a:moveTo>
                      <a:pt x="142" y="19"/>
                    </a:moveTo>
                    <a:cubicBezTo>
                      <a:pt x="142" y="11"/>
                      <a:pt x="135" y="0"/>
                      <a:pt x="121" y="0"/>
                    </a:cubicBezTo>
                    <a:cubicBezTo>
                      <a:pt x="106" y="0"/>
                      <a:pt x="92" y="13"/>
                      <a:pt x="92" y="28"/>
                    </a:cubicBezTo>
                    <a:cubicBezTo>
                      <a:pt x="92" y="39"/>
                      <a:pt x="98" y="50"/>
                      <a:pt x="112" y="50"/>
                    </a:cubicBezTo>
                    <a:cubicBezTo>
                      <a:pt x="127" y="50"/>
                      <a:pt x="142" y="35"/>
                      <a:pt x="142" y="19"/>
                    </a:cubicBezTo>
                    <a:moveTo>
                      <a:pt x="37" y="294"/>
                    </a:moveTo>
                    <a:cubicBezTo>
                      <a:pt x="35" y="300"/>
                      <a:pt x="31" y="307"/>
                      <a:pt x="31" y="316"/>
                    </a:cubicBezTo>
                    <a:cubicBezTo>
                      <a:pt x="31" y="342"/>
                      <a:pt x="52" y="362"/>
                      <a:pt x="81" y="362"/>
                    </a:cubicBezTo>
                    <a:cubicBezTo>
                      <a:pt x="131" y="362"/>
                      <a:pt x="154" y="287"/>
                      <a:pt x="154" y="281"/>
                    </a:cubicBezTo>
                    <a:cubicBezTo>
                      <a:pt x="154" y="272"/>
                      <a:pt x="148" y="272"/>
                      <a:pt x="146" y="272"/>
                    </a:cubicBezTo>
                    <a:cubicBezTo>
                      <a:pt x="139" y="272"/>
                      <a:pt x="139" y="276"/>
                      <a:pt x="137" y="283"/>
                    </a:cubicBezTo>
                    <a:cubicBezTo>
                      <a:pt x="125" y="325"/>
                      <a:pt x="102" y="347"/>
                      <a:pt x="83" y="347"/>
                    </a:cubicBezTo>
                    <a:cubicBezTo>
                      <a:pt x="73" y="347"/>
                      <a:pt x="69" y="340"/>
                      <a:pt x="69" y="329"/>
                    </a:cubicBezTo>
                    <a:cubicBezTo>
                      <a:pt x="69" y="316"/>
                      <a:pt x="73" y="305"/>
                      <a:pt x="77" y="294"/>
                    </a:cubicBezTo>
                    <a:cubicBezTo>
                      <a:pt x="83" y="278"/>
                      <a:pt x="89" y="265"/>
                      <a:pt x="94" y="250"/>
                    </a:cubicBezTo>
                    <a:cubicBezTo>
                      <a:pt x="98" y="237"/>
                      <a:pt x="117" y="188"/>
                      <a:pt x="119" y="182"/>
                    </a:cubicBezTo>
                    <a:cubicBezTo>
                      <a:pt x="121" y="178"/>
                      <a:pt x="123" y="171"/>
                      <a:pt x="123" y="164"/>
                    </a:cubicBezTo>
                    <a:cubicBezTo>
                      <a:pt x="123" y="140"/>
                      <a:pt x="102" y="118"/>
                      <a:pt x="73" y="118"/>
                    </a:cubicBezTo>
                    <a:cubicBezTo>
                      <a:pt x="23" y="118"/>
                      <a:pt x="0" y="193"/>
                      <a:pt x="0" y="202"/>
                    </a:cubicBezTo>
                    <a:cubicBezTo>
                      <a:pt x="0" y="208"/>
                      <a:pt x="6" y="208"/>
                      <a:pt x="8" y="208"/>
                    </a:cubicBezTo>
                    <a:cubicBezTo>
                      <a:pt x="15" y="208"/>
                      <a:pt x="17" y="206"/>
                      <a:pt x="17" y="199"/>
                    </a:cubicBezTo>
                    <a:cubicBezTo>
                      <a:pt x="31" y="153"/>
                      <a:pt x="54" y="134"/>
                      <a:pt x="73" y="134"/>
                    </a:cubicBezTo>
                    <a:cubicBezTo>
                      <a:pt x="81" y="134"/>
                      <a:pt x="85" y="138"/>
                      <a:pt x="85" y="153"/>
                    </a:cubicBezTo>
                    <a:cubicBezTo>
                      <a:pt x="85" y="167"/>
                      <a:pt x="81" y="173"/>
                      <a:pt x="69" y="206"/>
                    </a:cubicBezTo>
                    <a:cubicBezTo>
                      <a:pt x="58" y="235"/>
                      <a:pt x="48" y="265"/>
                      <a:pt x="37" y="29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8" name="CustomShape 71"/>
              <p:cNvSpPr/>
              <p:nvPr/>
            </p:nvSpPr>
            <p:spPr>
              <a:xfrm>
                <a:off x="6734520" y="5502600"/>
                <a:ext cx="138600" cy="121680"/>
              </a:xfrm>
              <a:custGeom>
                <a:avLst/>
                <a:gdLst/>
                <a:ahLst/>
                <a:rect l="l" t="t" r="r" b="b"/>
                <a:pathLst>
                  <a:path w="388" h="341">
                    <a:moveTo>
                      <a:pt x="352" y="46"/>
                    </a:moveTo>
                    <a:cubicBezTo>
                      <a:pt x="360" y="46"/>
                      <a:pt x="387" y="46"/>
                      <a:pt x="387" y="20"/>
                    </a:cubicBezTo>
                    <a:cubicBezTo>
                      <a:pt x="387" y="0"/>
                      <a:pt x="373" y="0"/>
                      <a:pt x="358" y="0"/>
                    </a:cubicBezTo>
                    <a:cubicBezTo>
                      <a:pt x="303" y="0"/>
                      <a:pt x="247" y="0"/>
                      <a:pt x="192" y="0"/>
                    </a:cubicBezTo>
                    <a:cubicBezTo>
                      <a:pt x="81" y="0"/>
                      <a:pt x="0" y="127"/>
                      <a:pt x="0" y="220"/>
                    </a:cubicBezTo>
                    <a:cubicBezTo>
                      <a:pt x="0" y="288"/>
                      <a:pt x="44" y="340"/>
                      <a:pt x="110" y="340"/>
                    </a:cubicBezTo>
                    <a:cubicBezTo>
                      <a:pt x="196" y="340"/>
                      <a:pt x="294" y="248"/>
                      <a:pt x="294" y="130"/>
                    </a:cubicBezTo>
                    <a:cubicBezTo>
                      <a:pt x="294" y="116"/>
                      <a:pt x="294" y="79"/>
                      <a:pt x="271" y="46"/>
                    </a:cubicBezTo>
                    <a:cubicBezTo>
                      <a:pt x="298" y="46"/>
                      <a:pt x="325" y="46"/>
                      <a:pt x="352" y="46"/>
                    </a:cubicBezTo>
                    <a:moveTo>
                      <a:pt x="110" y="325"/>
                    </a:moveTo>
                    <a:cubicBezTo>
                      <a:pt x="75" y="325"/>
                      <a:pt x="46" y="296"/>
                      <a:pt x="46" y="242"/>
                    </a:cubicBezTo>
                    <a:cubicBezTo>
                      <a:pt x="46" y="217"/>
                      <a:pt x="54" y="154"/>
                      <a:pt x="79" y="110"/>
                    </a:cubicBezTo>
                    <a:cubicBezTo>
                      <a:pt x="110" y="55"/>
                      <a:pt x="154" y="46"/>
                      <a:pt x="179" y="46"/>
                    </a:cubicBezTo>
                    <a:cubicBezTo>
                      <a:pt x="242" y="46"/>
                      <a:pt x="246" y="97"/>
                      <a:pt x="246" y="121"/>
                    </a:cubicBezTo>
                    <a:cubicBezTo>
                      <a:pt x="246" y="156"/>
                      <a:pt x="231" y="220"/>
                      <a:pt x="208" y="259"/>
                    </a:cubicBezTo>
                    <a:cubicBezTo>
                      <a:pt x="179" y="303"/>
                      <a:pt x="140" y="325"/>
                      <a:pt x="110" y="325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9" name="CustomShape 72"/>
              <p:cNvSpPr/>
              <p:nvPr/>
            </p:nvSpPr>
            <p:spPr>
              <a:xfrm>
                <a:off x="6895800" y="5436360"/>
                <a:ext cx="83880" cy="86760"/>
              </a:xfrm>
              <a:custGeom>
                <a:avLst/>
                <a:gdLst/>
                <a:ahLst/>
                <a:rect l="l" t="t" r="r" b="b"/>
                <a:pathLst>
                  <a:path w="236" h="244">
                    <a:moveTo>
                      <a:pt x="54" y="189"/>
                    </a:moveTo>
                    <a:cubicBezTo>
                      <a:pt x="68" y="175"/>
                      <a:pt x="77" y="164"/>
                      <a:pt x="120" y="129"/>
                    </a:cubicBezTo>
                    <a:cubicBezTo>
                      <a:pt x="131" y="120"/>
                      <a:pt x="170" y="88"/>
                      <a:pt x="185" y="72"/>
                    </a:cubicBezTo>
                    <a:cubicBezTo>
                      <a:pt x="216" y="39"/>
                      <a:pt x="235" y="13"/>
                      <a:pt x="235" y="6"/>
                    </a:cubicBezTo>
                    <a:cubicBezTo>
                      <a:pt x="235" y="0"/>
                      <a:pt x="228" y="0"/>
                      <a:pt x="226" y="0"/>
                    </a:cubicBezTo>
                    <a:cubicBezTo>
                      <a:pt x="222" y="0"/>
                      <a:pt x="220" y="0"/>
                      <a:pt x="218" y="4"/>
                    </a:cubicBezTo>
                    <a:cubicBezTo>
                      <a:pt x="201" y="30"/>
                      <a:pt x="191" y="37"/>
                      <a:pt x="179" y="37"/>
                    </a:cubicBezTo>
                    <a:cubicBezTo>
                      <a:pt x="172" y="37"/>
                      <a:pt x="166" y="37"/>
                      <a:pt x="149" y="22"/>
                    </a:cubicBezTo>
                    <a:cubicBezTo>
                      <a:pt x="133" y="4"/>
                      <a:pt x="120" y="0"/>
                      <a:pt x="110" y="0"/>
                    </a:cubicBezTo>
                    <a:cubicBezTo>
                      <a:pt x="68" y="0"/>
                      <a:pt x="41" y="46"/>
                      <a:pt x="41" y="63"/>
                    </a:cubicBezTo>
                    <a:cubicBezTo>
                      <a:pt x="41" y="68"/>
                      <a:pt x="45" y="68"/>
                      <a:pt x="50" y="68"/>
                    </a:cubicBezTo>
                    <a:cubicBezTo>
                      <a:pt x="56" y="68"/>
                      <a:pt x="56" y="68"/>
                      <a:pt x="58" y="61"/>
                    </a:cubicBezTo>
                    <a:cubicBezTo>
                      <a:pt x="66" y="41"/>
                      <a:pt x="95" y="41"/>
                      <a:pt x="104" y="41"/>
                    </a:cubicBezTo>
                    <a:cubicBezTo>
                      <a:pt x="114" y="41"/>
                      <a:pt x="129" y="44"/>
                      <a:pt x="135" y="46"/>
                    </a:cubicBezTo>
                    <a:cubicBezTo>
                      <a:pt x="164" y="52"/>
                      <a:pt x="168" y="52"/>
                      <a:pt x="181" y="52"/>
                    </a:cubicBezTo>
                    <a:cubicBezTo>
                      <a:pt x="166" y="68"/>
                      <a:pt x="158" y="77"/>
                      <a:pt x="110" y="118"/>
                    </a:cubicBezTo>
                    <a:cubicBezTo>
                      <a:pt x="68" y="151"/>
                      <a:pt x="56" y="164"/>
                      <a:pt x="45" y="175"/>
                    </a:cubicBezTo>
                    <a:cubicBezTo>
                      <a:pt x="14" y="208"/>
                      <a:pt x="0" y="230"/>
                      <a:pt x="0" y="237"/>
                    </a:cubicBezTo>
                    <a:cubicBezTo>
                      <a:pt x="0" y="243"/>
                      <a:pt x="6" y="243"/>
                      <a:pt x="8" y="243"/>
                    </a:cubicBezTo>
                    <a:cubicBezTo>
                      <a:pt x="14" y="243"/>
                      <a:pt x="14" y="241"/>
                      <a:pt x="16" y="237"/>
                    </a:cubicBezTo>
                    <a:cubicBezTo>
                      <a:pt x="31" y="217"/>
                      <a:pt x="47" y="204"/>
                      <a:pt x="64" y="204"/>
                    </a:cubicBezTo>
                    <a:cubicBezTo>
                      <a:pt x="70" y="204"/>
                      <a:pt x="79" y="204"/>
                      <a:pt x="91" y="217"/>
                    </a:cubicBezTo>
                    <a:cubicBezTo>
                      <a:pt x="108" y="235"/>
                      <a:pt x="118" y="243"/>
                      <a:pt x="135" y="243"/>
                    </a:cubicBezTo>
                    <a:cubicBezTo>
                      <a:pt x="189" y="243"/>
                      <a:pt x="224" y="178"/>
                      <a:pt x="224" y="158"/>
                    </a:cubicBezTo>
                    <a:cubicBezTo>
                      <a:pt x="224" y="153"/>
                      <a:pt x="218" y="151"/>
                      <a:pt x="214" y="151"/>
                    </a:cubicBezTo>
                    <a:cubicBezTo>
                      <a:pt x="208" y="151"/>
                      <a:pt x="208" y="156"/>
                      <a:pt x="206" y="160"/>
                    </a:cubicBezTo>
                    <a:cubicBezTo>
                      <a:pt x="195" y="186"/>
                      <a:pt x="166" y="199"/>
                      <a:pt x="141" y="199"/>
                    </a:cubicBezTo>
                    <a:cubicBezTo>
                      <a:pt x="129" y="199"/>
                      <a:pt x="116" y="197"/>
                      <a:pt x="104" y="195"/>
                    </a:cubicBezTo>
                    <a:cubicBezTo>
                      <a:pt x="79" y="189"/>
                      <a:pt x="77" y="189"/>
                      <a:pt x="66" y="189"/>
                    </a:cubicBezTo>
                    <a:cubicBezTo>
                      <a:pt x="62" y="189"/>
                      <a:pt x="58" y="189"/>
                      <a:pt x="54" y="189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0" name="CustomShape 73"/>
              <p:cNvSpPr/>
              <p:nvPr/>
            </p:nvSpPr>
            <p:spPr>
              <a:xfrm>
                <a:off x="6875280" y="5565960"/>
                <a:ext cx="79560" cy="167400"/>
              </a:xfrm>
              <a:custGeom>
                <a:avLst/>
                <a:gdLst/>
                <a:ahLst/>
                <a:rect l="l" t="t" r="r" b="b"/>
                <a:pathLst>
                  <a:path w="224" h="468">
                    <a:moveTo>
                      <a:pt x="223" y="19"/>
                    </a:moveTo>
                    <a:cubicBezTo>
                      <a:pt x="223" y="11"/>
                      <a:pt x="217" y="0"/>
                      <a:pt x="204" y="0"/>
                    </a:cubicBezTo>
                    <a:cubicBezTo>
                      <a:pt x="190" y="0"/>
                      <a:pt x="175" y="15"/>
                      <a:pt x="175" y="28"/>
                    </a:cubicBezTo>
                    <a:cubicBezTo>
                      <a:pt x="175" y="37"/>
                      <a:pt x="181" y="50"/>
                      <a:pt x="196" y="50"/>
                    </a:cubicBezTo>
                    <a:cubicBezTo>
                      <a:pt x="208" y="50"/>
                      <a:pt x="223" y="35"/>
                      <a:pt x="223" y="19"/>
                    </a:cubicBezTo>
                    <a:moveTo>
                      <a:pt x="115" y="384"/>
                    </a:moveTo>
                    <a:cubicBezTo>
                      <a:pt x="107" y="421"/>
                      <a:pt x="79" y="452"/>
                      <a:pt x="50" y="452"/>
                    </a:cubicBezTo>
                    <a:cubicBezTo>
                      <a:pt x="42" y="452"/>
                      <a:pt x="36" y="450"/>
                      <a:pt x="32" y="447"/>
                    </a:cubicBezTo>
                    <a:cubicBezTo>
                      <a:pt x="44" y="441"/>
                      <a:pt x="48" y="430"/>
                      <a:pt x="48" y="421"/>
                    </a:cubicBezTo>
                    <a:cubicBezTo>
                      <a:pt x="48" y="408"/>
                      <a:pt x="38" y="401"/>
                      <a:pt x="30" y="401"/>
                    </a:cubicBezTo>
                    <a:cubicBezTo>
                      <a:pt x="13" y="401"/>
                      <a:pt x="0" y="415"/>
                      <a:pt x="0" y="432"/>
                    </a:cubicBezTo>
                    <a:cubicBezTo>
                      <a:pt x="0" y="454"/>
                      <a:pt x="19" y="467"/>
                      <a:pt x="50" y="467"/>
                    </a:cubicBezTo>
                    <a:cubicBezTo>
                      <a:pt x="82" y="467"/>
                      <a:pt x="140" y="447"/>
                      <a:pt x="156" y="382"/>
                    </a:cubicBezTo>
                    <a:cubicBezTo>
                      <a:pt x="172" y="317"/>
                      <a:pt x="187" y="253"/>
                      <a:pt x="202" y="188"/>
                    </a:cubicBezTo>
                    <a:cubicBezTo>
                      <a:pt x="204" y="182"/>
                      <a:pt x="204" y="178"/>
                      <a:pt x="204" y="169"/>
                    </a:cubicBezTo>
                    <a:cubicBezTo>
                      <a:pt x="204" y="140"/>
                      <a:pt x="181" y="118"/>
                      <a:pt x="150" y="118"/>
                    </a:cubicBezTo>
                    <a:cubicBezTo>
                      <a:pt x="94" y="118"/>
                      <a:pt x="61" y="195"/>
                      <a:pt x="61" y="202"/>
                    </a:cubicBezTo>
                    <a:cubicBezTo>
                      <a:pt x="61" y="208"/>
                      <a:pt x="67" y="208"/>
                      <a:pt x="69" y="208"/>
                    </a:cubicBezTo>
                    <a:cubicBezTo>
                      <a:pt x="75" y="208"/>
                      <a:pt x="75" y="206"/>
                      <a:pt x="79" y="199"/>
                    </a:cubicBezTo>
                    <a:cubicBezTo>
                      <a:pt x="92" y="167"/>
                      <a:pt x="119" y="134"/>
                      <a:pt x="148" y="134"/>
                    </a:cubicBezTo>
                    <a:cubicBezTo>
                      <a:pt x="161" y="134"/>
                      <a:pt x="167" y="142"/>
                      <a:pt x="167" y="160"/>
                    </a:cubicBezTo>
                    <a:cubicBezTo>
                      <a:pt x="167" y="167"/>
                      <a:pt x="165" y="173"/>
                      <a:pt x="165" y="178"/>
                    </a:cubicBezTo>
                    <a:cubicBezTo>
                      <a:pt x="148" y="246"/>
                      <a:pt x="131" y="315"/>
                      <a:pt x="115" y="384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1" name="CustomShape 74"/>
              <p:cNvSpPr/>
              <p:nvPr/>
            </p:nvSpPr>
            <p:spPr>
              <a:xfrm>
                <a:off x="7010280" y="5303520"/>
                <a:ext cx="59040" cy="497880"/>
              </a:xfrm>
              <a:custGeom>
                <a:avLst/>
                <a:gdLst/>
                <a:ahLst/>
                <a:rect l="l" t="t" r="r" b="b"/>
                <a:pathLst>
                  <a:path w="167" h="1386">
                    <a:moveTo>
                      <a:pt x="133" y="1350"/>
                    </a:moveTo>
                    <a:cubicBezTo>
                      <a:pt x="89" y="1350"/>
                      <a:pt x="44" y="1350"/>
                      <a:pt x="0" y="1350"/>
                    </a:cubicBezTo>
                    <a:cubicBezTo>
                      <a:pt x="0" y="1362"/>
                      <a:pt x="0" y="1373"/>
                      <a:pt x="0" y="1385"/>
                    </a:cubicBezTo>
                    <a:cubicBezTo>
                      <a:pt x="55" y="1385"/>
                      <a:pt x="111" y="1385"/>
                      <a:pt x="166" y="1385"/>
                    </a:cubicBezTo>
                    <a:cubicBezTo>
                      <a:pt x="166" y="923"/>
                      <a:pt x="166" y="462"/>
                      <a:pt x="166" y="0"/>
                    </a:cubicBezTo>
                    <a:cubicBezTo>
                      <a:pt x="111" y="0"/>
                      <a:pt x="55" y="0"/>
                      <a:pt x="0" y="0"/>
                    </a:cubicBezTo>
                    <a:cubicBezTo>
                      <a:pt x="0" y="12"/>
                      <a:pt x="0" y="23"/>
                      <a:pt x="0" y="35"/>
                    </a:cubicBezTo>
                    <a:cubicBezTo>
                      <a:pt x="44" y="35"/>
                      <a:pt x="89" y="35"/>
                      <a:pt x="133" y="35"/>
                    </a:cubicBezTo>
                    <a:cubicBezTo>
                      <a:pt x="133" y="473"/>
                      <a:pt x="133" y="912"/>
                      <a:pt x="133" y="1350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2" name="CustomShape 75"/>
              <p:cNvSpPr/>
              <p:nvPr/>
            </p:nvSpPr>
            <p:spPr>
              <a:xfrm>
                <a:off x="7196760" y="5592600"/>
                <a:ext cx="27000" cy="28800"/>
              </a:xfrm>
              <a:custGeom>
                <a:avLst/>
                <a:gdLst/>
                <a:ahLst/>
                <a:rect l="l" t="t" r="r" b="b"/>
                <a:pathLst>
                  <a:path w="78" h="83">
                    <a:moveTo>
                      <a:pt x="77" y="42"/>
                    </a:moveTo>
                    <a:cubicBezTo>
                      <a:pt x="77" y="20"/>
                      <a:pt x="59" y="0"/>
                      <a:pt x="37" y="0"/>
                    </a:cubicBezTo>
                    <a:cubicBezTo>
                      <a:pt x="16" y="0"/>
                      <a:pt x="0" y="20"/>
                      <a:pt x="0" y="42"/>
                    </a:cubicBezTo>
                    <a:cubicBezTo>
                      <a:pt x="0" y="64"/>
                      <a:pt x="16" y="82"/>
                      <a:pt x="37" y="82"/>
                    </a:cubicBezTo>
                    <a:cubicBezTo>
                      <a:pt x="59" y="82"/>
                      <a:pt x="77" y="64"/>
                      <a:pt x="77" y="4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23" name="Group 76"/>
          <p:cNvGrpSpPr/>
          <p:nvPr/>
        </p:nvGrpSpPr>
        <p:grpSpPr>
          <a:xfrm>
            <a:off x="3457080" y="3052080"/>
            <a:ext cx="258120" cy="187920"/>
            <a:chOff x="3457080" y="3052080"/>
            <a:chExt cx="258120" cy="187920"/>
          </a:xfrm>
        </p:grpSpPr>
        <p:grpSp>
          <p:nvGrpSpPr>
            <p:cNvPr id="424" name="Group 77"/>
            <p:cNvGrpSpPr/>
            <p:nvPr/>
          </p:nvGrpSpPr>
          <p:grpSpPr>
            <a:xfrm>
              <a:off x="3457080" y="3052080"/>
              <a:ext cx="258120" cy="187920"/>
              <a:chOff x="3457080" y="3052080"/>
              <a:chExt cx="258120" cy="187920"/>
            </a:xfrm>
          </p:grpSpPr>
          <p:sp>
            <p:nvSpPr>
              <p:cNvPr id="425" name="CustomShape 78"/>
              <p:cNvSpPr/>
              <p:nvPr/>
            </p:nvSpPr>
            <p:spPr>
              <a:xfrm>
                <a:off x="3457080" y="3118320"/>
                <a:ext cx="146160" cy="121680"/>
              </a:xfrm>
              <a:custGeom>
                <a:avLst/>
                <a:gdLst/>
                <a:ahLst/>
                <a:rect l="l" t="t" r="r" b="b"/>
                <a:pathLst>
                  <a:path w="409" h="341">
                    <a:moveTo>
                      <a:pt x="370" y="46"/>
                    </a:moveTo>
                    <a:cubicBezTo>
                      <a:pt x="379" y="46"/>
                      <a:pt x="408" y="46"/>
                      <a:pt x="408" y="20"/>
                    </a:cubicBezTo>
                    <a:cubicBezTo>
                      <a:pt x="408" y="0"/>
                      <a:pt x="392" y="0"/>
                      <a:pt x="377" y="0"/>
                    </a:cubicBezTo>
                    <a:cubicBezTo>
                      <a:pt x="319" y="0"/>
                      <a:pt x="260" y="0"/>
                      <a:pt x="202" y="0"/>
                    </a:cubicBezTo>
                    <a:cubicBezTo>
                      <a:pt x="85" y="0"/>
                      <a:pt x="0" y="127"/>
                      <a:pt x="0" y="219"/>
                    </a:cubicBezTo>
                    <a:cubicBezTo>
                      <a:pt x="0" y="285"/>
                      <a:pt x="46" y="340"/>
                      <a:pt x="116" y="340"/>
                    </a:cubicBezTo>
                    <a:cubicBezTo>
                      <a:pt x="206" y="340"/>
                      <a:pt x="309" y="248"/>
                      <a:pt x="309" y="130"/>
                    </a:cubicBezTo>
                    <a:cubicBezTo>
                      <a:pt x="309" y="116"/>
                      <a:pt x="309" y="79"/>
                      <a:pt x="285" y="46"/>
                    </a:cubicBezTo>
                    <a:cubicBezTo>
                      <a:pt x="313" y="46"/>
                      <a:pt x="342" y="46"/>
                      <a:pt x="370" y="46"/>
                    </a:cubicBezTo>
                    <a:moveTo>
                      <a:pt x="116" y="322"/>
                    </a:moveTo>
                    <a:cubicBezTo>
                      <a:pt x="79" y="322"/>
                      <a:pt x="48" y="296"/>
                      <a:pt x="48" y="239"/>
                    </a:cubicBezTo>
                    <a:cubicBezTo>
                      <a:pt x="48" y="217"/>
                      <a:pt x="57" y="154"/>
                      <a:pt x="85" y="110"/>
                    </a:cubicBezTo>
                    <a:cubicBezTo>
                      <a:pt x="116" y="55"/>
                      <a:pt x="162" y="46"/>
                      <a:pt x="188" y="46"/>
                    </a:cubicBezTo>
                    <a:cubicBezTo>
                      <a:pt x="254" y="46"/>
                      <a:pt x="261" y="97"/>
                      <a:pt x="261" y="121"/>
                    </a:cubicBezTo>
                    <a:cubicBezTo>
                      <a:pt x="261" y="156"/>
                      <a:pt x="245" y="219"/>
                      <a:pt x="219" y="259"/>
                    </a:cubicBezTo>
                    <a:cubicBezTo>
                      <a:pt x="188" y="303"/>
                      <a:pt x="147" y="322"/>
                      <a:pt x="116" y="322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6" name="CustomShape 79"/>
              <p:cNvSpPr/>
              <p:nvPr/>
            </p:nvSpPr>
            <p:spPr>
              <a:xfrm>
                <a:off x="3626640" y="3052080"/>
                <a:ext cx="88560" cy="86760"/>
              </a:xfrm>
              <a:custGeom>
                <a:avLst/>
                <a:gdLst/>
                <a:ahLst/>
                <a:rect l="l" t="t" r="r" b="b"/>
                <a:pathLst>
                  <a:path w="249" h="244">
                    <a:moveTo>
                      <a:pt x="57" y="191"/>
                    </a:moveTo>
                    <a:cubicBezTo>
                      <a:pt x="73" y="175"/>
                      <a:pt x="81" y="164"/>
                      <a:pt x="127" y="129"/>
                    </a:cubicBezTo>
                    <a:cubicBezTo>
                      <a:pt x="138" y="121"/>
                      <a:pt x="180" y="88"/>
                      <a:pt x="195" y="72"/>
                    </a:cubicBezTo>
                    <a:cubicBezTo>
                      <a:pt x="228" y="39"/>
                      <a:pt x="248" y="13"/>
                      <a:pt x="248" y="7"/>
                    </a:cubicBezTo>
                    <a:cubicBezTo>
                      <a:pt x="248" y="0"/>
                      <a:pt x="241" y="0"/>
                      <a:pt x="239" y="0"/>
                    </a:cubicBezTo>
                    <a:cubicBezTo>
                      <a:pt x="235" y="0"/>
                      <a:pt x="233" y="0"/>
                      <a:pt x="230" y="4"/>
                    </a:cubicBezTo>
                    <a:cubicBezTo>
                      <a:pt x="213" y="31"/>
                      <a:pt x="202" y="37"/>
                      <a:pt x="189" y="37"/>
                    </a:cubicBezTo>
                    <a:cubicBezTo>
                      <a:pt x="182" y="37"/>
                      <a:pt x="173" y="37"/>
                      <a:pt x="158" y="22"/>
                    </a:cubicBezTo>
                    <a:cubicBezTo>
                      <a:pt x="141" y="4"/>
                      <a:pt x="127" y="0"/>
                      <a:pt x="116" y="0"/>
                    </a:cubicBezTo>
                    <a:cubicBezTo>
                      <a:pt x="73" y="0"/>
                      <a:pt x="44" y="46"/>
                      <a:pt x="44" y="64"/>
                    </a:cubicBezTo>
                    <a:cubicBezTo>
                      <a:pt x="44" y="68"/>
                      <a:pt x="49" y="70"/>
                      <a:pt x="53" y="70"/>
                    </a:cubicBezTo>
                    <a:cubicBezTo>
                      <a:pt x="59" y="70"/>
                      <a:pt x="59" y="68"/>
                      <a:pt x="62" y="61"/>
                    </a:cubicBezTo>
                    <a:cubicBezTo>
                      <a:pt x="70" y="44"/>
                      <a:pt x="101" y="42"/>
                      <a:pt x="110" y="42"/>
                    </a:cubicBezTo>
                    <a:cubicBezTo>
                      <a:pt x="121" y="42"/>
                      <a:pt x="136" y="46"/>
                      <a:pt x="143" y="46"/>
                    </a:cubicBezTo>
                    <a:cubicBezTo>
                      <a:pt x="173" y="53"/>
                      <a:pt x="176" y="53"/>
                      <a:pt x="189" y="53"/>
                    </a:cubicBezTo>
                    <a:cubicBezTo>
                      <a:pt x="176" y="68"/>
                      <a:pt x="167" y="77"/>
                      <a:pt x="114" y="118"/>
                    </a:cubicBezTo>
                    <a:cubicBezTo>
                      <a:pt x="73" y="151"/>
                      <a:pt x="59" y="164"/>
                      <a:pt x="49" y="175"/>
                    </a:cubicBezTo>
                    <a:cubicBezTo>
                      <a:pt x="16" y="208"/>
                      <a:pt x="0" y="230"/>
                      <a:pt x="0" y="237"/>
                    </a:cubicBezTo>
                    <a:cubicBezTo>
                      <a:pt x="0" y="243"/>
                      <a:pt x="7" y="243"/>
                      <a:pt x="9" y="243"/>
                    </a:cubicBezTo>
                    <a:cubicBezTo>
                      <a:pt x="16" y="243"/>
                      <a:pt x="16" y="241"/>
                      <a:pt x="18" y="237"/>
                    </a:cubicBezTo>
                    <a:cubicBezTo>
                      <a:pt x="33" y="217"/>
                      <a:pt x="51" y="204"/>
                      <a:pt x="68" y="204"/>
                    </a:cubicBezTo>
                    <a:cubicBezTo>
                      <a:pt x="75" y="204"/>
                      <a:pt x="84" y="204"/>
                      <a:pt x="97" y="219"/>
                    </a:cubicBezTo>
                    <a:cubicBezTo>
                      <a:pt x="114" y="235"/>
                      <a:pt x="125" y="243"/>
                      <a:pt x="143" y="243"/>
                    </a:cubicBezTo>
                    <a:cubicBezTo>
                      <a:pt x="200" y="243"/>
                      <a:pt x="235" y="178"/>
                      <a:pt x="235" y="160"/>
                    </a:cubicBezTo>
                    <a:cubicBezTo>
                      <a:pt x="235" y="153"/>
                      <a:pt x="230" y="151"/>
                      <a:pt x="226" y="151"/>
                    </a:cubicBezTo>
                    <a:cubicBezTo>
                      <a:pt x="220" y="151"/>
                      <a:pt x="220" y="156"/>
                      <a:pt x="217" y="160"/>
                    </a:cubicBezTo>
                    <a:cubicBezTo>
                      <a:pt x="206" y="189"/>
                      <a:pt x="176" y="200"/>
                      <a:pt x="149" y="200"/>
                    </a:cubicBezTo>
                    <a:cubicBezTo>
                      <a:pt x="136" y="200"/>
                      <a:pt x="123" y="197"/>
                      <a:pt x="110" y="195"/>
                    </a:cubicBezTo>
                    <a:cubicBezTo>
                      <a:pt x="84" y="189"/>
                      <a:pt x="79" y="189"/>
                      <a:pt x="70" y="189"/>
                    </a:cubicBezTo>
                    <a:cubicBezTo>
                      <a:pt x="68" y="189"/>
                      <a:pt x="62" y="189"/>
                      <a:pt x="57" y="191"/>
                    </a:cubicBezTo>
                    <a:close/>
                  </a:path>
                </a:pathLst>
              </a:custGeom>
              <a:solidFill>
                <a:srgbClr val="0f1a2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427" name="" descr=""/>
          <p:cNvPicPr/>
          <p:nvPr/>
        </p:nvPicPr>
        <p:blipFill>
          <a:blip r:embed="rId1"/>
          <a:stretch/>
        </p:blipFill>
        <p:spPr>
          <a:xfrm>
            <a:off x="5943600" y="1736640"/>
            <a:ext cx="3199320" cy="3292200"/>
          </a:xfrm>
          <a:prstGeom prst="rect">
            <a:avLst/>
          </a:prstGeom>
          <a:ln>
            <a:noFill/>
          </a:ln>
        </p:spPr>
      </p:pic>
      <p:sp>
        <p:nvSpPr>
          <p:cNvPr id="428" name="CustomShape 80"/>
          <p:cNvSpPr/>
          <p:nvPr/>
        </p:nvSpPr>
        <p:spPr>
          <a:xfrm>
            <a:off x="9360000" y="6949800"/>
            <a:ext cx="3326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CD4841C-4B79-4628-B8E2-354D9DBB4AE8}" type="slidenum">
              <a:rPr b="0" lang="en-US" sz="2400" spc="-1" strike="noStrike">
                <a:latin typeface="Times New Roman"/>
              </a:rPr>
              <a:t>9</a:t>
            </a:fld>
            <a:endParaRPr b="0" lang="en-US" sz="2400" spc="-1" strike="noStrike">
              <a:latin typeface="Arial"/>
            </a:endParaRPr>
          </a:p>
        </p:txBody>
      </p:sp>
      <p:sp>
        <p:nvSpPr>
          <p:cNvPr id="429" name="TextShape 81"/>
          <p:cNvSpPr txBox="1"/>
          <p:nvPr/>
        </p:nvSpPr>
        <p:spPr>
          <a:xfrm>
            <a:off x="5915160" y="4937760"/>
            <a:ext cx="36576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900" spc="-1" strike="noStrike">
                <a:latin typeface="Arial"/>
              </a:rPr>
              <a:t>D</a:t>
            </a:r>
            <a:r>
              <a:rPr b="0" lang="en-US" sz="900" spc="-1" strike="noStrike">
                <a:latin typeface="Arial"/>
              </a:rPr>
              <a:t>-</a:t>
            </a:r>
            <a:r>
              <a:rPr b="0" lang="en-US" sz="900" spc="-1" strike="noStrike">
                <a:latin typeface="Arial"/>
              </a:rPr>
              <a:t>W</a:t>
            </a:r>
            <a:r>
              <a:rPr b="0" lang="en-US" sz="900" spc="-1" strike="noStrike">
                <a:latin typeface="Arial"/>
              </a:rPr>
              <a:t>a</a:t>
            </a:r>
            <a:r>
              <a:rPr b="0" lang="en-US" sz="900" spc="-1" strike="noStrike">
                <a:latin typeface="Arial"/>
              </a:rPr>
              <a:t>v</a:t>
            </a:r>
            <a:r>
              <a:rPr b="0" lang="en-US" sz="900" spc="-1" strike="noStrike">
                <a:latin typeface="Arial"/>
              </a:rPr>
              <a:t>e</a:t>
            </a:r>
            <a:r>
              <a:rPr b="0" lang="en-US" sz="900" spc="-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S</a:t>
            </a:r>
            <a:r>
              <a:rPr b="0" lang="en-US" sz="900" spc="-1" strike="noStrike">
                <a:latin typeface="Arial"/>
              </a:rPr>
              <a:t>y</a:t>
            </a:r>
            <a:r>
              <a:rPr b="0" lang="en-US" sz="900" spc="-1" strike="noStrike">
                <a:latin typeface="Arial"/>
              </a:rPr>
              <a:t>s</a:t>
            </a:r>
            <a:r>
              <a:rPr b="0" lang="en-US" sz="900" spc="-1" strike="noStrike">
                <a:latin typeface="Arial"/>
              </a:rPr>
              <a:t>t</a:t>
            </a:r>
            <a:r>
              <a:rPr b="0" lang="en-US" sz="900" spc="-1" strike="noStrike">
                <a:latin typeface="Arial"/>
              </a:rPr>
              <a:t>e</a:t>
            </a:r>
            <a:r>
              <a:rPr b="0" lang="en-US" sz="900" spc="-1" strike="noStrike">
                <a:latin typeface="Arial"/>
              </a:rPr>
              <a:t>m</a:t>
            </a:r>
            <a:r>
              <a:rPr b="0" lang="en-US" sz="900" spc="-1" strike="noStrike">
                <a:latin typeface="Arial"/>
              </a:rPr>
              <a:t>s</a:t>
            </a:r>
            <a:r>
              <a:rPr b="0" lang="en-US" sz="900" spc="-1" strike="noStrike">
                <a:latin typeface="Arial"/>
              </a:rPr>
              <a:t>,</a:t>
            </a:r>
            <a:r>
              <a:rPr b="0" lang="en-US" sz="900" spc="-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D</a:t>
            </a:r>
            <a:r>
              <a:rPr b="0" lang="en-US" sz="900" spc="-1" strike="noStrike">
                <a:latin typeface="Arial"/>
              </a:rPr>
              <a:t>-</a:t>
            </a:r>
            <a:r>
              <a:rPr b="0" lang="en-US" sz="900" spc="-1" strike="noStrike">
                <a:latin typeface="Arial"/>
              </a:rPr>
              <a:t>W</a:t>
            </a:r>
            <a:r>
              <a:rPr b="0" lang="en-US" sz="900" spc="-1" strike="noStrike">
                <a:latin typeface="Arial"/>
              </a:rPr>
              <a:t>a</a:t>
            </a:r>
            <a:r>
              <a:rPr b="0" lang="en-US" sz="900" spc="-1" strike="noStrike">
                <a:latin typeface="Arial"/>
              </a:rPr>
              <a:t>v</a:t>
            </a:r>
            <a:r>
              <a:rPr b="0" lang="en-US" sz="900" spc="-1" strike="noStrike">
                <a:latin typeface="Arial"/>
              </a:rPr>
              <a:t>e</a:t>
            </a:r>
            <a:r>
              <a:rPr b="0" lang="en-US" sz="900" spc="-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A</a:t>
            </a:r>
            <a:r>
              <a:rPr b="0" lang="en-US" sz="900" spc="-1" strike="noStrike">
                <a:latin typeface="Arial"/>
              </a:rPr>
              <a:t>n</a:t>
            </a:r>
            <a:r>
              <a:rPr b="0" lang="en-US" sz="900" spc="-1" strike="noStrike">
                <a:latin typeface="Arial"/>
              </a:rPr>
              <a:t>n</a:t>
            </a:r>
            <a:r>
              <a:rPr b="0" lang="en-US" sz="900" spc="-1" strike="noStrike">
                <a:latin typeface="Arial"/>
              </a:rPr>
              <a:t>e</a:t>
            </a:r>
            <a:r>
              <a:rPr b="0" lang="en-US" sz="900" spc="-1" strike="noStrike">
                <a:latin typeface="Arial"/>
              </a:rPr>
              <a:t>a</a:t>
            </a:r>
            <a:r>
              <a:rPr b="0" lang="en-US" sz="900" spc="-1" strike="noStrike">
                <a:latin typeface="Arial"/>
              </a:rPr>
              <a:t>l</a:t>
            </a:r>
            <a:r>
              <a:rPr b="0" lang="en-US" sz="900" spc="-1" strike="noStrike">
                <a:latin typeface="Arial"/>
              </a:rPr>
              <a:t>i</a:t>
            </a:r>
            <a:r>
              <a:rPr b="0" lang="en-US" sz="900" spc="-1" strike="noStrike">
                <a:latin typeface="Arial"/>
              </a:rPr>
              <a:t>n</a:t>
            </a:r>
            <a:r>
              <a:rPr b="0" lang="en-US" sz="900" spc="-1" strike="noStrike">
                <a:latin typeface="Arial"/>
              </a:rPr>
              <a:t>g</a:t>
            </a:r>
            <a:r>
              <a:rPr b="0" lang="en-US" sz="900" spc="-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i</a:t>
            </a:r>
            <a:r>
              <a:rPr b="0" lang="en-US" sz="900" spc="-1" strike="noStrike">
                <a:latin typeface="Arial"/>
              </a:rPr>
              <a:t>m</a:t>
            </a:r>
            <a:r>
              <a:rPr b="0" lang="en-US" sz="900" spc="-1" strike="noStrike">
                <a:latin typeface="Arial"/>
              </a:rPr>
              <a:t>p</a:t>
            </a:r>
            <a:r>
              <a:rPr b="0" lang="en-US" sz="900" spc="-1" strike="noStrike">
                <a:latin typeface="Arial"/>
              </a:rPr>
              <a:t>l</a:t>
            </a:r>
            <a:r>
              <a:rPr b="0" lang="en-US" sz="900" spc="-1" strike="noStrike">
                <a:latin typeface="Arial"/>
              </a:rPr>
              <a:t>e</a:t>
            </a:r>
            <a:r>
              <a:rPr b="0" lang="en-US" sz="900" spc="-1" strike="noStrike">
                <a:latin typeface="Arial"/>
              </a:rPr>
              <a:t>m</a:t>
            </a:r>
            <a:r>
              <a:rPr b="0" lang="en-US" sz="900" spc="-1" strike="noStrike">
                <a:latin typeface="Arial"/>
              </a:rPr>
              <a:t>e</a:t>
            </a:r>
            <a:r>
              <a:rPr b="0" lang="en-US" sz="900" spc="-1" strike="noStrike">
                <a:latin typeface="Arial"/>
              </a:rPr>
              <a:t>n</a:t>
            </a:r>
            <a:r>
              <a:rPr b="0" lang="en-US" sz="900" spc="-1" strike="noStrike">
                <a:latin typeface="Arial"/>
              </a:rPr>
              <a:t>t</a:t>
            </a:r>
            <a:r>
              <a:rPr b="0" lang="en-US" sz="900" spc="-1" strike="noStrike">
                <a:latin typeface="Arial"/>
              </a:rPr>
              <a:t>a</a:t>
            </a:r>
            <a:r>
              <a:rPr b="0" lang="en-US" sz="900" spc="-1" strike="noStrike">
                <a:latin typeface="Arial"/>
              </a:rPr>
              <a:t>t</a:t>
            </a:r>
            <a:r>
              <a:rPr b="0" lang="en-US" sz="900" spc="-1" strike="noStrike">
                <a:latin typeface="Arial"/>
              </a:rPr>
              <a:t>i</a:t>
            </a:r>
            <a:r>
              <a:rPr b="0" lang="en-US" sz="900" spc="-1" strike="noStrike">
                <a:latin typeface="Arial"/>
              </a:rPr>
              <a:t>o</a:t>
            </a:r>
            <a:r>
              <a:rPr b="0" lang="en-US" sz="900" spc="-1" strike="noStrike">
                <a:latin typeface="Arial"/>
              </a:rPr>
              <a:t>n</a:t>
            </a:r>
            <a:r>
              <a:rPr b="0" lang="en-US" sz="900" spc="-1" strike="noStrike">
                <a:latin typeface="Arial"/>
              </a:rPr>
              <a:t>s</a:t>
            </a:r>
            <a:r>
              <a:rPr b="0" lang="en-US" sz="900" spc="-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a</a:t>
            </a:r>
            <a:r>
              <a:rPr b="0" lang="en-US" sz="900" spc="-1" strike="noStrike">
                <a:latin typeface="Arial"/>
              </a:rPr>
              <a:t>n</a:t>
            </a:r>
            <a:r>
              <a:rPr b="0" lang="en-US" sz="900" spc="-1" strike="noStrike">
                <a:latin typeface="Arial"/>
              </a:rPr>
              <a:t>d</a:t>
            </a:r>
            <a:r>
              <a:rPr b="0" lang="en-US" sz="900" spc="-1" strike="noStrike">
                <a:latin typeface="Arial"/>
              </a:rPr>
              <a:t> </a:t>
            </a:r>
            <a:r>
              <a:rPr b="0" lang="en-US" sz="900" spc="-1" strike="noStrike">
                <a:latin typeface="Arial"/>
              </a:rPr>
              <a:t>c</a:t>
            </a:r>
            <a:r>
              <a:rPr b="0" lang="en-US" sz="900" spc="-1" strike="noStrike">
                <a:latin typeface="Arial"/>
              </a:rPr>
              <a:t>o</a:t>
            </a:r>
            <a:r>
              <a:rPr b="0" lang="en-US" sz="900" spc="-1" strike="noStrike">
                <a:latin typeface="Arial"/>
              </a:rPr>
              <a:t>n</a:t>
            </a:r>
            <a:r>
              <a:rPr b="0" lang="en-US" sz="900" spc="-1" strike="noStrike">
                <a:latin typeface="Arial"/>
              </a:rPr>
              <a:t>t</a:t>
            </a:r>
            <a:r>
              <a:rPr b="0" lang="en-US" sz="900" spc="-1" strike="noStrike">
                <a:latin typeface="Arial"/>
              </a:rPr>
              <a:t>r</a:t>
            </a:r>
            <a:r>
              <a:rPr b="0" lang="en-US" sz="900" spc="-1" strike="noStrike">
                <a:latin typeface="Arial"/>
              </a:rPr>
              <a:t>o</a:t>
            </a:r>
            <a:r>
              <a:rPr b="0" lang="en-US" sz="900" spc="-1" strike="noStrike">
                <a:latin typeface="Arial"/>
              </a:rPr>
              <a:t>l</a:t>
            </a:r>
            <a:r>
              <a:rPr b="0" lang="en-US" sz="900" spc="-1" strike="noStrike">
                <a:latin typeface="Arial"/>
              </a:rPr>
              <a:t>s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2022-03-27T13:13:00Z</dcterms:created>
  <dc:creator/>
  <dc:description/>
  <dc:language>en-US</dc:language>
  <cp:lastModifiedBy/>
  <dcterms:modified xsi:type="dcterms:W3CDTF">2022-03-29T22:26:12Z</dcterms:modified>
  <cp:revision>71</cp:revision>
  <dc:subject/>
  <dc:title>Midnightblue</dc:title>
</cp:coreProperties>
</file>