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A398-7BA5-0C42-8212-6AE8B2B50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9FF79-1143-DE4D-9D2B-51213822F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8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 Wee Lee</dc:creator>
  <cp:lastModifiedBy>Sin Wee Lee</cp:lastModifiedBy>
  <cp:revision>1</cp:revision>
  <dcterms:created xsi:type="dcterms:W3CDTF">2019-03-17T14:06:34Z</dcterms:created>
  <dcterms:modified xsi:type="dcterms:W3CDTF">2019-03-17T14:07:01Z</dcterms:modified>
</cp:coreProperties>
</file>