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06:18:0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3659 215 24575,'-73'0'0,"-107"-14"0,-16-7-317,-312 7 0,503 14 289,-336-12-137,15 0 198,291 12-35,-319 5-109,259 1 62,-160 31 0,-102 24 49,5 49 1005,329-101-1005,-1 0 0,2 2 0,-1 1 0,2 0 0,0 1 0,0 2 0,-22 20 0,27-21 0,-1-1 0,-35 22 0,-23 18 0,60-37 0,0-1 0,2 2 0,0-1 0,1 2 0,1 0 0,0 0 0,1 1 0,1 0 0,1 1 0,1 0 0,1 0 0,1 1 0,0-1 0,-1 24 0,-4 10 0,-23 77 0,14-63 0,13-33 0,1 0 0,2 0 0,1 1 0,6 61 0,-1-7 0,-3-79 0,1-1 0,0 0 0,1 0 0,0 0 0,0 0 0,1 0 0,0 0 0,1 0 0,0-1 0,1 0 0,0 0 0,0 0 0,1 0 0,0-1 0,0 0 0,1 0 0,0-1 0,1 0 0,15 12 0,10 3 0,0-2 0,1-1 0,72 28 0,-53-24 0,29 7 0,1-3 0,143 27 0,-155-38 0,113 15-407,281 13 0,-183-24 180,587 51 227,-758-62 0,571 50 0,295 5-422,-860-63 422,290 13 0,375-5 0,-434-34 0,-212 18 366,-1-7 0,-1-5-1,231-66 1,-243 45-366,224-108 0,-309 130 0,-2-1 0,1-2 0,-2-1 0,-1-2 0,-1-1 0,35-36 0,-8-1 0,2 3 0,74-57 0,-74 64 0,-45 36 0,1 1 0,29-19 0,-27 22 0,-1-1 0,-1-1 0,0 0 0,-1-1 0,0 0 0,18-25 0,-29 34 0,-1 0 0,0 0 0,0-1 0,0 1 0,-1-1 0,1 0 0,-2 0 0,1 0 0,-1 0 0,0 0 0,-1-1 0,1 1 0,-1-1 0,-1 1 0,0-1 0,0 1 0,0-1 0,-1 1 0,0-1 0,0 1 0,-1 0 0,-3-10 0,-2 4 0,-1 0 0,-1 0 0,0 1 0,0 0 0,-17-15 0,-1-3 0,6 10 0,-1 0 0,0 2 0,-1 1 0,-50-29 0,18 12 0,-289-160 0,275 159 0,-47-19 0,-189-58 0,240 91 0,-271-86-684,239 77 408,-126-23 0,-107 0-729,264 44 1072,-612-51-67,260 35-1132,97 5 371,239 16 748,-532-14-585,453 22 344,-290 43 0,321-25 307,-244 46 471,127-12 3431,166-34-3824,1 4 0,2 3 0,0 3-1,-79 47 1,138-68-131,-1 0 0,2 1 0,-1 1 0,-31 30 0,23-22-1365,12-15-5461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18041-5335-8D9A-063A-8421DFA9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82655-A199-8CD1-87A7-E6327EB2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42232-E823-1620-8DC5-2EE49B65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26088-432F-0079-B418-BA7DB499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6FC88-F801-6C92-8B0B-5483BEA2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F148-73D9-6131-C64F-3BDD666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CE15C-1D4C-94AF-CF5E-698828F4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309FD-2808-BEDF-F359-C00C2D3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B60CA-0A36-8A84-E3F9-D6B5E46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3825E-EA19-95B6-1B81-ED2392B7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13CC1-CE5C-351F-E094-43A933444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83661-26ED-CCFD-20DB-9B7B24B3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7C28-D7B9-617C-EE78-BDF525F9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BD72-A73A-574A-FADA-59C563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AF022-BE44-17F1-1F77-321FCC0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0410-02A7-9896-7FC8-44EC3A80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98BF-CE59-9E78-CFCB-9AB00847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FC466-1569-5AF5-C466-62D36E47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7E91-AE3A-9537-193A-7C80103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2997C-D310-C623-6766-CD62C66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4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DAFA-6653-7B0C-5C4B-0CBA4E40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8ACE4-B6E2-7630-6306-D0271BD1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A34A7-AA67-69C6-DE65-A2ED586B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F005-C4B6-5CC2-B77B-4833C00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EB6A9-BFF1-1B10-76B8-6016103F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3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5B6E1-0F53-C101-EBEB-C68CB3F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3BBC4-81D1-34DD-EAF1-BF3AAB27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133C0-F46A-44DE-B5D2-71E68E0A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C661-E27D-7642-776F-8719A48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1B890-3D1E-4652-B23A-559BBC30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2A9C8-FE70-EF4F-4100-E117E3D5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3CC88-E439-C7C7-485B-E2B036F6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4A76-BDBB-163E-B28B-D584D9CA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41E98-2652-7337-2C46-9E438E8C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DC7DA-546F-D755-33BA-B538B914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65946E-3E10-071E-6690-87D762E2D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761A5-1DAD-00A4-596D-1B84A221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B4133-347E-10F1-1868-5CF3A042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41ACE-295C-E4D5-1BD5-7C7E530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0AE9-8904-A0FF-80DB-156C903A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DC2AE-7FE8-2D14-C540-C40D933E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0A013-3738-54A5-D145-68B1AD9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B70F9-34ED-7CD8-FDF8-6B9DC4BD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B5D1D-A035-5EE3-4B94-746B43D5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B50A68-D7DC-E84B-E412-E242AC6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DE3D6-4F88-4E37-9D4F-7BC8C35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8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4CFF-3BE3-D7F6-071E-7FCF57F9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B5865-A056-4761-0A15-60BD9349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8511C-27CC-7E1C-10E1-EFDF8BBA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5CA77-2CC9-C7DC-7D9C-E2E5D1B0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3FDF4-7785-A489-7698-2C4CAF2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9ED6C-00B8-F6B7-77F4-FF15908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4010C-0741-5F3B-2A18-D782AFD2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29A75-C02A-C15C-EFBC-97859FAE3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AD820-1AE7-FC69-FC95-28D1B225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F83CB-E934-6D90-52AF-95402D4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73364-2B61-7031-C189-5C751E15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32D-245A-52ED-B5CE-A46652B7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D29FD-44CE-600C-5FAB-A1EF879F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ADCFE-6CC6-710C-F478-E73432D6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CB054-832E-6360-D80E-AA85C97E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09E2-75B0-4E91-99BB-39381F574C5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A2CF0-9C4E-4E60-F545-DD6E65A6E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DA88E-3E9E-EE6A-FA8F-16260B9CB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752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번째 커맨드 </a:t>
            </a:r>
            <a:r>
              <a:rPr lang="ko-KR" altLang="en-US" dirty="0" err="1"/>
              <a:t>선택하는것</a:t>
            </a:r>
            <a:r>
              <a:rPr lang="ko-KR" altLang="en-US" dirty="0"/>
              <a:t> 잊지 말고 나머지는 다 </a:t>
            </a:r>
            <a:r>
              <a:rPr lang="en-US" altLang="ko-KR" dirty="0"/>
              <a:t>next</a:t>
            </a:r>
            <a:r>
              <a:rPr lang="ko-KR" altLang="en-US" dirty="0"/>
              <a:t>로 선택하세요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071BFB-3EA1-1E13-4A67-F13F8F26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9" y="1492988"/>
            <a:ext cx="483937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369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비주얼 스튜디오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실행하고 새프로젝트 만드세요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22A1F3-D774-0596-674B-43DA2639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367245"/>
            <a:ext cx="7946995" cy="52483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B70B0E3-610E-E9C7-7184-E41D46F43969}"/>
                  </a:ext>
                </a:extLst>
              </p14:cNvPr>
              <p14:cNvContentPartPr/>
              <p14:nvPr/>
            </p14:nvContentPartPr>
            <p14:xfrm>
              <a:off x="6102360" y="4050497"/>
              <a:ext cx="2929680" cy="808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B70B0E3-610E-E9C7-7184-E41D46F43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3360" y="4041497"/>
                <a:ext cx="2947320" cy="8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44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옵션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BD558D-92B0-5784-EA7B-F695A825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0" y="1264640"/>
            <a:ext cx="5611008" cy="1171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E3D262-5A29-F0D4-BB46-B4F94932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55" y="2886360"/>
            <a:ext cx="963111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4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폴더 선택하고 솔루션 이름 정하고 프로젝트 이름정하고 만들면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7CC3A-3EB9-1C65-6234-94DC2960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34" y="1170164"/>
            <a:ext cx="7942794" cy="52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4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9078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프로젝트를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통해서 만든 폴더에다가 만들어야 </a:t>
            </a:r>
            <a:r>
              <a:rPr lang="ko-KR" altLang="en-US" dirty="0" err="1"/>
              <a:t>하는게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Git clone </a:t>
            </a:r>
            <a:r>
              <a:rPr lang="ko-KR" altLang="en-US" dirty="0" err="1"/>
              <a:t>받는법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내가 받기를 원하는 폴더에 가서 저위치에서 층</a:t>
            </a:r>
            <a:r>
              <a:rPr lang="en-US" altLang="ko-KR" dirty="0"/>
              <a:t> </a:t>
            </a:r>
            <a:r>
              <a:rPr lang="ko-KR" altLang="en-US" dirty="0"/>
              <a:t>누르고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2CB52-A1F4-A49F-CBCA-1C492B6A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7" y="2667870"/>
            <a:ext cx="637311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4</cp:revision>
  <dcterms:created xsi:type="dcterms:W3CDTF">2023-03-08T06:14:29Z</dcterms:created>
  <dcterms:modified xsi:type="dcterms:W3CDTF">2023-03-08T06:25:33Z</dcterms:modified>
</cp:coreProperties>
</file>