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5:38:0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3078 38 24575,'-12'-5'0,"0"0"0,0 1 0,-1 1 0,1 0 0,-20-2 0,14 2 0,-78-5 0,-172 7 0,-590 25-618,576-3 140,-299 63 1,242 1 454,291-68 80,1 1 0,1 2 0,1 2 0,-78 53 0,105-62 73,0 2-1,1 0 1,1 1 0,0 1-1,1 0 1,1 1 0,1 1-1,0 0 1,2 1 0,-16 35-1,15-25-145,2 1-1,1 0 1,2 0 0,0 1-1,3 0 1,-2 62-1,5-55 17,2 0 0,2 0 0,1 0 0,2-1 0,2 1 0,21 62 0,-22-83 0,1 0 0,0-1 0,2 0 0,0 0 0,0-1 0,2-1 0,0 0 0,1 0 0,0-1 0,1-1 0,1 0 0,0-1 0,0-1 0,1 0 0,30 14 0,-9-9 0,1-2 0,0-1 0,1-2 0,76 12 0,166 1 0,909-10-808,-789-17 657,7402-1-848,-4435 5 721,7297-1 2514,-10580-3-2236,166-27 0,-213 23 0,6 1 0,-1-3 0,-1-1 0,47-18 0,-74 23 0,-1-2 0,0 0 0,0 0 0,-1-1 0,0-1 0,-1 0 0,13-12 0,-19 16 0,0-2 0,-1 1 0,0-1 0,-1 0 0,1 0 0,-1 0 0,0 0 0,-1-1 0,0 0 0,0 1 0,-1-1 0,0 0 0,0-1 0,1-14 0,-1-4 0,-2-1 0,0 1 0,-2 0 0,-1 0 0,-2 0 0,0 0 0,-2 1 0,0 0 0,-2 0 0,-1 0 0,-1 2 0,-2-1 0,0 1 0,-1 1 0,-1 0 0,-1 1 0,-21-20 0,7 9 0,-1 1 0,-1 2 0,-2 1 0,-1 1 0,-50-28 0,27 22 0,-2 4 0,-119-44 0,14 25 0,-313-49 0,135 51-168,-347-2-1,-356 43-662,695 9 734,-2614 2-1391,1522-5 509,515 0-2656,-2942 0 156,314 0 1437,14 0 6152,118 0 3303,3401 0-14239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6:08:2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6:08:3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1771 3 24575,'-352'-3'0,"-651"21"0,964-15 0,0 1 0,0 2 0,-45 12 0,73-15 0,1 1 0,0-1 0,0 2 0,1-1 0,-1 1 0,1 1 0,0 0 0,0 0 0,1 1 0,0 0 0,0 0 0,0 1 0,1 0 0,0 0 0,1 1 0,-8 13 0,3 1 0,1 0 0,1 1 0,2 0 0,0 0 0,1 1 0,2 0 0,0 0 0,2 0 0,1 1 0,2 38 0,0-47 0,1 0 0,1 0 0,0-1 0,1 1 0,0-1 0,1 0 0,1 0 0,1-1 0,0 1 0,2-2 0,-1 1 0,1-1 0,1 0 0,1-1 0,0 0 0,20 18 0,-1-10 0,1 0 0,0-2 0,2-1 0,0-2 0,1-1 0,1-1 0,56 13 0,-23-11 0,2-4 0,0-2 0,73 0 0,459-15 0,-490-2 0,186-36 0,-254 33 0,-1-2 0,0-1 0,-1-3 0,-1-1 0,62-36 0,-75 37 0,0-2 0,-2-1 0,-1-1 0,0-1 0,-1-1 0,-1-2 0,-2 0 0,27-38 0,-44 56 0,-1 1 0,0-1 0,0 1 0,-1-1 0,0 0 0,0 0 0,0-1 0,-1 1 0,0 0 0,0 0 0,-1-1 0,1 1 0,-1 0 0,-2-10 0,1 5 0,-2 0 0,0 0 0,0 1 0,-1-1 0,0 1 0,-1 0 0,-9-16 0,-4 0 0,-1 0 0,-2 2 0,0 0 0,-43-36 0,43 41 0,-1 2 0,-1 1 0,0 0 0,-1 2 0,-1 0 0,0 2 0,0 1 0,-1 1 0,-1 1 0,0 2 0,0 0 0,0 2 0,-1 1 0,-51-1 0,-31 6-68,-191 12-1229,258-8-5529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6:09:4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3003 50 24575,'-79'10'0,"4"1"0,-846-42 0,408 1 0,-544 21 0,906 9 0,145 1 0,0-1 0,0 1 0,0 0 0,0 0 0,1 1 0,-1-1 0,0 1 0,1 1 0,0-1 0,-1 1 0,1 0 0,0 0 0,0 0 0,1 1 0,-1 0 0,1 0 0,0 0 0,-1 0 0,2 1 0,-1-1 0,1 1 0,-1 0 0,-2 8 0,-5 10 0,1 0 0,1 0 0,1 1 0,-6 30 0,2 7 0,2 1 0,3 1 0,3 0 0,3 0 0,2-1 0,16 106 0,2-55 0,6 0 0,67 188 0,-63-221 0,4-1 0,3-1 0,4-2 0,3-2 0,2-2 0,5-2 0,64 72 0,-90-118 0,0-1 0,2-1 0,0-2 0,1 0 0,1-2 0,1-1 0,1-1 0,0-2 0,1-1 0,39 11 0,-8-7 0,1-4 0,1-3 0,0-2 0,88-1 0,674-8 0,-395-2 0,1103-80-949,-1410 68 949,1203-104 0,345 112 4,-942 12-186,1874-5 1309,-2180-9-1127,-334 2 0,1-4 0,145-37 0,-224 45 0,-1-1 0,1 0 0,-1 0 0,19-11 0,-26 13 0,-1 0 0,0-1 0,0 1 0,0-1 0,0 0 0,0 0 0,-1 0 0,1 0 0,-1-1 0,0 1 0,0-1 0,0 1 0,-1-1 0,1 0 0,-1 0 0,0 0 0,2-7 0,8-78 0,-4 1 0,-7-142 0,-2 100 0,-16-346 0,9 394 0,-4 0 0,-3 0 0,-46-139 0,57 206 0,-1-1 0,0 1 0,-1 0 0,-1 0 0,0 1 0,-1 0 0,-1 1 0,0 0 0,-1 0 0,0 1 0,0 1 0,-2-1 0,1 2 0,-2 0 0,1 0 0,-1 2 0,0 0 0,-1 0 0,0 1 0,0 1 0,-27-8 0,-47-8 0,0 4 0,-181-13 0,-188 24 0,310 7 0,-8778 4-1080,8678 5 742,199-4-6435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6:12:5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3494 281 24575,'0'-1'0,"-1"0"0,1 0 0,0 0 0,0 1 0,-1-1 0,1 0 0,0 1 0,-1-1 0,1 0 0,-1 1 0,1-1 0,-1 1 0,1-1 0,-1 0 0,0 1 0,1 0 0,-1-1 0,0 1 0,1-1 0,-1 1 0,0 0 0,1-1 0,-1 1 0,0 0 0,0 0 0,1-1 0,-1 1 0,-1 0 0,-29-4 0,24 4 0,-468-8 0,289 10 0,-2312-1-825,2464-2 859,8 0 79,1 1 1,-1 1-1,-46 8 0,68-8-100,-1-1-1,1 1 0,-1 1 0,1-1 0,0 1 0,-1-1 0,1 1 0,0 0 0,0 1 0,1-1 0,-1 1 0,0 0 0,1 0 0,-1 0 0,1 0 0,0 0 1,0 1-1,1 0 0,-1-1 0,1 1 0,-1 0 0,1 0 0,0 0 0,1 0 0,-1 1 0,1-1 0,-2 8 0,0 17-12,1 1 0,2-1 0,0 0 0,2 0 0,2 0 0,0 0 0,2-1 0,1 1 0,1-1 0,1-1 0,2 0 0,1 0 0,1-1 0,1 0 0,1-1 0,1-1 0,2-1 0,0 0 0,1-1 0,33 28 0,-4-8 0,3-2 0,0-3 0,3-2 0,1-2 0,1-2 0,90 33 0,-28-21 0,3-5 0,166 29 0,-76-33-149,309 10 1,220-39-248,-547-7 369,421 0 27,790-11 0,-568-32 0,-14-82 0,-709 101 60,117-44 0,-226 69-19,0-1-1,0 1 1,0-1-1,0 0 1,0 0-1,0 0 1,0-1-1,-1 1 1,1-1-1,-1 0 1,0 0-1,0 0 1,0-1-1,5-6 1,-6 5-42,-1 0 1,1 0-1,-1 0 1,0 0-1,0 0 0,0 0 1,-1-1-1,0 1 1,0 0-1,0 0 0,-1 0 1,0-6-1,-4-21 1,-1 0 0,-1 0 0,-2 1 0,-1 0 0,-2 1 0,0 0 0,-3 0 0,0 2 0,-1 0 0,-2 1 0,-1 0 0,-29-30 0,6 12 0,-2 1 0,-1 3 0,-3 1 0,-85-54 0,62 52 0,-2 3 0,-153-57 0,88 53 0,-1 6 0,-2 5 0,-249-21 0,-317 20-23,-3 38-439,311 1 370,-1310-3-792,1672-3-5846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6:15:1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4093 58 24575,'-3417'0'0,"3369"0"0,-22-1 0,-72 9 0,123-6 0,0 1 0,0 1 0,1 1 0,-1 0 0,1 1 0,0 1 0,1 1 0,-30 17 0,37-16 0,1 0 0,0 0 0,0 1 0,1 0 0,0 0 0,0 1 0,1 0 0,1 1 0,-10 22 0,9-17 0,-2-1 0,0 1 0,-22 26 0,15-25 0,8-9 0,0-1 0,0 1 0,1 1 0,0-1 0,-8 17 0,14-23 0,0 0 0,0 0 0,0 0 0,0 0 0,1 0 0,-1 0 0,1 0 0,0 0 0,-1 1 0,2-1 0,-1 0 0,0 0 0,1 0 0,-1 0 0,1 0 0,0 0 0,0 0 0,0 0 0,0 0 0,1 0 0,-1 0 0,1 0 0,-1-1 0,1 1 0,4 4 0,4 3 0,1 1 0,0-2 0,1 1 0,0-1 0,1-1 0,-1 0 0,18 7 0,106 39 0,-110-44 0,148 46-70,3-7 1,2-8-1,1-8 0,213 11 0,740-17-339,-992-27 401,5265-8-172,-4643-18 734,54 2-162,-785 24-392,-1-2 0,1 0 0,42-10 0,-57 8 0,0-1 0,-1-1 0,1 0 0,-1-1 0,-1-1 0,1 0 0,21-17 0,-33 23 0,0-1 0,0-1 0,0 1 0,-1-1 0,1 1 0,-1-1 0,0 0 0,0 0 0,-1 0 0,1-1 0,-1 1 0,0-1 0,0 1 0,0-1 0,-1 0 0,1 0 0,-1 1 0,0-1 0,-1 0 0,1 0 0,-1 0 0,0 0 0,0 0 0,-1 0 0,1 0 0,-1 0 0,0 0 0,-1 0 0,1 0 0,-1 1 0,0-1 0,0 1 0,-3-6 0,-3-4 0,-1 0 0,0 1 0,0 1 0,-2-1 0,1 2 0,-1-1 0,-1 2 0,0-1 0,-20-12 0,-24-10 0,-2 1 0,-1 4 0,-92-31 0,-194-42 0,-383-57 0,522 126 0,-331-6 0,-263 42 0,182 1 0,-2497-5-1365,3095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6:16:1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2517 0 24575,'-188'12'0,"23"0"0,-280-13 0,-69 3 0,435 5 0,0 4 0,-122 32 0,144-29 0,-1 3 0,1 3 0,0 2 0,1 3 0,2 2 0,-100 67 0,68-43 0,39-24 0,-53 40 0,88-58 0,0 1 0,1 0 0,1 0 0,0 1 0,0 0 0,1 1 0,0 0 0,1 1 0,-8 16 0,14-25 0,0 0 0,1 0 0,-1 0 0,1 0 0,0 0 0,0 0 0,0 0 0,0 0 0,1 0 0,0 0 0,0 1 0,0-1 0,0 0 0,1 0 0,-1 0 0,1 0 0,0 1 0,2 4 0,0-4 0,0-1 0,1 1 0,0 0 0,-1-1 0,1 0 0,1 0 0,-1 0 0,1 0 0,-1-1 0,1 1 0,0-1 0,9 4 0,28 13 0,0-2 0,86 24 0,95 10 0,-189-44 0,66 9 0,199 10 0,105-28 0,-169-3 0,196-11 0,306 3 0,-445 15 0,5569-3 0,-5745-7 0,-1-4 0,0-5 0,118-33 0,-207 43 0,28-5 0,56-21 0,-91 25 0,0-1 0,-1-1 0,0 0 0,0-2 0,-1 0 0,22-19 0,1 0 0,-27 21 0,1-1 0,-1-1 0,-1 0 0,0 0 0,18-23 0,-28 31 0,-1 0 0,1 0 0,0 0 0,-1 0 0,0 0 0,0 0 0,0 0 0,0 0 0,0-1 0,-1 1 0,1 0 0,-1-1 0,0 1 0,0 0 0,0-1 0,0 1 0,-1 0 0,1-1 0,-1 1 0,0 0 0,0 0 0,0 0 0,0 0 0,-1 0 0,1 0 0,-1 0 0,0 0 0,0 0 0,0 1 0,0-1 0,0 1 0,-1-1 0,-4-3 0,-2-2 0,0 1 0,-1 0 0,0 1 0,0 0 0,0 0 0,-1 1 0,-17-6 0,-86-21 0,70 21 0,-84-19 0,-1 6 0,-228-12 0,-268 31 0,403 8 0,-3200 0 0,1939-4 0,1382-5 0,0-4 0,-154-34 0,205 34 0,-32-4 0,-148-4 0,-85 20 0,99 2 0,-75-4-1365,270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6:18:1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1770 30 24575,'-18'-1'0,"1"-1"0,-27-6 0,-22-3 0,-459 6 0,282 8 0,132 1 0,0 5 0,-160 33 0,198-33 0,50-7 0,1 1 0,-45 12 0,61-13 0,-1 0 0,0 1 0,1 0 0,0 0 0,0 1 0,0 0 0,0 0 0,1 0 0,-1 1 0,1 0 0,0 0 0,0 0 0,-7 11 0,0 1 0,1 1 0,1-1 0,1 2 0,0-1 0,1 1 0,1 1 0,1-1 0,1 1 0,0 0 0,2 1 0,0-1 0,0 26 0,3-32 0,1 0 0,0-1 0,1 1 0,0 0 0,1-1 0,0 1 0,8 17 0,-7-23 0,0 0 0,1-1 0,0 0 0,0 0 0,0 0 0,1 0 0,0-1 0,1 0 0,-1 0 0,1-1 0,0 0 0,14 8 0,4 0 0,1-1 0,0-1 0,1-1 0,30 6 0,115 18 0,-87-19 0,348 43 0,-190-31 0,268 9 0,4-37 0,-196-2 0,3665 3 0,-3886-6 0,0-4 0,-1-5 0,113-31 0,-86 17 0,266-39 0,-152 28 0,-110 17 0,-119 21 0,-1 1 0,1-1 0,-1 0 0,0-1 0,0 0 0,0 0 0,0-1 0,0 0 0,-1 0 0,1-1 0,-1 0 0,8-7 0,-11 7 0,0 0 0,-1 0 0,1 0 0,-1 0 0,0 0 0,0-1 0,-1 0 0,1 1 0,-1-1 0,-1 0 0,1 0 0,-1 0 0,0 0 0,0 0 0,-1 0 0,0-1 0,-1-9 0,1 5 0,-2 1 0,1-1 0,-1 1 0,-1-1 0,0 1 0,-1 0 0,0 0 0,0 0 0,-1 1 0,-11-18 0,5 13 0,0 1 0,0 0 0,-1 1 0,-1 0 0,0 1 0,-18-11 0,-7-2 0,-1 3 0,-1 1 0,-1 2 0,-58-17 0,-16 2 0,-1 5 0,-1 5 0,-191-13 0,-366 23 0,526 14 0,-5140 4-1365,5256-5-5461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5:38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4572 351 24575,'-2767'0'-7738,"2606"2"9672,-218 31 1,280-17-968,1 5 1,1 4-1,-127 50 0,-10 34-967,-25 10 0,233-109 0,-19 6 0,0 3 0,-47 27 0,88-45 0,1 1 0,0 0 0,0 0 0,0 1 0,0-1 0,1 1 0,-1-1 0,1 1 0,-1 0 0,1 0 0,0 0 0,0 0 0,0 0 0,1 1 0,-1-1 0,1 0 0,0 1 0,0-1 0,0 1 0,-1 5 0,2-3 0,0 1 0,1-1 0,0 0 0,0 0 0,0 0 0,0 0 0,1 0 0,0 0 0,1 0 0,-1-1 0,5 8 0,4 5 0,1 0 0,1-1 0,1-1 0,0 0 0,1-1 0,19 15 0,18 10 0,2-3 0,105 54 0,134 40 0,-111-62 0,344 80 0,205-35 0,12-74 0,2-43 0,-457-2 0,440-65 0,925-250-875,-1308 249 140,-196 42 735,-47 10 0,186-58 0,-273 71 159,0-1 0,0 0 1,-1-1-1,0-1 0,0 0 0,-1-1 1,0-1-1,-1 0 0,0 0 0,16-21 0,-20 21-169,0 0 0,-1 0 0,-1 0 0,1-1 0,-2 0 0,0 0 0,0-1 0,-1 1 0,-1-1 0,0 0 0,0 0-1,-1 0 1,-1-18 0,-1 23 10,0 0 0,-1 0 0,-1 1 0,1-1 0,-1 0 0,0 1 0,-1 0 0,0-1 0,0 1 0,-1 0 0,1 0 0,-10-11 0,5 8 0,-1 0 0,-1 0 0,1 1 0,-1 1 0,-1 0 0,-22-14 0,-3 4 0,-2 1 0,0 2 0,-76-21 0,-384-61 0,221 50 0,-531-122-80,-536-93-437,1281 251 570,-115-13-164,151 22 242,-1 1 0,1 1 0,-1 2 0,-37 6 0,61-6-301,-1-1-1,0 1 0,1 0 1,-1 0-1,1 0 0,-1 1 1,-4 3-1,-14 10-6655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5:41:5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4572 317 24575,'0'-1'0,"-1"0"0,1 0 0,-1 0 0,0 1 0,1-1 0,-1 0 0,0 0 0,1 0 0,-1 1 0,0-1 0,0 0 0,0 1 0,0-1 0,0 1 0,0-1 0,0 1 0,0-1 0,0 1 0,0 0 0,0-1 0,0 1 0,0 0 0,-2 0 0,-36-7 0,26 5 0,-104-20-12,-1035-145-134,-108 132-643,1049 43 776,-271 43 0,354-29 7,2 7-1,0 5 1,-160 66 0,217-70 137,2 3 0,1 3 0,2 3 0,2 3 1,-94 81-1,141-111-99,1 2 0,0 0 0,1 0 0,0 2 0,1-1 0,-12 22 0,21-31-33,0 0 1,0 0-1,1 1 0,0-1 1,0 0-1,0 1 1,1 0-1,0-1 1,0 1-1,1 0 0,0-1 1,0 1-1,0 0 1,1 0-1,0-1 1,0 1-1,1-1 0,0 1 1,0-1-1,0 1 1,6 9-1,4 3 1,1 1 0,1-2 0,1 1 0,1-2 0,0 0 0,1-1 0,1-1 0,0-1 0,1 0 0,0-1 0,32 15 0,25 8 0,145 47 0,-217-81 0,128 37 8,1-6-1,2-5 0,223 16 1,420-22-120,-687-22 76,2773-3-401,-744-1 281,8240 4-2929,-10047 2 3928,626-19 2110,-837 5-2953,-1-5 0,0-4 0,-2-4 0,-1-4 0,104-47 0,-185 69 0,1 0 0,-2-1 0,1-1 0,-1 0 0,26-20 0,-38 25 0,0 0 0,0 0 0,0-1 0,-1 1 0,1-1 0,-1 0 0,0 1 0,-1-1 0,1-1 0,-1 1 0,0 0 0,0-1 0,-1 1 0,1-1 0,-1 1 0,0-1 0,-1 1 0,1-1 0,-1 0 0,-1 0 0,1 1 0,-3-12 0,0 6 0,0 0 0,-1 0 0,-1 0 0,0 1 0,-1 0 0,1-1 0,-2 2 0,0-1 0,0 1 0,0 0 0,-1 1 0,-1-1 0,1 2 0,-18-13 0,-7-3 0,0 2 0,-1 1 0,-40-16 0,-23-5 0,-148-41 0,-114-8 0,-204-13-731,284 72 653,-292 5 0,389 22 88,-3404-18-4683,-675 31 2170,1433-9 4562,660-1 3935,1716-18-5994,333 6 0,-204-51 0,-356-78 0,524 114 0,-381-41-1365,393 63-5461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5:42:0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1288 424 24575,'-2'-6'0,"1"0"0,-1 1 0,1-1 0,-1 0 0,-1 1 0,1-1 0,-1 1 0,0 0 0,0 0 0,-1 0 0,-5-6 0,-3-5 0,-10-19 0,-2 2 0,-1 1 0,-1 1 0,-2 1 0,-1 1 0,-2 2 0,0 1 0,-58-37 0,77 58 0,0 0 0,0 0 0,0 1 0,-1 1 0,1 0 0,-1 1 0,0 0 0,0 1 0,1 0 0,-17 2 0,-17 2 0,-67 15 0,82-12 0,-21 6 0,0 3 0,0 2 0,2 2 0,0 3 0,-49 28 0,86-43 0,1 1 0,-1 1 0,1-1 0,0 2 0,1 0 0,0 0 0,1 1 0,0 0 0,-15 23 0,14-15 0,1 1 0,0 0 0,1 1 0,1 0 0,-8 40 0,1 7 0,3 0 0,3 1 0,3 0 0,3 0 0,12 131 0,-6-184 0,0 0 0,1 0 0,1-1 0,0 1 0,1-1 0,1 0 0,0-1 0,1 0 0,0 0 0,1 0 0,1-1 0,0 0 0,1-1 0,1-1 0,-1 1 0,2-2 0,-1 0 0,2 0 0,-1-1 0,1-1 0,1 0 0,-1-1 0,1 0 0,19 4 0,28 6 0,0-3 0,1-4 0,0-1 0,1-4 0,0-2 0,117-11 0,-165 6 0,0-1 0,0-1 0,0-1 0,0 0 0,-1-1 0,0 0 0,0-2 0,25-16 0,9-10 0,48-44 0,-37 29 0,-49 41 0,0-1 0,0 0 0,-1-1 0,0 0 0,-1-1 0,0 0 0,-1 0 0,0-1 0,0 0 0,-1-1 0,-1 1 0,0-1 0,-1 0 0,-1-1 0,0 1 0,0-1 0,-1 0 0,-1 0 0,-1 0 0,0 0 0,-1-25 0,-1-10-117,1 12 241,-5-44-1,3 69-289,0 1 0,0 0 0,-1 0 0,-1 0 0,1 1-1,-2-1 1,0 1 0,-8-13 0,2 7-6660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5:48:18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24575,'26'-2'0,"-1"-1"0,1-1 0,-1-2 0,42-13 0,-4 0 0,227-47 0,3 13 0,441-24 0,600 54 0,-618 57 0,-500-8 0,275 68 0,-178-16 0,530 127 0,-271-68-1365,-514-123-5461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5:48:1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 1 24575,'93'55'0,"-27"-13"0,342 198 0,479 258 0,-848-481 0,-25-11 0,-2-1 0,1 2 0,0 0 0,-1 0 0,18 15 0,-29-21 0,0-1 0,-1 1 0,1-1 0,0 1 0,-1 0 0,1-1 0,-1 1 0,1 0 0,-1-1 0,1 1 0,-1 0 0,0 0 0,1 0 0,-1-1 0,0 1 0,1 0 0,-1 0 0,0 0 0,0 0 0,0-1 0,0 1 0,0 0 0,0 0 0,0 0 0,0 0 0,0 0 0,0 0 0,0-1 0,-1 1 0,1 0 0,0 0 0,-1 0 0,1-1 0,-1 1 0,1 0 0,-1 0 0,1-1 0,-1 1 0,0 0 0,-35 23 0,33-23 0,-439 180 0,190-87 0,-371 177-418,475-197 279,4 7 0,-147 107 0,103-36 139,157-123 0,1 1 0,2 2 0,-36 51 0,45-46 585,19-36-617,0 0 1,0-1 0,0 1-1,0 0 1,0 0 0,0 0-1,0 0 1,0-1 0,0 1-1,0 0 1,0 0-1,0 0 1,1 0 0,-1-1-1,0 1 1,1 0 0,-1 0-1,0 0 1,1-1 0,-1 1-1,1 0 1,-1-1 0,1 1-1,0 0 1,-1-1 0,1 1-1,0-1 1,-1 1 0,1-1-1,0 1 1,0-1-1,-1 0 1,1 1 0,0-1-1,0 0 1,0 1 0,-1-1-1,1 0 1,1 0 0,21 3-6656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5:48:20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5911 1 24575,'0'6'0,"-1"-1"0,0 1 0,0 0 0,0-1 0,-1 1 0,0 0 0,0-1 0,0 0 0,-1 0 0,0 0 0,0 0 0,0 0 0,-6 6 0,-7 8 0,-36 31 0,35-35 0,-663 559-245,631-535 125,-301 237-1339,-1063 721-2481,-55-78 1695,1051-674 1189,-174 83 1088,-14-40 2978,588-281-2629,-6 3 112,0 0-1,-1-1 0,0-2 1,0-1-1,-36 6 0,35-12-5995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5:48:2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855 5 24575,'0'0'0,"-1"-1"0,0 1 0,0-1 0,0 1 0,1-1 0,-1 1 0,0 0 0,0-1 0,0 1 0,0 0 0,0 0 0,0 0 0,1 0 0,-1 0 0,0 0 0,0 0 0,0 0 0,0 0 0,0 0 0,0 1 0,0-1 0,0 0 0,1 0 0,-1 1 0,0-1 0,0 1 0,0-1 0,1 1 0,-1-1 0,0 1 0,0-1 0,1 1 0,-1 0 0,0 0 0,-25 28 0,24-26 0,-57 82 0,5 3 0,-61 130 0,102-192 0,-136 296 0,-194 608 0,328-880 0,1 0 0,2 0 0,3 2 0,2-1 0,-1 73 0,9-105 0,0 0 0,2-1 0,0 1 0,1-1 0,1 0 0,0 0 0,15 31 0,-13-36 0,0-1 0,1 1 0,0-1 0,1-1 0,1 0 0,0 0 0,0-1 0,1 0 0,1 0 0,-1-2 0,16 10 0,5-1 0,1-1 0,1-1 0,0-2 0,1-1 0,1-2 0,-1-2 0,68 8 0,-11-9 0,179-9 0,30-27 0,-1-12 0,356-98 0,-339 45-1365,-262 75-5461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6:08:1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1792 249 24575,'-22'-2'0,"1"-1"0,-1-2 0,1 0 0,0-1 0,0-1 0,1-1 0,-31-17 0,-23-7 0,-45-14 0,-130-31 0,206 67 0,0 2 0,-1 1 0,0 3 0,-1 2 0,1 1 0,-78 10 0,63 2 0,0 2 0,1 3 0,1 3 0,1 2 0,1 3 0,0 2 0,2 2 0,-97 70 0,140-88 0,-1-1 0,2 2 0,-1-1 0,1 1 0,1 1 0,0-1 0,1 1 0,0 1 0,-7 17 0,-1 10 0,-20 73 0,29-86 0,0 1 0,2 0 0,1 0 0,1 1 0,3 28 0,-1-46 0,1 0 0,0-1 0,1 1 0,0-1 0,0 1 0,1-1 0,1 0 0,0 0 0,0 0 0,1-1 0,0 1 0,0-1 0,1 0 0,1-1 0,-1 0 0,12 11 0,-10-13 0,1 0 0,-1-1 0,1 0 0,0-1 0,0 0 0,0 0 0,0-1 0,13 3 0,86 12 0,-54-11 0,557 50 0,5-53 0,-333-16 0,-219 5 0,0-2 0,88-25 0,-137 28 0,0 0 0,0 0 0,0-2 0,-1 0 0,0-1 0,-1 0 0,0-1 0,0 0 0,-1-1 0,-1 0 0,0-1 0,0-1 0,-1 0 0,16-26 0,-19 26 0,0 0 0,0 0 0,-1 0 0,-1-1 0,0 0 0,-1 0 0,-1 0 0,0-1 0,-1 1 0,0-1 0,-1 0 0,-1 0 0,0 1 0,-1-1 0,-1 0 0,-6-25 0,2 25 0,-1 0 0,0 0 0,0 0 0,-2 1 0,0 1 0,-1-1 0,0 2 0,-1-1 0,0 1 0,-22-18 0,6 9 0,-1 0 0,0 2 0,-2 1 0,-36-17 0,-27-1 0,-2 4 0,0 5 0,-106-18 0,176 40 0,-59-12-341,-1 4 0,0 3-1,-88 2 1,144 8-6485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9.xml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6.xml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16E49-370C-310E-304F-D661D1BC1A1F}"/>
              </a:ext>
            </a:extLst>
          </p:cNvPr>
          <p:cNvSpPr txBox="1"/>
          <p:nvPr/>
        </p:nvSpPr>
        <p:spPr>
          <a:xfrm>
            <a:off x="278674" y="566057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다이렉트용 빈프로젝트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B1C4F5-DA03-3F2C-C2EC-EC054BF3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1280159"/>
            <a:ext cx="7349022" cy="49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7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27B791-454D-56CC-E5E1-CDA90BF2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0" y="1994182"/>
            <a:ext cx="6582694" cy="3096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A07D8DE-A506-3F5B-FF18-DC59B4B304CB}"/>
                  </a:ext>
                </a:extLst>
              </p14:cNvPr>
              <p14:cNvContentPartPr/>
              <p14:nvPr/>
            </p14:nvContentPartPr>
            <p14:xfrm>
              <a:off x="286560" y="4247057"/>
              <a:ext cx="857160" cy="378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A07D8DE-A506-3F5B-FF18-DC59B4B304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60" y="4238417"/>
                <a:ext cx="8748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00C2DEF-C644-BC8B-F774-2A293843DE4C}"/>
                  </a:ext>
                </a:extLst>
              </p14:cNvPr>
              <p14:cNvContentPartPr/>
              <p14:nvPr/>
            </p14:nvContentPartPr>
            <p14:xfrm>
              <a:off x="10180080" y="2934497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00C2DEF-C644-BC8B-F774-2A293843DE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1080" y="292585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0B0176A-5B51-DE69-6116-1730A3713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570" y="1455944"/>
            <a:ext cx="6468378" cy="2086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6256834-4107-B597-95C2-4DBE63155FAD}"/>
                  </a:ext>
                </a:extLst>
              </p14:cNvPr>
              <p14:cNvContentPartPr/>
              <p14:nvPr/>
            </p14:nvContentPartPr>
            <p14:xfrm>
              <a:off x="4822920" y="1758017"/>
              <a:ext cx="865080" cy="342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6256834-4107-B597-95C2-4DBE63155F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4280" y="1749017"/>
                <a:ext cx="882720" cy="3603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7B77982-A1FF-BA91-8979-C3DCC93AABD8}"/>
              </a:ext>
            </a:extLst>
          </p:cNvPr>
          <p:cNvSpPr txBox="1"/>
          <p:nvPr/>
        </p:nvSpPr>
        <p:spPr>
          <a:xfrm>
            <a:off x="269965" y="400594"/>
            <a:ext cx="1088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빌드의 결과물을 </a:t>
            </a:r>
            <a:r>
              <a:rPr lang="en-US" altLang="ko-KR" dirty="0"/>
              <a:t>Bin</a:t>
            </a:r>
            <a:r>
              <a:rPr lang="ko-KR" altLang="en-US" dirty="0"/>
              <a:t>에다가 몰아넣기로 하고 그 세팅을 해왔었는데 </a:t>
            </a:r>
            <a:r>
              <a:rPr lang="en-US" altLang="ko-KR" dirty="0"/>
              <a:t>app</a:t>
            </a:r>
            <a:r>
              <a:rPr lang="ko-KR" altLang="en-US" dirty="0"/>
              <a:t>이번에 새로 만들어서 그 세팅이</a:t>
            </a:r>
            <a:endParaRPr lang="en-US" altLang="ko-KR" dirty="0"/>
          </a:p>
          <a:p>
            <a:r>
              <a:rPr lang="ko-KR" altLang="en-US" dirty="0" err="1"/>
              <a:t>안되어있기</a:t>
            </a:r>
            <a:r>
              <a:rPr lang="ko-KR" altLang="en-US" dirty="0"/>
              <a:t> 때문에 이제 그 세팅을 </a:t>
            </a:r>
            <a:r>
              <a:rPr lang="ko-KR" altLang="en-US" dirty="0" err="1"/>
              <a:t>하러가자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6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79663C-0C94-5AA8-C103-5C583C61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4" y="1960581"/>
            <a:ext cx="7602011" cy="1038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93F4C-0AA9-BB26-1EB3-BED74C394E39}"/>
              </a:ext>
            </a:extLst>
          </p:cNvPr>
          <p:cNvSpPr txBox="1"/>
          <p:nvPr/>
        </p:nvSpPr>
        <p:spPr>
          <a:xfrm>
            <a:off x="269965" y="400594"/>
            <a:ext cx="1050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위의 부분이 그 세팅이었는데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왜 이게 모든 빌드의 결과물은 </a:t>
            </a:r>
            <a:r>
              <a:rPr lang="en-US" altLang="ko-KR" dirty="0"/>
              <a:t>bin</a:t>
            </a:r>
            <a:r>
              <a:rPr lang="ko-KR" altLang="en-US" dirty="0"/>
              <a:t>폴더에 </a:t>
            </a:r>
            <a:r>
              <a:rPr lang="ko-KR" altLang="en-US" dirty="0" err="1"/>
              <a:t>볼어넣어주는</a:t>
            </a:r>
            <a:r>
              <a:rPr lang="ko-KR" altLang="en-US" dirty="0"/>
              <a:t> </a:t>
            </a:r>
            <a:r>
              <a:rPr lang="ko-KR" altLang="en-US" dirty="0" err="1"/>
              <a:t>세팅인거지</a:t>
            </a:r>
            <a:r>
              <a:rPr lang="en-US" altLang="ko-KR" dirty="0"/>
              <a:t>? </a:t>
            </a:r>
            <a:r>
              <a:rPr lang="ko-KR" altLang="en-US" dirty="0"/>
              <a:t>이걸 이해하는 것이 중요하다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26A6A07-525F-F5F4-82E3-87E230EE2718}"/>
                  </a:ext>
                </a:extLst>
              </p14:cNvPr>
              <p14:cNvContentPartPr/>
              <p14:nvPr/>
            </p14:nvContentPartPr>
            <p14:xfrm>
              <a:off x="4623120" y="2133137"/>
              <a:ext cx="4147560" cy="803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26A6A07-525F-F5F4-82E3-87E230EE27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4480" y="2124497"/>
                <a:ext cx="4165200" cy="8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29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FB3569-2BE4-86F8-33CF-52ABFF36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0" y="1704256"/>
            <a:ext cx="7478169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1901DCF-1A0A-171A-0FA6-0BFC05FF1CE1}"/>
                  </a:ext>
                </a:extLst>
              </p14:cNvPr>
              <p14:cNvContentPartPr/>
              <p14:nvPr/>
            </p14:nvContentPartPr>
            <p14:xfrm>
              <a:off x="4002120" y="2997917"/>
              <a:ext cx="2508480" cy="523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1901DCF-1A0A-171A-0FA6-0BFC05FF1C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3480" y="2988917"/>
                <a:ext cx="2526120" cy="541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616EBB-2CF5-84D3-B3C0-A467EB728224}"/>
              </a:ext>
            </a:extLst>
          </p:cNvPr>
          <p:cNvSpPr txBox="1"/>
          <p:nvPr/>
        </p:nvSpPr>
        <p:spPr>
          <a:xfrm>
            <a:off x="269965" y="400594"/>
            <a:ext cx="908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라이프라리란</a:t>
            </a:r>
            <a:r>
              <a:rPr lang="ko-KR" altLang="en-US" dirty="0"/>
              <a:t> 자기 자신이 실행되는 </a:t>
            </a:r>
            <a:r>
              <a:rPr lang="en-US" altLang="ko-KR" dirty="0"/>
              <a:t>exe</a:t>
            </a:r>
            <a:r>
              <a:rPr lang="ko-KR" altLang="en-US" dirty="0"/>
              <a:t>파일이 </a:t>
            </a:r>
            <a:r>
              <a:rPr lang="ko-KR" altLang="en-US" dirty="0" err="1"/>
              <a:t>되려는게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다른 프로젝트에 자신의 코드를 빌려주고 도움이 되게 하려고 만든 프로젝트 세팅이고</a:t>
            </a:r>
            <a:endParaRPr lang="en-US" altLang="ko-KR" dirty="0"/>
          </a:p>
          <a:p>
            <a:r>
              <a:rPr lang="ko-KR" altLang="en-US" dirty="0"/>
              <a:t>그 결과물로서 </a:t>
            </a:r>
            <a:r>
              <a:rPr lang="en-US" altLang="ko-KR" dirty="0"/>
              <a:t>.lib</a:t>
            </a:r>
            <a:r>
              <a:rPr lang="ko-KR" altLang="en-US" dirty="0"/>
              <a:t>파일이 나오게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89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2C5FE6-2787-BCD2-2F7A-1E0A49E8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71" y="1566273"/>
            <a:ext cx="6906589" cy="4544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C0826-E3FA-46CC-DC37-50D1CC5B3D3C}"/>
              </a:ext>
            </a:extLst>
          </p:cNvPr>
          <p:cNvSpPr txBox="1"/>
          <p:nvPr/>
        </p:nvSpPr>
        <p:spPr>
          <a:xfrm>
            <a:off x="269965" y="400594"/>
            <a:ext cx="96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우리가 </a:t>
            </a:r>
            <a:r>
              <a:rPr lang="ko-KR" altLang="en-US" dirty="0" err="1"/>
              <a:t>사용해야할</a:t>
            </a:r>
            <a:r>
              <a:rPr lang="ko-KR" altLang="en-US" dirty="0"/>
              <a:t> </a:t>
            </a:r>
            <a:r>
              <a:rPr lang="en-US" altLang="ko-KR" dirty="0"/>
              <a:t>lib</a:t>
            </a:r>
            <a:r>
              <a:rPr lang="ko-KR" altLang="en-US" dirty="0"/>
              <a:t>파일들은 전부다 </a:t>
            </a:r>
            <a:r>
              <a:rPr lang="en-US" altLang="ko-KR" dirty="0"/>
              <a:t>bin </a:t>
            </a:r>
            <a:r>
              <a:rPr lang="ko-KR" altLang="en-US" dirty="0"/>
              <a:t>플랫폼 </a:t>
            </a:r>
            <a:r>
              <a:rPr lang="ko-KR" altLang="en-US" dirty="0" err="1"/>
              <a:t>빌드환경</a:t>
            </a:r>
            <a:r>
              <a:rPr lang="ko-KR" altLang="en-US" dirty="0"/>
              <a:t> 폴더 내부에 들어있게 되어있다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15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C09222-426F-E768-64C4-1072BB73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" y="1134747"/>
            <a:ext cx="7449590" cy="516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8D67A-F91F-2C31-7E7D-A2B13AFBD5C8}"/>
              </a:ext>
            </a:extLst>
          </p:cNvPr>
          <p:cNvSpPr txBox="1"/>
          <p:nvPr/>
        </p:nvSpPr>
        <p:spPr>
          <a:xfrm>
            <a:off x="269965" y="400594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매크로를 풀어보면 표시된 부분에 </a:t>
            </a:r>
            <a:r>
              <a:rPr lang="en-US" altLang="ko-KR" dirty="0"/>
              <a:t>lib </a:t>
            </a:r>
            <a:r>
              <a:rPr lang="ko-KR" altLang="en-US" dirty="0"/>
              <a:t>파일이 </a:t>
            </a:r>
            <a:r>
              <a:rPr lang="ko-KR" altLang="en-US" dirty="0" err="1"/>
              <a:t>있다는것을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0802188-AC7D-2657-D354-C00F466DF620}"/>
                  </a:ext>
                </a:extLst>
              </p14:cNvPr>
              <p14:cNvContentPartPr/>
              <p14:nvPr/>
            </p14:nvContentPartPr>
            <p14:xfrm>
              <a:off x="1818360" y="3453977"/>
              <a:ext cx="3610080" cy="329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0802188-AC7D-2657-D354-C00F466DF6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9360" y="3445337"/>
                <a:ext cx="3627720" cy="3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91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698F12-A82A-0C26-87CB-41D9824E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64" y="1600247"/>
            <a:ext cx="7487695" cy="51727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C913BF2-FBA5-1342-82C1-E32317B45AB4}"/>
                  </a:ext>
                </a:extLst>
              </p14:cNvPr>
              <p14:cNvContentPartPr/>
              <p14:nvPr/>
            </p14:nvContentPartPr>
            <p14:xfrm>
              <a:off x="2943000" y="4049417"/>
              <a:ext cx="3587040" cy="324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C913BF2-FBA5-1342-82C1-E32317B45A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360" y="4040417"/>
                <a:ext cx="3604680" cy="342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388FFEC-169E-9CAA-F635-06E590498BAC}"/>
              </a:ext>
            </a:extLst>
          </p:cNvPr>
          <p:cNvSpPr txBox="1"/>
          <p:nvPr/>
        </p:nvSpPr>
        <p:spPr>
          <a:xfrm>
            <a:off x="269965" y="400594"/>
            <a:ext cx="7219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VC++ </a:t>
            </a:r>
            <a:r>
              <a:rPr lang="ko-KR" altLang="en-US" dirty="0"/>
              <a:t>디렉터리에 저 부분이 존재하는데 저 항목에 경로를 넣어주면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그폴더</a:t>
            </a:r>
            <a:r>
              <a:rPr lang="ko-KR" altLang="en-US" dirty="0"/>
              <a:t> 내부에 존재하는 </a:t>
            </a:r>
            <a:r>
              <a:rPr lang="en-US" altLang="ko-KR" dirty="0"/>
              <a:t>.lib</a:t>
            </a:r>
            <a:r>
              <a:rPr lang="ko-KR" altLang="en-US" dirty="0"/>
              <a:t>파일을 사용하겠다는 세팅이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00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C8434B-EA5E-3166-2E81-96D40AE498A1}"/>
              </a:ext>
            </a:extLst>
          </p:cNvPr>
          <p:cNvSpPr txBox="1"/>
          <p:nvPr/>
        </p:nvSpPr>
        <p:spPr>
          <a:xfrm>
            <a:off x="304800" y="424934"/>
            <a:ext cx="890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$(</a:t>
            </a:r>
            <a:r>
              <a:rPr lang="ko-KR" altLang="en-US" dirty="0" err="1"/>
              <a:t>SolutionDir</a:t>
            </a:r>
            <a:r>
              <a:rPr lang="ko-KR" altLang="en-US" dirty="0"/>
              <a:t>)</a:t>
            </a:r>
            <a:r>
              <a:rPr lang="ko-KR" altLang="en-US" dirty="0" err="1"/>
              <a:t>Bin</a:t>
            </a:r>
            <a:r>
              <a:rPr lang="ko-KR" altLang="en-US" dirty="0"/>
              <a:t>\$(</a:t>
            </a:r>
            <a:r>
              <a:rPr lang="ko-KR" altLang="en-US" dirty="0" err="1"/>
              <a:t>Platform</a:t>
            </a:r>
            <a:r>
              <a:rPr lang="ko-KR" altLang="en-US" dirty="0"/>
              <a:t>)\$(</a:t>
            </a:r>
            <a:r>
              <a:rPr lang="ko-KR" altLang="en-US" dirty="0" err="1"/>
              <a:t>Configuration</a:t>
            </a:r>
            <a:r>
              <a:rPr lang="ko-KR" altLang="en-US" dirty="0"/>
              <a:t>)\</a:t>
            </a:r>
            <a:endParaRPr lang="en-US" altLang="ko-KR" dirty="0"/>
          </a:p>
          <a:p>
            <a:r>
              <a:rPr lang="ko-KR" altLang="en-US" dirty="0"/>
              <a:t>이 경로안에 </a:t>
            </a:r>
            <a:r>
              <a:rPr lang="en-US" altLang="ko-KR" dirty="0"/>
              <a:t>.lib</a:t>
            </a:r>
            <a:r>
              <a:rPr lang="ko-KR" altLang="en-US" dirty="0"/>
              <a:t>파일이 있으므로 저걸 라이브러리 디렉토리에 복사해줘야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그래야 저 폴더 내부에 있는 </a:t>
            </a:r>
            <a:r>
              <a:rPr lang="en-US" altLang="ko-KR" dirty="0"/>
              <a:t>.lib</a:t>
            </a:r>
            <a:r>
              <a:rPr lang="ko-KR" altLang="en-US" dirty="0"/>
              <a:t>파일을 사용하겠다 라는 설정을 </a:t>
            </a:r>
            <a:r>
              <a:rPr lang="ko-KR" altLang="en-US" dirty="0" err="1"/>
              <a:t>한겁니다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95185-DDB7-D0BC-3785-993D35F2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1540048"/>
            <a:ext cx="7640116" cy="5058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F46DC95-7699-B72D-63EE-3AB7959AC2B7}"/>
                  </a:ext>
                </a:extLst>
              </p14:cNvPr>
              <p14:cNvContentPartPr/>
              <p14:nvPr/>
            </p14:nvContentPartPr>
            <p14:xfrm>
              <a:off x="4692600" y="4029977"/>
              <a:ext cx="2903760" cy="317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F46DC95-7699-B72D-63EE-3AB7959AC2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3600" y="4020977"/>
                <a:ext cx="292140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07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8F68B-FA6E-729A-C17B-5154C907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4" y="1940827"/>
            <a:ext cx="6954220" cy="3324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9B9E4-AA57-1DF0-7B50-E3A35387D655}"/>
              </a:ext>
            </a:extLst>
          </p:cNvPr>
          <p:cNvSpPr txBox="1"/>
          <p:nvPr/>
        </p:nvSpPr>
        <p:spPr>
          <a:xfrm>
            <a:off x="337243" y="433643"/>
            <a:ext cx="11262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일반적으로 </a:t>
            </a:r>
            <a:r>
              <a:rPr lang="en-US" altLang="ko-KR" dirty="0"/>
              <a:t>lib</a:t>
            </a:r>
            <a:r>
              <a:rPr lang="ko-KR" altLang="en-US" dirty="0"/>
              <a:t>파일을 사용하겠다는 </a:t>
            </a:r>
            <a:r>
              <a:rPr lang="ko-KR" altLang="en-US" dirty="0" err="1"/>
              <a:t>전처리</a:t>
            </a:r>
            <a:r>
              <a:rPr lang="ko-KR" altLang="en-US" dirty="0"/>
              <a:t> 명령은 </a:t>
            </a:r>
            <a:r>
              <a:rPr lang="en-US" altLang="ko-KR" dirty="0"/>
              <a:t>pragma comment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이걸 사용해서 각 프로젝트가 다른 상위 프로젝트의 힘을 빌렸다면 </a:t>
            </a:r>
            <a:r>
              <a:rPr lang="ko-KR" altLang="en-US" dirty="0" err="1"/>
              <a:t>그헤더파일인</a:t>
            </a:r>
            <a:r>
              <a:rPr lang="ko-KR" altLang="en-US" dirty="0"/>
              <a:t> </a:t>
            </a:r>
            <a:r>
              <a:rPr lang="en-US" altLang="ko-KR" dirty="0" err="1"/>
              <a:t>Cpp</a:t>
            </a:r>
            <a:r>
              <a:rPr lang="ko-KR" altLang="en-US" dirty="0"/>
              <a:t>파일 내부에 </a:t>
            </a:r>
            <a:r>
              <a:rPr lang="ko-KR" altLang="en-US" dirty="0" err="1"/>
              <a:t>어디에든</a:t>
            </a:r>
            <a:r>
              <a:rPr lang="ko-KR" altLang="en-US" dirty="0"/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comment</a:t>
            </a:r>
            <a:r>
              <a:rPr lang="ko-KR" altLang="en-US" dirty="0"/>
              <a:t>를 사용해서 이런 </a:t>
            </a:r>
            <a:r>
              <a:rPr lang="en-US" altLang="ko-KR" dirty="0"/>
              <a:t>lib</a:t>
            </a:r>
            <a:r>
              <a:rPr lang="ko-KR" altLang="en-US" dirty="0"/>
              <a:t>를 사용하겠다는 전처리문을 사용해야 제대로 세팅이 </a:t>
            </a:r>
            <a:r>
              <a:rPr lang="ko-KR" altLang="en-US" dirty="0" err="1"/>
              <a:t>된것이다</a:t>
            </a:r>
            <a:r>
              <a:rPr lang="en-US" altLang="ko-KR" dirty="0"/>
              <a:t>./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1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481674-031F-54E3-734F-8BED7F3D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413"/>
            <a:ext cx="9707330" cy="460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A2BFF-25F8-C461-AE3A-7F31097574AB}"/>
              </a:ext>
            </a:extLst>
          </p:cNvPr>
          <p:cNvSpPr txBox="1"/>
          <p:nvPr/>
        </p:nvSpPr>
        <p:spPr>
          <a:xfrm>
            <a:off x="337243" y="433643"/>
            <a:ext cx="1126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쪽에도 이렇게 세팅해주자</a:t>
            </a:r>
            <a:r>
              <a:rPr lang="en-US" altLang="ko-KR" dirty="0"/>
              <a:t>. App</a:t>
            </a:r>
            <a:r>
              <a:rPr lang="ko-KR" altLang="en-US" dirty="0"/>
              <a:t>은 플랫폼과 베이스의 힘을 </a:t>
            </a:r>
            <a:r>
              <a:rPr lang="ko-KR" altLang="en-US" dirty="0" err="1"/>
              <a:t>다빌리고</a:t>
            </a:r>
            <a:r>
              <a:rPr lang="ko-KR" altLang="en-US" dirty="0"/>
              <a:t> 있으니까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11435A-FB83-E43D-AC42-ABC94411400E}"/>
              </a:ext>
            </a:extLst>
          </p:cNvPr>
          <p:cNvSpPr txBox="1"/>
          <p:nvPr/>
        </p:nvSpPr>
        <p:spPr>
          <a:xfrm>
            <a:off x="337243" y="433643"/>
            <a:ext cx="112625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미리컴파일된</a:t>
            </a:r>
            <a:r>
              <a:rPr lang="ko-KR" altLang="en-US" dirty="0"/>
              <a:t> 헤더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스마트포인터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펑셔널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스트링뷰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4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481E2-EF84-974A-FA7F-F9AA343C0F4A}"/>
              </a:ext>
            </a:extLst>
          </p:cNvPr>
          <p:cNvSpPr txBox="1"/>
          <p:nvPr/>
        </p:nvSpPr>
        <p:spPr>
          <a:xfrm>
            <a:off x="269965" y="400594"/>
            <a:ext cx="756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API </a:t>
            </a:r>
            <a:r>
              <a:rPr lang="ko-KR" altLang="en-US" dirty="0"/>
              <a:t>프로젝트에서 플랫폼과 베이스프로젝트를 일단 그냥 가져왔어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9AA57-E4BE-3463-585B-C13E4D15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881476"/>
            <a:ext cx="3172268" cy="5811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B96577-F072-4320-DA6C-3383DD114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38" y="1378842"/>
            <a:ext cx="5189847" cy="24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1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54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036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38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14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390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4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A8475F-7C90-EA40-0BDB-61035787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8" y="1144130"/>
            <a:ext cx="4753638" cy="5249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E19F6-1B99-1078-34B2-B4612C6E092F}"/>
              </a:ext>
            </a:extLst>
          </p:cNvPr>
          <p:cNvSpPr txBox="1"/>
          <p:nvPr/>
        </p:nvSpPr>
        <p:spPr>
          <a:xfrm>
            <a:off x="269965" y="400594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시작프로젝트 </a:t>
            </a:r>
            <a:r>
              <a:rPr lang="en-US" altLang="ko-KR" dirty="0"/>
              <a:t>App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428093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4EA18-A072-C07A-4B5B-EF636878DDDD}"/>
              </a:ext>
            </a:extLst>
          </p:cNvPr>
          <p:cNvSpPr txBox="1"/>
          <p:nvPr/>
        </p:nvSpPr>
        <p:spPr>
          <a:xfrm>
            <a:off x="269965" y="40059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프로젝트 하위시스템 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992BAF-D33A-E023-563B-5A4106EF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5" y="1081678"/>
            <a:ext cx="9307224" cy="5182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2594B60-E0C0-1307-F06A-044FDC9F0FC7}"/>
                  </a:ext>
                </a:extLst>
              </p14:cNvPr>
              <p14:cNvContentPartPr/>
              <p14:nvPr/>
            </p14:nvContentPartPr>
            <p14:xfrm>
              <a:off x="546840" y="1214057"/>
              <a:ext cx="9007920" cy="564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2594B60-E0C0-1307-F06A-044FDC9F0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" y="1205417"/>
                <a:ext cx="90255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7D2C7A8-E339-6221-D1CE-F649B03DA123}"/>
                  </a:ext>
                </a:extLst>
              </p14:cNvPr>
              <p14:cNvContentPartPr/>
              <p14:nvPr/>
            </p14:nvContentPartPr>
            <p14:xfrm>
              <a:off x="5024880" y="2172737"/>
              <a:ext cx="2665800" cy="643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7D2C7A8-E339-6221-D1CE-F649B03DA1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5880" y="2163737"/>
                <a:ext cx="2683440" cy="6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5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C68594-E203-8BBF-A457-1D7AD748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289893"/>
            <a:ext cx="7614719" cy="3769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B15E6-BCE7-C172-4275-CEF59AEC47D3}"/>
              </a:ext>
            </a:extLst>
          </p:cNvPr>
          <p:cNvSpPr txBox="1"/>
          <p:nvPr/>
        </p:nvSpPr>
        <p:spPr>
          <a:xfrm>
            <a:off x="269965" y="400594"/>
            <a:ext cx="4256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함수 수정</a:t>
            </a:r>
            <a:endParaRPr lang="en-US" altLang="ko-KR" dirty="0"/>
          </a:p>
          <a:p>
            <a:r>
              <a:rPr lang="ko-KR" altLang="en-US" dirty="0"/>
              <a:t>이제부터 윈도우 기능을 사용할 것인데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12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89FA40-E00F-4DF7-4144-0983AE92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2" y="1322391"/>
            <a:ext cx="7440063" cy="5153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B45073-9E28-1ABD-B996-2D11A2AB5391}"/>
              </a:ext>
            </a:extLst>
          </p:cNvPr>
          <p:cNvSpPr txBox="1"/>
          <p:nvPr/>
        </p:nvSpPr>
        <p:spPr>
          <a:xfrm>
            <a:off x="269965" y="400594"/>
            <a:ext cx="646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에서 당연히 플랫폼의 헤더 기능을 사용하고 </a:t>
            </a:r>
            <a:r>
              <a:rPr lang="ko-KR" altLang="en-US" dirty="0" err="1"/>
              <a:t>싶을것이다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그걸 가능하게 해주던 부분이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245B41-3FCA-0791-05FE-F60977CC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680" y="2544097"/>
            <a:ext cx="3181799" cy="23472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C3FF57B-8104-C08B-6818-18CC79AB8936}"/>
                  </a:ext>
                </a:extLst>
              </p14:cNvPr>
              <p14:cNvContentPartPr/>
              <p14:nvPr/>
            </p14:nvContentPartPr>
            <p14:xfrm>
              <a:off x="287280" y="1531577"/>
              <a:ext cx="7072920" cy="500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C3FF57B-8104-C08B-6818-18CC79AB89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640" y="1522937"/>
                <a:ext cx="70905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9F99A4-8E6D-7776-6C0D-DBB887448FB0}"/>
                  </a:ext>
                </a:extLst>
              </p14:cNvPr>
              <p14:cNvContentPartPr/>
              <p14:nvPr/>
            </p14:nvContentPartPr>
            <p14:xfrm>
              <a:off x="7017120" y="3191537"/>
              <a:ext cx="482760" cy="486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9F99A4-8E6D-7776-6C0D-DBB887448F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8120" y="3182537"/>
                <a:ext cx="500400" cy="5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27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0D2A5-A9D2-E6DC-EB89-8D75DC6A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31"/>
            <a:ext cx="12192000" cy="1001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0AABE-0F9E-0A71-E4BF-4A8226A6292F}"/>
              </a:ext>
            </a:extLst>
          </p:cNvPr>
          <p:cNvSpPr txBox="1"/>
          <p:nvPr/>
        </p:nvSpPr>
        <p:spPr>
          <a:xfrm>
            <a:off x="269965" y="400594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당연히 외부기호 참조 오류가 </a:t>
            </a:r>
            <a:r>
              <a:rPr lang="ko-KR" altLang="en-US" dirty="0" err="1"/>
              <a:t>뜰것이다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플랫폼 프로젝트의 헤더는 알아도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CPP</a:t>
            </a:r>
            <a:r>
              <a:rPr lang="ko-KR" altLang="en-US" dirty="0"/>
              <a:t>를 사용하기 위한 걸 </a:t>
            </a:r>
            <a:r>
              <a:rPr lang="ko-KR" altLang="en-US" dirty="0" err="1"/>
              <a:t>안했기</a:t>
            </a:r>
            <a:r>
              <a:rPr lang="ko-KR" altLang="en-US" dirty="0"/>
              <a:t>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CPP</a:t>
            </a:r>
            <a:r>
              <a:rPr lang="ko-KR" altLang="en-US" dirty="0"/>
              <a:t>를 사용하기 위해서 예전에는 비주얼 스튜디오의 기능을 사용했는데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이제는 그렇게 안할거다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18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1AD61B-5BAD-314D-CA7F-E80FB15A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2183447"/>
            <a:ext cx="3829584" cy="132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41F61-B284-0EA8-A46B-EBF841DFF928}"/>
              </a:ext>
            </a:extLst>
          </p:cNvPr>
          <p:cNvSpPr txBox="1"/>
          <p:nvPr/>
        </p:nvSpPr>
        <p:spPr>
          <a:xfrm>
            <a:off x="269965" y="400594"/>
            <a:ext cx="11700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참조 추가를 통해서 다른 프로젝트의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CPP</a:t>
            </a:r>
            <a:r>
              <a:rPr lang="ko-KR" altLang="en-US" dirty="0"/>
              <a:t>기능을 </a:t>
            </a:r>
            <a:r>
              <a:rPr lang="ko-KR" altLang="en-US" dirty="0" err="1"/>
              <a:t>끌어다가</a:t>
            </a:r>
            <a:r>
              <a:rPr lang="ko-KR" altLang="en-US" dirty="0"/>
              <a:t> 썼기 때문에 </a:t>
            </a:r>
            <a:r>
              <a:rPr lang="ko-KR" altLang="en-US" dirty="0" err="1"/>
              <a:t>됐던것인데</a:t>
            </a:r>
            <a:r>
              <a:rPr lang="en-US" altLang="ko-KR" dirty="0"/>
              <a:t>. </a:t>
            </a:r>
            <a:r>
              <a:rPr lang="ko-KR" altLang="en-US" dirty="0"/>
              <a:t>참조추가로 하지 않을 것이다 이번에는 정석적으로 라이브러리를</a:t>
            </a:r>
            <a:endParaRPr lang="en-US" altLang="ko-KR" dirty="0"/>
          </a:p>
          <a:p>
            <a:r>
              <a:rPr lang="ko-KR" altLang="en-US" dirty="0"/>
              <a:t>사용할 것이다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4AE6A-A7BA-8463-FDDC-4B072F0C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97" y="1364527"/>
            <a:ext cx="7516274" cy="5191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F66176-9D0C-595F-18C3-C6453E1C9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03" y="4836576"/>
            <a:ext cx="2829320" cy="119079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164BB1-2E82-608C-28DD-A7DC233ABC36}"/>
              </a:ext>
            </a:extLst>
          </p:cNvPr>
          <p:cNvGrpSpPr/>
          <p:nvPr/>
        </p:nvGrpSpPr>
        <p:grpSpPr>
          <a:xfrm>
            <a:off x="3657600" y="2447057"/>
            <a:ext cx="2604240" cy="807480"/>
            <a:chOff x="3657600" y="2447057"/>
            <a:chExt cx="260424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C8605E4-6A3E-B30A-F540-B6587A0FCF13}"/>
                    </a:ext>
                  </a:extLst>
                </p14:cNvPr>
                <p14:cNvContentPartPr/>
                <p14:nvPr/>
              </p14:nvContentPartPr>
              <p14:xfrm>
                <a:off x="3657600" y="2636777"/>
                <a:ext cx="2193480" cy="211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C8605E4-6A3E-B30A-F540-B6587A0FCF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48600" y="2627777"/>
                  <a:ext cx="2211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1FEFBCA-9A7E-4782-6E3B-D45635E0A1D3}"/>
                    </a:ext>
                  </a:extLst>
                </p14:cNvPr>
                <p14:cNvContentPartPr/>
                <p14:nvPr/>
              </p14:nvContentPartPr>
              <p14:xfrm>
                <a:off x="5431320" y="2447057"/>
                <a:ext cx="830520" cy="807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1FEFBCA-9A7E-4782-6E3B-D45635E0A1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22680" y="2438417"/>
                  <a:ext cx="848160" cy="82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5ED614-59E0-3409-0CC0-F9D0A6AF3207}"/>
              </a:ext>
            </a:extLst>
          </p:cNvPr>
          <p:cNvGrpSpPr/>
          <p:nvPr/>
        </p:nvGrpSpPr>
        <p:grpSpPr>
          <a:xfrm>
            <a:off x="3306240" y="4162457"/>
            <a:ext cx="2293560" cy="1645200"/>
            <a:chOff x="3306240" y="4162457"/>
            <a:chExt cx="2293560" cy="16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93463BD-7D7C-C989-4766-20671B1F4647}"/>
                    </a:ext>
                  </a:extLst>
                </p14:cNvPr>
                <p14:cNvContentPartPr/>
                <p14:nvPr/>
              </p14:nvContentPartPr>
              <p14:xfrm>
                <a:off x="3471480" y="4162457"/>
                <a:ext cx="2128320" cy="1401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93463BD-7D7C-C989-4766-20671B1F46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62480" y="4153817"/>
                  <a:ext cx="2145960" cy="14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0C4805C-0AD6-0B54-0DB7-6C4765D2F805}"/>
                    </a:ext>
                  </a:extLst>
                </p14:cNvPr>
                <p14:cNvContentPartPr/>
                <p14:nvPr/>
              </p14:nvContentPartPr>
              <p14:xfrm>
                <a:off x="3306240" y="4901177"/>
                <a:ext cx="902160" cy="906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0C4805C-0AD6-0B54-0DB7-6C4765D2F8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97240" y="4892537"/>
                  <a:ext cx="919800" cy="9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44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D13BC5-96D3-6141-99BA-DA60AA99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0" y="1069252"/>
            <a:ext cx="9202434" cy="384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15F935-5CD5-697E-0117-44D3DE6E5803}"/>
              </a:ext>
            </a:extLst>
          </p:cNvPr>
          <p:cNvSpPr txBox="1"/>
          <p:nvPr/>
        </p:nvSpPr>
        <p:spPr>
          <a:xfrm>
            <a:off x="269965" y="400594"/>
            <a:ext cx="82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메인의</a:t>
            </a:r>
            <a:r>
              <a:rPr lang="ko-KR" altLang="en-US" dirty="0"/>
              <a:t> 내용을 채워서 윈도우만 띄워 놓은 상태 </a:t>
            </a:r>
            <a:r>
              <a:rPr lang="en-US" altLang="ko-KR" dirty="0"/>
              <a:t>F5</a:t>
            </a:r>
            <a:r>
              <a:rPr lang="ko-KR" altLang="en-US" dirty="0"/>
              <a:t>를 눌러서 빌드해봤다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79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317</Words>
  <Application>Microsoft Office PowerPoint</Application>
  <PresentationFormat>와이드스크린</PresentationFormat>
  <Paragraphs>47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10</cp:revision>
  <dcterms:created xsi:type="dcterms:W3CDTF">2023-07-10T05:32:34Z</dcterms:created>
  <dcterms:modified xsi:type="dcterms:W3CDTF">2023-07-11T04:57:19Z</dcterms:modified>
</cp:coreProperties>
</file>