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5:14:02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3174 126 24575,'-15'-2'0,"1"1"0,-1-2 0,-21-6 0,-1 0 0,-87-17 0,-198-14 0,-951 28 0,791 16 0,352-5 0,42-2 0,0 4 0,-122 17 0,197-15 0,0 0 0,0 0 0,0 1 0,0 0 0,0 1 0,1 1 0,0 0 0,0 1 0,1 0 0,0 1 0,0 0 0,1 0 0,-1 1 0,2 1 0,0 0 0,0 0 0,1 1 0,0 0 0,0 0 0,1 0 0,-6 15 0,-4 11 0,2 0 0,1 1 0,2 0 0,2 1 0,-6 42 0,7-12 0,4 0 0,3 78 0,2-76 0,-1-26 0,2-1 0,8 46 0,-7-78 0,0 1 0,1-1 0,1 1 0,0-1 0,1 0 0,0 0 0,0-1 0,2 1 0,-1-1 0,2-1 0,12 16 0,9 3 0,1-2 0,1-1 0,2-2 0,0-1 0,2-1 0,72 33 0,237 70 0,-254-100 0,1-4 0,1-4 0,152 9 0,284-23 0,-317-6 0,3692-2 0,-2291 6 0,-1222-12 0,-305 3 0,1-4 0,130-34 0,-157 26 0,81-40 0,-12 5 0,202-55 0,-226 77 0,-93 28 0,1 0 0,-1 0 0,0-2 0,-1 1 0,1-1 0,-1-1 0,-1 0 0,1 0 0,-2-1 0,1 0 0,-1-1 0,0 0 0,-1 0 0,0-1 0,8-16 0,-1-1 0,-1-2 0,-2 1 0,0-1 0,11-61 0,-17 66 0,-1 0 0,-2 0 0,0 0 0,-2 0 0,0-1 0,-7-37 0,5 52 0,0 0 0,-1 0 0,-1 0 0,0 0 0,0 0 0,-1 1 0,0 0 0,-1 0 0,0 0 0,-1 1 0,0 0 0,0 0 0,-1 0 0,0 1 0,-1 1 0,-14-11 0,-29-15 0,-2 3 0,-1 1 0,-1 4 0,-111-35 0,-252-41 0,375 92 0,-692-132 0,-13 66 0,-290 74 0,475 6 0,-1652-5-1365,2195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6:27:56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 1 24575,'-1'13'0,"-1"-1"0,0 0 0,-1 1 0,0-1 0,-1 0 0,-9 20 0,3-4 0,-71 189 0,-150 451 0,180-484 0,7 2 0,9 1 0,-14 235 0,38-126 0,12-1 0,14 0 0,66 377 0,-27-405 0,-41-216 0,2-1 0,3-1 0,27 55 0,-27-72-1365,-1-7-5461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6:27:57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1 319 24575,'123'142'0,"-9"-10"0,67 41 0,7-9 0,239 161 0,-374-287 0,2-3 0,2-2 0,1-2 0,1-4 0,76 26 0,-129-51 0,-1 0 0,1 0 0,0-1 0,-1 0 0,1 0 0,0-1 0,0 1 0,0-1 0,-1 0 0,1-1 0,0 1 0,0-1 0,0 0 0,-1-1 0,1 1 0,-1-1 0,1-1 0,-1 1 0,0 0 0,1-1 0,-2 0 0,1-1 0,0 1 0,0-1 0,-1 0 0,0 0 0,0 0 0,0 0 0,5-8 0,16-21 0,-1 0 0,-2-2 0,-2 0 0,31-72 0,42-161 0,-61 160-227,-6-2-1,-4 0 1,-5-2-1,-5 0 1,-5-204-1,-8 274-6598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6:28:32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1910 200 24575,'-20'-7'0,"0"1"0,-1 1 0,1 1 0,-1 1 0,0 0 0,1 2 0,-1 0 0,-26 4 0,6-3 0,-66-1 0,-492 21 0,536-12 0,-1 2 0,2 3 0,0 2 0,0 3 0,2 3 0,0 3 0,-72 40 0,111-52 0,1 2 0,1 0 0,0 1 0,1 1 0,-23 26 0,4 2 0,-32 53 0,20-33 0,39-54 0,1 1 0,0 1 0,0 0 0,1 0 0,1 0 0,0 1 0,1 0 0,0 0 0,1 1 0,0 0 0,-4 27 0,7-35 0,1 1 0,1-1 0,-1 1 0,1-1 0,0 1 0,1 0 0,0-1 0,0 1 0,0-1 0,1 0 0,0 1 0,0-1 0,0 0 0,1 0 0,0 0 0,0 0 0,0-1 0,1 1 0,0-1 0,0 0 0,1 0 0,-1 0 0,1-1 0,0 1 0,0-1 0,0 0 0,1-1 0,0 0 0,-1 1 0,9 2 0,26 11 0,0-2 0,1-1 0,0-3 0,1-1 0,81 8 0,218-6 0,-308-12 0,17 1 0,671-6 0,-100-63 0,-574 61 0,221-48 0,3 0 0,-232 49 0,63-20 0,-86 21 0,0-1 0,0 0 0,0-2 0,-1 1 0,-1-2 0,20-14 0,-29 18 0,-1 0 0,0 0 0,-1-1 0,1 1 0,-1-1 0,0 0 0,0 0 0,-1 0 0,0 0 0,0 0 0,-1 0 0,1-1 0,-1 1 0,0-1 0,-1 1 0,0-11 0,0-9 0,-2-1 0,-6-41 0,1 37 0,-1 1 0,-1 1 0,-2 0 0,-1 0 0,-1 1 0,-1 0 0,-1 1 0,-2 1 0,-1 1 0,-1 0 0,-39-39 0,34 40 0,-2 1 0,0 1 0,-1 2 0,-1 0 0,-1 2 0,-1 1 0,0 2 0,-1 1 0,-1 1 0,-50-14 0,32 18 0,-1 1 0,0 2 0,-70 2 0,-153 19 0,199-7-682,-79 17-1,121-16-6143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6:30:05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3553 264 24575,'0'-9'0,"-1"-1"0,0 1 0,0 0 0,-1 0 0,0 0 0,-1 0 0,0 0 0,0 0 0,-1 1 0,0-1 0,-1 1 0,1 0 0,-2 0 0,-11-13 0,9 13 0,0 0 0,-1 0 0,0 1 0,-1 0 0,0 0 0,0 1 0,0 1 0,-1-1 0,1 2 0,-1 0 0,0 0 0,-15-3 0,-45-6 0,-126-6 0,-85 13 0,220 6 0,-212 6 0,-413 62 0,-259 118 0,577-85 0,305-79 0,2 3 0,0 2 0,-94 59 0,147-80 0,0-1 0,1 1 0,-1 1 0,2 0 0,-1 0 0,1 0 0,0 1 0,0 0 0,1 0 0,0 1 0,1 0 0,0 0 0,0 0 0,1 0 0,0 1 0,0 0 0,1 0 0,1 0 0,0 0 0,0 0 0,1 1 0,0-1 0,1 0 0,0 1 0,0-1 0,1 0 0,1 1 0,0-1 0,0 0 0,1 0 0,8 19 0,-6-18 0,0-1 0,1 1 0,1-1 0,0-1 0,0 1 0,0-1 0,1-1 0,1 1 0,0-1 0,17 12 0,10 4 0,64 32 0,-90-51 0,133 64-59,2-7 1,4-6-1,2-6 0,279 53 0,-150-60-88,515 11 0,281-69 147,-8-102 0,-517 16 0,240-41 0,-141 84 242,1 55 82,-478 5-302,-157-2-22,1 0 0,-1-2 0,0 0 0,0 0 0,0-2 0,0 0 0,-1 0 0,0-2 0,1 0 0,14-8 0,-25 11 0,0-1 0,0 1 0,0-1 0,-1 0 0,1 0 0,-1 0 0,0 0 0,0-1 0,0 0 0,-1 0 0,0 0 0,0 0 0,0 0 0,-1-1 0,1 1 0,-1-1 0,0 1 0,-1-1 0,0 0 0,0 0 0,0 0 0,0 0 0,-1 0 0,0 0 0,0 0 0,-1 0 0,0 0 0,0 0 0,0 1 0,-3-8 0,-3-7 0,-1 0 0,0 1 0,-2 0 0,0 0 0,-1 1 0,-1 0 0,-1 1 0,0 1 0,-1 0 0,-1 1 0,-1 0 0,0 1 0,-28-19 0,-20-9 0,-1 3 0,-101-44 0,46 31 3,-2 5 1,-165-39-1,-266-24-121,-442 25-192,-5 84 93,711 4 202,-967 3 665,1210-1-2015,31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5:19:11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 24575,'0'4496'-1247,"-128"-2545"1247,36-867 0,79-702 0,-22 1201 0,37 1410-118,-2-2964-6708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5:19:12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0 501 24575,'6'108'0,"5"-1"0,43 185 0,-25-153 0,41 227 0,142 707 0,-135-666 0,-74-387 0,-3-15 0,1 1 0,0-1 0,0 1 0,0-1 0,0 0 0,1 1 0,0-1 0,0 0 0,1 0 0,-1 0 0,4 4 0,-5-9 0,0 1 0,-1-1 0,1 0 0,0 1 0,0-1 0,0 0 0,-1 0 0,1 0 0,0 1 0,0-1 0,0 0 0,0 0 0,0 0 0,0 0 0,-1-1 0,1 1 0,0 0 0,0 0 0,0 0 0,0-1 0,-1 1 0,1 0 0,0-1 0,0 1 0,0-1 0,-1 1 0,1-1 0,0 1 0,-1-1 0,1 0 0,-1 1 0,1-1 0,0 0 0,-1 1 0,1-1 0,-1 0 0,0 0 0,1 1 0,-1-1 0,1-1 0,20-36 0,-21 37 0,53-137 0,3-8 0,174-272 0,-48 97 0,246-647 0,-375 839 0,236-658 0,-283 771-273,-2-1 0,0 0 0,-1 0 0,1-20 0,-4 20-6553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5:27:1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1623 58 24575,'-1'-2'0,"1"1"0,0-1 0,-1 0 0,1 1 0,-1-1 0,0 1 0,0-1 0,0 1 0,1-1 0,-1 1 0,0 0 0,-1-1 0,1 1 0,0 0 0,0 0 0,0 0 0,-1 0 0,1 0 0,-1 0 0,1 0 0,-1 0 0,1 0 0,-1 1 0,-2-2 0,-42-10 0,-22 4 0,1 3 0,-104 6 0,75 1 0,38 0 0,-1 3 0,0 3 0,1 2 0,-95 29 0,-217 101 0,369-140 0,-84 32 0,-64 29 0,134-54 0,2 0 0,-1 1 0,1 1 0,0 1 0,1 0 0,0 0 0,-19 22 0,27-27 0,1 1 0,-1-1 0,1 1 0,0-1 0,1 1 0,-1 0 0,1 0 0,1 0 0,-1 1 0,1-1 0,0 0 0,0 1 0,1-1 0,0 0 0,0 1 0,0-1 0,1 1 0,0-1 0,0 0 0,1 0 0,3 10 0,-2-8 0,0-1 0,0 1 0,1-1 0,1 1 0,-1-1 0,1-1 0,0 1 0,0-1 0,1 0 0,0 0 0,0 0 0,0-1 0,1 0 0,0 0 0,0 0 0,8 3 0,69 26 0,1-3 0,164 36 0,184 6 0,347-13 0,7-62 0,-337-3 0,4051 5 0,-4403-5 0,178-31 0,-122 11 0,255-17 0,-350 34 0,239-47 0,-264 46 0,0-2 0,-1 0 0,-1-2 0,0-2 0,-1-1 0,45-30 0,-70 42 0,-1 0 0,1-1 0,-1 1 0,0-1 0,-1 0 0,1 0 0,-1-1 0,0 0 0,0 1 0,0-1 0,2-7 0,-3 4 0,0-1 0,-1 1 0,0-1 0,-1 1 0,0-1 0,0 0 0,-2-13 0,1 7 0,-1 1 0,0 0 0,-1-1 0,-1 1 0,-1 0 0,0 0 0,-1 0 0,-10-23 0,9 28 0,0 0 0,-1 1 0,0-1 0,0 1 0,-1 0 0,0 1 0,-1 0 0,0 1 0,0-1 0,0 2 0,-1-1 0,-13-6 0,-10-2 0,-1 1 0,-1 1 0,0 2 0,0 2 0,-1 1 0,-46-5 0,-225-1 0,252 13 0,-1545 0-401,744 4 160,-3780-3-482,4605 0-6103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5:48:05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5:44:49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24575,'0'-1'0,"0"0"0,0 0 0,1 0 0,-1 0 0,1 1 0,-1-1 0,0 0 0,1 0 0,0 0 0,-1 1 0,1-1 0,-1 0 0,1 0 0,0 1 0,-1-1 0,1 1 0,0-1 0,0 1 0,0-1 0,-1 1 0,1-1 0,0 1 0,0 0 0,0-1 0,0 1 0,0 0 0,0 0 0,0-1 0,0 1 0,0 0 0,0 0 0,0 0 0,0 0 0,-1 1 0,1-1 0,0 0 0,0 0 0,0 1 0,0-1 0,1 1 0,41 11 0,67 45 0,169 117 0,-80-46 0,200 108 0,567 367 0,-296-80 0,-508-376 0,267 314 0,276 516 0,-542-722-682,210 446-1,-347-644-6143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5:44:50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2150 24575,'9'1'0,"1"1"0,-1-1 0,0 2 0,0-1 0,0 1 0,0 1 0,0 0 0,0 0 0,-1 1 0,9 6 0,6 2 0,462 283 0,-301-179 0,15 11 0,257 156 0,19-41 0,-467-239 0,0-1 0,0 1 0,1-2 0,-1 1 0,1-1 0,-1 0 0,1 0 0,0-1 0,0-1 0,0 1 0,-1-2 0,1 1 0,0-1 0,0 0 0,0-1 0,-1 0 0,1 0 0,-1-1 0,0 0 0,1 0 0,-1-1 0,-1 0 0,1-1 0,7-5 0,1 0 0,-5 4 0,0 0 0,0 0 0,-1-1 0,0-1 0,0 1 0,-1-2 0,0 1 0,-1-1 0,0-1 0,0 1 0,-1-2 0,12-20 0,-2-9 0,-3 0 0,-1-1 0,-2-1 0,-2 0 0,6-69 0,-4-222 0,-11 244 0,-1-1301 0,-1 487 0,2 896-89,-1-4-230,2 0 0,-1 1 0,5-20 0,0 13-6507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6:28:2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3980 383 24575,'-8'-5'0,"1"1"0,-1 0 0,0 1 0,1 0 0,-2 0 0,1 0 0,0 1 0,0 1 0,-1-1 0,1 1 0,-16 0 0,-1-1 0,-173-14 0,-208 10 0,230 7 0,-605 13-412,5 57 193,-184 135 324,790-174 459,127-26-570,0 1 0,1 2-1,0 2 1,0 2 0,-41 19-1,77-29 7,1 1 0,0-1 0,0 1 0,0 0 0,0 1 0,1-1 0,-1 1 0,1 0 0,0 0 0,1 0 0,-1 0 0,1 1 0,0-1 0,0 1 0,1 0 0,0 0 0,0 0 0,0 0 0,1 0 0,-2 10 0,1 12 0,0 0 0,2-1 0,4 42 0,-1-39 0,-2-8 0,2 1 0,1-1 0,0-1 0,2 1 0,1-1 0,0 0 0,1 0 0,2-1 0,0 0 0,1 0 0,26 34 0,-25-39 0,1-1 0,0-1 0,2 0 0,-1 0 0,2-1 0,-1-1 0,2-1 0,-1 0 0,1-1 0,1-1 0,-1-1 0,1 0 0,1-1 0,21 4 0,64 4 0,0-4 0,209-7 0,-173-5 0,8835-3-382,-4820 8 212,2636-3 722,-5642-72-552,-718 33 0,897 14 0,-856 29 0,542-4 0,-959-3 0,1-3 0,-1-2 0,-1-2 0,0-3 0,79-29 0,-131 41 0,97-38 0,-87 34 0,-1-1 0,1-1 0,-1 1 0,-1-2 0,0 1 0,11-12 0,-17 14 0,0 0 0,-1-1 0,0 1 0,0-1 0,-1 0 0,0 0 0,0 0 0,0 0 0,-1 0 0,1 0 0,-1-1 0,-1 1 0,1 0 0,-2-11 0,0-6 0,0 0 0,-9-37 0,5 39 0,-2 1 0,0 0 0,-1 0 0,-2 1 0,1 0 0,-2 0 0,-1 1 0,0 0 0,-1 1 0,-1 1 0,0 0 0,-23-19 0,-3 2 0,-2 1 0,0 3 0,-93-49 0,45 36 0,-2 3 0,-1 5 0,-120-28 0,-302-41 0,209 46 0,242 44 0,-459-87 0,-9 33 0,-260 38-230,-2 33-142,321 1 279,-6820 1-1293,4014-9 975,-1450 3 2903,4535 6-2492,-270 42 0,-187 71 0,321-54 0,184-42 0,-165 5 0,-148-23 0,379-6 0,1 2 0,-1 4 0,1 4 0,-126 29 0,163-23-1365,13-1-5461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06:28:30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2547 60 24575,'-608'-2'0,"-639"5"0,1177-2 0,-1 2 0,1 4 0,0 3 0,1 4 0,-93 29 0,151-39 0,0 1 0,0 0 0,1 1 0,0 0 0,0 1 0,0 0 0,1 0 0,0 1 0,1 0 0,0 1 0,0 0 0,1 0 0,0 0 0,0 1 0,1 0 0,0 1 0,1-1 0,0 1 0,1 0 0,0 0 0,1 1 0,0-1 0,-2 24 0,4-22 0,0 0 0,1 0 0,0 1 0,1-1 0,1 0 0,0 0 0,1 0 0,0 0 0,1 0 0,0-1 0,1 1 0,1-1 0,-1 0 0,2-1 0,0 1 0,0-1 0,1-1 0,1 1 0,0-2 0,0 1 0,15 12 0,34 18 0,1-2 0,1-3 0,3-3 0,0-2 0,124 40 0,349 64 0,-534-134 0,655 135 0,-506-108 0,271 13 0,156-37 0,-372-5 0,701-33 0,-660 10 0,402-92 0,-310 21 0,-336 95 0,0 0 0,0 0 0,0 0 0,-1-1 0,1 1 0,0-1 0,-1 1 0,1-1 0,-1 0 0,0 0 0,0 0 0,1 0 0,-1-1 0,-1 1 0,1-1 0,0 1 0,0-1 0,-1 1 0,0-1 0,1 0 0,-1 0 0,0 0 0,-1 0 0,1 0 0,0 0 0,-1 0 0,1-5 0,-1-7 0,0 0 0,-1 0 0,0 0 0,-5-19 0,5 27 0,-6-26 0,-2 0 0,-1 0 0,-1 1 0,-2 1 0,-1 0 0,-1 1 0,-2 0 0,-1 2 0,-1 0 0,-2 0 0,0 2 0,-2 1 0,-1 1 0,0 1 0,-2 1 0,-1 1 0,-1 1 0,0 2 0,-1 1 0,-36-16 0,-24-4 3,-2 4-1,-1 4 1,-2 4-1,-165-23 1,-399 2-155,-1064 43-405,720 10 415,995-7 269,0 0 0,0 0-1,0 1 1,0 0 0,-11 3-1,17-4-127,1 0 0,0 0-1,-1 0 1,1 0 0,0 0 0,-1 0-1,1 1 1,0-1 0,0 0-1,-1 0 1,1 0 0,0 1-1,0-1 1,-1 0 0,1 0-1,0 1 1,0-1 0,0 0-1,-1 1 1,1-1 0,0 0-1,0 0 1,0 1 0,0-1-1,0 0 1,0 1 0,-1-1-1,1 0 1,0 1 0,0-1-1,0 0 1,0 1 0,0-1-1,1 0 1,-1 1 0,0-1-1,0 0 1,0 1 0,0-1-1,21 20-1232,15 2-5592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customXml" Target="../ink/ink5.xml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customXml" Target="../ink/ink1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D5C255-8CD9-783A-BB35-FD032E5F53CF}"/>
              </a:ext>
            </a:extLst>
          </p:cNvPr>
          <p:cNvSpPr txBox="1"/>
          <p:nvPr/>
        </p:nvSpPr>
        <p:spPr>
          <a:xfrm>
            <a:off x="461554" y="566057"/>
            <a:ext cx="1199052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 err="1"/>
              <a:t>빌드란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전처리기 </a:t>
            </a:r>
            <a:r>
              <a:rPr lang="en-US" altLang="ko-KR" dirty="0"/>
              <a:t>=&gt;</a:t>
            </a:r>
            <a:r>
              <a:rPr lang="ko-KR" altLang="en-US" dirty="0"/>
              <a:t>컴파일러</a:t>
            </a:r>
            <a:r>
              <a:rPr lang="en-US" altLang="ko-KR" dirty="0"/>
              <a:t> =&gt; </a:t>
            </a:r>
            <a:r>
              <a:rPr lang="ko-KR" altLang="en-US" dirty="0"/>
              <a:t>어셈블러</a:t>
            </a:r>
            <a:r>
              <a:rPr lang="en-US" altLang="ko-KR" dirty="0"/>
              <a:t> =&gt; </a:t>
            </a:r>
            <a:r>
              <a:rPr lang="ko-KR" altLang="en-US" dirty="0" err="1"/>
              <a:t>링커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전처리기</a:t>
            </a:r>
            <a:endParaRPr lang="en-US" altLang="ko-KR" dirty="0"/>
          </a:p>
          <a:p>
            <a:r>
              <a:rPr lang="ko-KR" altLang="en-US" dirty="0"/>
              <a:t>주석삭제</a:t>
            </a:r>
            <a:endParaRPr lang="en-US" altLang="ko-KR" dirty="0"/>
          </a:p>
          <a:p>
            <a:r>
              <a:rPr lang="ko-KR" altLang="en-US" dirty="0"/>
              <a:t>전처리문 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컴파일러</a:t>
            </a:r>
            <a:endParaRPr lang="en-US" altLang="ko-KR" dirty="0"/>
          </a:p>
          <a:p>
            <a:r>
              <a:rPr lang="ko-KR" altLang="en-US" dirty="0"/>
              <a:t>중간코드를 만듭니다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GameEngineWindow</a:t>
            </a:r>
            <a:r>
              <a:rPr lang="en-US" altLang="ko-KR" dirty="0"/>
              <a:t>::</a:t>
            </a:r>
            <a:r>
              <a:rPr lang="en-US" altLang="ko-KR" dirty="0" err="1"/>
              <a:t>MainWindow</a:t>
            </a:r>
            <a:endParaRPr lang="en-US" altLang="ko-KR" dirty="0"/>
          </a:p>
          <a:p>
            <a:r>
              <a:rPr lang="en-US" altLang="ko-KR" dirty="0"/>
              <a:t>__</a:t>
            </a:r>
            <a:r>
              <a:rPr lang="en-US" altLang="ko-KR" dirty="0" err="1"/>
              <a:t>vfptr</a:t>
            </a:r>
            <a:r>
              <a:rPr lang="en-US" altLang="ko-KR" dirty="0"/>
              <a:t> = 0x00007ff79d5d5308 {</a:t>
            </a:r>
            <a:r>
              <a:rPr lang="en-US" altLang="ko-KR" dirty="0" err="1"/>
              <a:t>App.exe!void</a:t>
            </a:r>
            <a:r>
              <a:rPr lang="en-US" altLang="ko-KR" dirty="0"/>
              <a:t>(* </a:t>
            </a:r>
            <a:r>
              <a:rPr lang="en-US" altLang="ko-KR" dirty="0" err="1"/>
              <a:t>Ptr</a:t>
            </a:r>
            <a:r>
              <a:rPr lang="en-US" altLang="ko-KR" dirty="0"/>
              <a:t>::`</a:t>
            </a:r>
            <a:r>
              <a:rPr lang="en-US" altLang="ko-KR" dirty="0" err="1"/>
              <a:t>vftable</a:t>
            </a:r>
            <a:r>
              <a:rPr lang="en-US" altLang="ko-KR" dirty="0"/>
              <a:t>'[2])()} {0x00007ff79d5c129e {</a:t>
            </a:r>
            <a:r>
              <a:rPr lang="en-US" altLang="ko-KR" dirty="0" err="1"/>
              <a:t>App.exe!Test</a:t>
            </a:r>
            <a:r>
              <a:rPr lang="en-US" altLang="ko-KR" dirty="0"/>
              <a:t>::Test1(void)}}</a:t>
            </a:r>
          </a:p>
          <a:p>
            <a:r>
              <a:rPr lang="ko-KR" altLang="en-US" dirty="0"/>
              <a:t>좀더 컴퓨터가 이해할만한 코드로 바꿔요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어셈블러가 기계로 바꾸면서 </a:t>
            </a:r>
            <a:r>
              <a:rPr lang="en-US" altLang="ko-KR" dirty="0"/>
              <a:t>.Obj </a:t>
            </a:r>
            <a:r>
              <a:rPr lang="ko-KR" altLang="en-US" dirty="0" err="1"/>
              <a:t>파일이라는것을</a:t>
            </a:r>
            <a:r>
              <a:rPr lang="ko-KR" altLang="en-US" dirty="0"/>
              <a:t> 만들어 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114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013E30-36A7-16E2-6094-C5C5EC3C7EB2}"/>
              </a:ext>
            </a:extLst>
          </p:cNvPr>
          <p:cNvSpPr/>
          <p:nvPr/>
        </p:nvSpPr>
        <p:spPr>
          <a:xfrm>
            <a:off x="209007" y="1053737"/>
            <a:ext cx="3683725" cy="1663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61DB1-1D0A-6BF9-A7B7-1F3477A72396}"/>
              </a:ext>
            </a:extLst>
          </p:cNvPr>
          <p:cNvSpPr/>
          <p:nvPr/>
        </p:nvSpPr>
        <p:spPr>
          <a:xfrm>
            <a:off x="4045132" y="1053736"/>
            <a:ext cx="3683725" cy="1663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CPU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FF0149-43BE-D9CD-916D-533AE1B81E5D}"/>
              </a:ext>
            </a:extLst>
          </p:cNvPr>
          <p:cNvSpPr/>
          <p:nvPr/>
        </p:nvSpPr>
        <p:spPr>
          <a:xfrm>
            <a:off x="7881257" y="1053735"/>
            <a:ext cx="3683725" cy="1663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CPU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3C6298-5808-ACB3-7E9C-195FDC2F09CD}"/>
              </a:ext>
            </a:extLst>
          </p:cNvPr>
          <p:cNvSpPr/>
          <p:nvPr/>
        </p:nvSpPr>
        <p:spPr>
          <a:xfrm>
            <a:off x="505097" y="2342605"/>
            <a:ext cx="3265714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CPP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B76C28-6389-082F-20BC-DB409AAA4FA9}"/>
              </a:ext>
            </a:extLst>
          </p:cNvPr>
          <p:cNvSpPr/>
          <p:nvPr/>
        </p:nvSpPr>
        <p:spPr>
          <a:xfrm>
            <a:off x="4310744" y="2262052"/>
            <a:ext cx="3265714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CPP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CD73DC-F8AB-1026-D685-0AC5204CA94C}"/>
              </a:ext>
            </a:extLst>
          </p:cNvPr>
          <p:cNvSpPr/>
          <p:nvPr/>
        </p:nvSpPr>
        <p:spPr>
          <a:xfrm>
            <a:off x="8181975" y="2122715"/>
            <a:ext cx="3265714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CPP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83A6EB-40E9-D564-A3E9-C3C205E7C321}"/>
              </a:ext>
            </a:extLst>
          </p:cNvPr>
          <p:cNvSpPr/>
          <p:nvPr/>
        </p:nvSpPr>
        <p:spPr>
          <a:xfrm>
            <a:off x="418013" y="23405"/>
            <a:ext cx="3265714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D582F-45FB-64A0-C67B-199E8FEEE296}"/>
              </a:ext>
            </a:extLst>
          </p:cNvPr>
          <p:cNvSpPr txBox="1"/>
          <p:nvPr/>
        </p:nvSpPr>
        <p:spPr>
          <a:xfrm>
            <a:off x="625037" y="4404632"/>
            <a:ext cx="8954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어느게</a:t>
            </a:r>
            <a:r>
              <a:rPr lang="ko-KR" altLang="en-US" dirty="0"/>
              <a:t> 빠를지는 설명할 필요가 없다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인부를 </a:t>
            </a:r>
            <a:r>
              <a:rPr lang="en-US" altLang="ko-KR" dirty="0"/>
              <a:t>3</a:t>
            </a:r>
            <a:r>
              <a:rPr lang="ko-KR" altLang="en-US" dirty="0" err="1"/>
              <a:t>명써도</a:t>
            </a:r>
            <a:r>
              <a:rPr lang="ko-KR" altLang="en-US" dirty="0"/>
              <a:t> 되고 </a:t>
            </a:r>
            <a:r>
              <a:rPr lang="en-US" altLang="ko-KR" dirty="0"/>
              <a:t>1</a:t>
            </a:r>
            <a:r>
              <a:rPr lang="ko-KR" altLang="en-US" dirty="0" err="1"/>
              <a:t>명써도</a:t>
            </a:r>
            <a:r>
              <a:rPr lang="ko-KR" altLang="en-US" dirty="0"/>
              <a:t> 되는데 니 선택이야 추가 </a:t>
            </a:r>
            <a:r>
              <a:rPr lang="ko-KR" altLang="en-US" dirty="0" err="1"/>
              <a:t>비용없고</a:t>
            </a:r>
            <a:r>
              <a:rPr lang="ko-KR" altLang="en-US" dirty="0"/>
              <a:t> 할지 말지만 결정해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D1A3FE-5983-B308-7B38-10BD881CEFDE}"/>
              </a:ext>
            </a:extLst>
          </p:cNvPr>
          <p:cNvSpPr/>
          <p:nvPr/>
        </p:nvSpPr>
        <p:spPr>
          <a:xfrm>
            <a:off x="4358640" y="104503"/>
            <a:ext cx="3265714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EEF304-7035-45D7-15FA-95A4FAE55A30}"/>
              </a:ext>
            </a:extLst>
          </p:cNvPr>
          <p:cNvSpPr/>
          <p:nvPr/>
        </p:nvSpPr>
        <p:spPr>
          <a:xfrm>
            <a:off x="8299267" y="0"/>
            <a:ext cx="3265714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30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DE31D4-F479-0019-BE80-9E2331B6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9" y="1242651"/>
            <a:ext cx="7468642" cy="5172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3ABB94-123C-4007-A57A-62F1497F820F}"/>
              </a:ext>
            </a:extLst>
          </p:cNvPr>
          <p:cNvSpPr txBox="1"/>
          <p:nvPr/>
        </p:nvSpPr>
        <p:spPr>
          <a:xfrm>
            <a:off x="361429" y="257886"/>
            <a:ext cx="4947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유니티 빌드 </a:t>
            </a:r>
            <a:r>
              <a:rPr lang="en-US" altLang="ko-KR" dirty="0"/>
              <a:t>=&gt; </a:t>
            </a:r>
            <a:r>
              <a:rPr lang="ko-KR" altLang="en-US" dirty="0"/>
              <a:t>빌드가 </a:t>
            </a:r>
            <a:r>
              <a:rPr lang="ko-KR" altLang="en-US" dirty="0" err="1"/>
              <a:t>느린이유는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CPP</a:t>
            </a:r>
            <a:r>
              <a:rPr lang="ko-KR" altLang="en-US" dirty="0"/>
              <a:t>가 </a:t>
            </a:r>
            <a:r>
              <a:rPr lang="ko-KR" altLang="en-US" dirty="0" err="1"/>
              <a:t>많아서다</a:t>
            </a:r>
            <a:r>
              <a:rPr lang="en-US" altLang="ko-KR" dirty="0"/>
              <a:t>. CPP </a:t>
            </a:r>
            <a:r>
              <a:rPr lang="ko-KR" altLang="en-US" dirty="0"/>
              <a:t>가 적으면 빠르겠지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7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F7E4D6-F1E4-5385-69F7-2070CF88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65" y="1128621"/>
            <a:ext cx="10682685" cy="2451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A6479D-C0ED-49EB-2026-A814094DC4D7}"/>
              </a:ext>
            </a:extLst>
          </p:cNvPr>
          <p:cNvSpPr txBox="1"/>
          <p:nvPr/>
        </p:nvSpPr>
        <p:spPr>
          <a:xfrm>
            <a:off x="361429" y="257886"/>
            <a:ext cx="3555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켜니까 갑자기 </a:t>
            </a:r>
            <a:r>
              <a:rPr lang="en-US" altLang="ko-KR" dirty="0"/>
              <a:t>CPP</a:t>
            </a:r>
            <a:r>
              <a:rPr lang="ko-KR" altLang="en-US" dirty="0"/>
              <a:t>파일이 </a:t>
            </a:r>
            <a:r>
              <a:rPr lang="en-US" altLang="ko-KR" dirty="0"/>
              <a:t>1</a:t>
            </a:r>
            <a:r>
              <a:rPr lang="ko-KR" altLang="en-US" dirty="0"/>
              <a:t>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옛날에는 좀 금단의 기술이었다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23871E-CFC9-14FE-D04A-DC2DE1F2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65" y="3704996"/>
            <a:ext cx="691611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9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BEFD64-CFFE-E80B-DC6D-F1FDB95D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008" y="1055790"/>
            <a:ext cx="8840434" cy="5544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AD2207-E4C5-CE14-131D-66ED3F899190}"/>
              </a:ext>
            </a:extLst>
          </p:cNvPr>
          <p:cNvSpPr txBox="1"/>
          <p:nvPr/>
        </p:nvSpPr>
        <p:spPr>
          <a:xfrm>
            <a:off x="361429" y="257886"/>
            <a:ext cx="1059136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의 컴파일러는 </a:t>
            </a:r>
            <a:r>
              <a:rPr lang="en-US" altLang="ko-KR" dirty="0"/>
              <a:t>CPP1</a:t>
            </a:r>
            <a:r>
              <a:rPr lang="ko-KR" altLang="en-US" dirty="0"/>
              <a:t>개당 </a:t>
            </a:r>
            <a:r>
              <a:rPr lang="en-US" altLang="ko-KR" dirty="0"/>
              <a:t>Obj</a:t>
            </a:r>
            <a:r>
              <a:rPr lang="ko-KR" altLang="en-US" dirty="0"/>
              <a:t>파일을 만들기 위해서 헤더 처리 전처리기 처리를 매번 반복합니다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CPP</a:t>
            </a:r>
            <a:r>
              <a:rPr lang="ko-KR" altLang="en-US" dirty="0"/>
              <a:t>파일을 </a:t>
            </a:r>
            <a:r>
              <a:rPr lang="en-US" altLang="ko-KR" dirty="0"/>
              <a:t>1</a:t>
            </a:r>
            <a:r>
              <a:rPr lang="ko-KR" altLang="en-US" dirty="0"/>
              <a:t>개 빌드하기 위</a:t>
            </a:r>
            <a:endParaRPr lang="en-US" altLang="ko-KR" dirty="0"/>
          </a:p>
          <a:p>
            <a:r>
              <a:rPr lang="ko-KR" altLang="en-US" dirty="0"/>
              <a:t>해서</a:t>
            </a:r>
            <a:endParaRPr lang="en-US" altLang="ko-KR" dirty="0"/>
          </a:p>
          <a:p>
            <a:r>
              <a:rPr lang="ko-KR" altLang="en-US" dirty="0"/>
              <a:t>매번 </a:t>
            </a:r>
            <a:r>
              <a:rPr lang="en-US" altLang="ko-KR" dirty="0"/>
              <a:t>1</a:t>
            </a:r>
            <a:r>
              <a:rPr lang="ko-KR" altLang="en-US" dirty="0"/>
              <a:t>개파일마다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CPP1</a:t>
            </a:r>
            <a:r>
              <a:rPr lang="ko-KR" altLang="en-US" dirty="0"/>
              <a:t>번당 </a:t>
            </a:r>
            <a:r>
              <a:rPr lang="en-US" altLang="ko-KR" dirty="0"/>
              <a:t>#include</a:t>
            </a:r>
            <a:r>
              <a:rPr lang="ko-KR" altLang="en-US" dirty="0"/>
              <a:t>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주석삭제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링킹처리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.Obj</a:t>
            </a:r>
          </a:p>
          <a:p>
            <a:endParaRPr lang="en-US" altLang="ko-KR" dirty="0"/>
          </a:p>
          <a:p>
            <a:r>
              <a:rPr lang="ko-KR" altLang="en-US" dirty="0"/>
              <a:t>획기적으로 줄일수가 </a:t>
            </a:r>
            <a:endParaRPr lang="en-US" altLang="ko-KR" dirty="0"/>
          </a:p>
          <a:p>
            <a:r>
              <a:rPr lang="ko-KR" altLang="en-US" dirty="0" err="1"/>
              <a:t>있게된다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635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97ECE-A333-B583-10CB-7D31C874B382}"/>
              </a:ext>
            </a:extLst>
          </p:cNvPr>
          <p:cNvSpPr txBox="1"/>
          <p:nvPr/>
        </p:nvSpPr>
        <p:spPr>
          <a:xfrm>
            <a:off x="146294" y="171450"/>
            <a:ext cx="119507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유니티 빌드의 단점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원래는 에러로 </a:t>
            </a:r>
            <a:r>
              <a:rPr lang="ko-KR" altLang="en-US" dirty="0" err="1"/>
              <a:t>떠야할</a:t>
            </a:r>
            <a:r>
              <a:rPr lang="ko-KR" altLang="en-US" dirty="0"/>
              <a:t> 코드들이 에러로 뜨지 않게 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비주얼스튜디오가</a:t>
            </a:r>
            <a:r>
              <a:rPr lang="ko-KR" altLang="en-US" dirty="0"/>
              <a:t> </a:t>
            </a:r>
            <a:r>
              <a:rPr lang="ko-KR" altLang="en-US" dirty="0" err="1"/>
              <a:t>유니티빌드</a:t>
            </a:r>
            <a:r>
              <a:rPr lang="ko-KR" altLang="en-US" dirty="0"/>
              <a:t> 파일을 기준으로 코드를 인텔리센스 하기 시작한다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에러가 </a:t>
            </a:r>
            <a:r>
              <a:rPr lang="ko-KR" altLang="en-US" dirty="0" err="1"/>
              <a:t>나야할</a:t>
            </a:r>
            <a:r>
              <a:rPr lang="ko-KR" altLang="en-US" dirty="0"/>
              <a:t> 상황에서 에러가 나지 않게 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유니티빌드로</a:t>
            </a:r>
            <a:r>
              <a:rPr lang="ko-KR" altLang="en-US" dirty="0"/>
              <a:t> 오랫동안 작업을 하다가 갑자기 끄면 에러가 미친듯이 뜨기 시작하는데 처리하는 방법을 모른다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선생님은 켜지 않고 </a:t>
            </a:r>
            <a:r>
              <a:rPr lang="ko-KR" altLang="en-US" dirty="0" err="1"/>
              <a:t>할겁니다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81BF32-1936-7C6C-FA0C-C48F9F194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29" y="2991762"/>
            <a:ext cx="4800871" cy="369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8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499A-1779-5402-B1C6-C877961EA679}"/>
              </a:ext>
            </a:extLst>
          </p:cNvPr>
          <p:cNvSpPr txBox="1"/>
          <p:nvPr/>
        </p:nvSpPr>
        <p:spPr>
          <a:xfrm>
            <a:off x="146294" y="171450"/>
            <a:ext cx="118994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유니티 빌드의 단점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원래는 에러로 </a:t>
            </a:r>
            <a:r>
              <a:rPr lang="ko-KR" altLang="en-US" dirty="0" err="1"/>
              <a:t>떠야할</a:t>
            </a:r>
            <a:r>
              <a:rPr lang="ko-KR" altLang="en-US" dirty="0"/>
              <a:t> 코드들이 에러로 뜨지 않게 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비주얼스튜디오가</a:t>
            </a:r>
            <a:r>
              <a:rPr lang="ko-KR" altLang="en-US" dirty="0"/>
              <a:t> </a:t>
            </a:r>
            <a:r>
              <a:rPr lang="ko-KR" altLang="en-US" dirty="0" err="1"/>
              <a:t>유니티빌드</a:t>
            </a:r>
            <a:r>
              <a:rPr lang="ko-KR" altLang="en-US" dirty="0"/>
              <a:t> 파일을 기준으로 코드를 인텔리센스 하기 시작한다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에러가 </a:t>
            </a:r>
            <a:r>
              <a:rPr lang="ko-KR" altLang="en-US" dirty="0" err="1"/>
              <a:t>나야할</a:t>
            </a:r>
            <a:r>
              <a:rPr lang="ko-KR" altLang="en-US" dirty="0"/>
              <a:t> 상황에서 에러가 나지 않게 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유니티빌드로</a:t>
            </a:r>
            <a:r>
              <a:rPr lang="ko-KR" altLang="en-US" dirty="0"/>
              <a:t> 오랫동안 작업을 하다가 갑자기 끄면 에러가 미친듯이 뜨기 시작하는데 처리하는 방법을 모른다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799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17D439-AF69-EC41-80D2-ABEB1B0CD398}"/>
              </a:ext>
            </a:extLst>
          </p:cNvPr>
          <p:cNvSpPr txBox="1"/>
          <p:nvPr/>
        </p:nvSpPr>
        <p:spPr>
          <a:xfrm>
            <a:off x="146294" y="171450"/>
            <a:ext cx="9207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프리 컴파일 헤더는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 </a:t>
            </a:r>
            <a:r>
              <a:rPr lang="ko-KR" altLang="en-US" dirty="0" err="1"/>
              <a:t>완성되어있는</a:t>
            </a:r>
            <a:r>
              <a:rPr lang="ko-KR" altLang="en-US" dirty="0"/>
              <a:t> 더 이상 바뀌지 않을 코드를 </a:t>
            </a:r>
            <a:r>
              <a:rPr lang="en-US" altLang="ko-KR" dirty="0"/>
              <a:t>2</a:t>
            </a:r>
            <a:r>
              <a:rPr lang="ko-KR" altLang="en-US" dirty="0"/>
              <a:t>번이나 </a:t>
            </a:r>
            <a:r>
              <a:rPr lang="ko-KR" altLang="en-US" dirty="0" err="1"/>
              <a:t>빌드해야해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여기에 </a:t>
            </a:r>
            <a:r>
              <a:rPr lang="ko-KR" altLang="en-US" dirty="0" err="1"/>
              <a:t>착한안</a:t>
            </a:r>
            <a:r>
              <a:rPr lang="ko-KR" altLang="en-US" dirty="0"/>
              <a:t>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헤더</a:t>
            </a:r>
            <a:r>
              <a:rPr lang="en-US" altLang="ko-KR" dirty="0"/>
              <a:t>CPP</a:t>
            </a:r>
            <a:r>
              <a:rPr lang="ko-KR" altLang="en-US" dirty="0"/>
              <a:t>그룹을 만들고 </a:t>
            </a:r>
            <a:r>
              <a:rPr lang="ko-KR" altLang="en-US" dirty="0" err="1"/>
              <a:t>그부분들에는</a:t>
            </a:r>
            <a:r>
              <a:rPr lang="ko-KR" altLang="en-US" dirty="0"/>
              <a:t> 보통 </a:t>
            </a:r>
            <a:r>
              <a:rPr lang="en-US" altLang="ko-KR" dirty="0"/>
              <a:t>std::</a:t>
            </a:r>
            <a:r>
              <a:rPr lang="ko-KR" altLang="en-US" dirty="0"/>
              <a:t>헤더들을 넣습니다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그 헤더파일은 </a:t>
            </a:r>
            <a:r>
              <a:rPr lang="en-US" altLang="ko-KR" dirty="0"/>
              <a:t>1</a:t>
            </a:r>
            <a:r>
              <a:rPr lang="ko-KR" altLang="en-US" dirty="0"/>
              <a:t>번만 빌드하고 </a:t>
            </a:r>
            <a:r>
              <a:rPr lang="ko-KR" altLang="en-US" dirty="0" err="1"/>
              <a:t>왠만하면</a:t>
            </a:r>
            <a:r>
              <a:rPr lang="ko-KR" altLang="en-US" dirty="0"/>
              <a:t> 다시 빌드하지 않는 방식을 사용합니다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61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4BD7-3CED-4A80-3686-2AC90EBDAF31}"/>
              </a:ext>
            </a:extLst>
          </p:cNvPr>
          <p:cNvSpPr txBox="1"/>
          <p:nvPr/>
        </p:nvSpPr>
        <p:spPr>
          <a:xfrm>
            <a:off x="146294" y="171450"/>
            <a:ext cx="544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프리컴파일</a:t>
            </a:r>
            <a:r>
              <a:rPr lang="ko-KR" altLang="en-US" dirty="0"/>
              <a:t> 헤더를 만드는 방법에 대해서 알아보자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0B8541-63EA-DF51-B7BA-769D60D1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3" y="790292"/>
            <a:ext cx="7544853" cy="4058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5D1D7E4-0C5A-8B4E-1AD9-72DDC39E530A}"/>
                  </a:ext>
                </a:extLst>
              </p14:cNvPr>
              <p14:cNvContentPartPr/>
              <p14:nvPr/>
            </p14:nvContentPartPr>
            <p14:xfrm>
              <a:off x="5762295" y="5362095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5D1D7E4-0C5A-8B4E-1AD9-72DDC39E53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3655" y="535345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D0BE0211-63ED-F451-18AE-86AB9BCA6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879" y="4182382"/>
            <a:ext cx="10717121" cy="170521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9D6BAE2-FA25-DACC-90F4-5FC1521EE81D}"/>
              </a:ext>
            </a:extLst>
          </p:cNvPr>
          <p:cNvGrpSpPr/>
          <p:nvPr/>
        </p:nvGrpSpPr>
        <p:grpSpPr>
          <a:xfrm>
            <a:off x="5429025" y="2819400"/>
            <a:ext cx="1842480" cy="1933560"/>
            <a:chOff x="6400575" y="2069895"/>
            <a:chExt cx="1842480" cy="19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3A8423C-6122-CB41-E902-76E52193814A}"/>
                    </a:ext>
                  </a:extLst>
                </p14:cNvPr>
                <p14:cNvContentPartPr/>
                <p14:nvPr/>
              </p14:nvContentPartPr>
              <p14:xfrm>
                <a:off x="6400575" y="2069895"/>
                <a:ext cx="1640520" cy="15606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3A8423C-6122-CB41-E902-76E5219381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91935" y="2060895"/>
                  <a:ext cx="1658160" cy="15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D8BF98D-389D-0DA1-5FAA-908B8176419A}"/>
                    </a:ext>
                  </a:extLst>
                </p14:cNvPr>
                <p14:cNvContentPartPr/>
                <p14:nvPr/>
              </p14:nvContentPartPr>
              <p14:xfrm>
                <a:off x="7381575" y="2816895"/>
                <a:ext cx="861480" cy="11865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D8BF98D-389D-0DA1-5FAA-908B817641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72935" y="2807895"/>
                  <a:ext cx="879120" cy="120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893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98EBC0-CC26-9BED-09AD-9FEA7FB09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9597"/>
            <a:ext cx="12192000" cy="19788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31D11-77B3-D26C-6AA0-9FB629021F14}"/>
              </a:ext>
            </a:extLst>
          </p:cNvPr>
          <p:cNvSpPr txBox="1"/>
          <p:nvPr/>
        </p:nvSpPr>
        <p:spPr>
          <a:xfrm>
            <a:off x="146294" y="171450"/>
            <a:ext cx="7122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설정을 </a:t>
            </a:r>
            <a:r>
              <a:rPr lang="ko-KR" altLang="en-US" dirty="0" err="1"/>
              <a:t>하고나면</a:t>
            </a:r>
            <a:r>
              <a:rPr lang="ko-KR" altLang="en-US" dirty="0"/>
              <a:t> </a:t>
            </a:r>
            <a:r>
              <a:rPr lang="en-US" altLang="ko-KR" dirty="0"/>
              <a:t>CPP</a:t>
            </a:r>
            <a:r>
              <a:rPr lang="ko-KR" altLang="en-US" dirty="0"/>
              <a:t>개수만큼의 에러가 </a:t>
            </a:r>
            <a:r>
              <a:rPr lang="ko-KR" altLang="en-US" dirty="0" err="1"/>
              <a:t>뜰것이다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프리컴파일</a:t>
            </a:r>
            <a:r>
              <a:rPr lang="ko-KR" altLang="en-US" dirty="0"/>
              <a:t> 헤더를 사용하는 대신 몇가지 사용을 위한 규칙이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그건 다음시간에 알아보자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19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E7A02E-25C9-493F-22C6-8F306AA5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19" y="1818978"/>
            <a:ext cx="6716062" cy="4248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AC198D-148A-7460-3F07-DADB4FBA42BD}"/>
              </a:ext>
            </a:extLst>
          </p:cNvPr>
          <p:cNvSpPr txBox="1"/>
          <p:nvPr/>
        </p:nvSpPr>
        <p:spPr>
          <a:xfrm>
            <a:off x="146294" y="171450"/>
            <a:ext cx="10778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프리컴파일</a:t>
            </a:r>
            <a:r>
              <a:rPr lang="ko-KR" altLang="en-US" dirty="0"/>
              <a:t> 헤더를 추가해달라는 요청이 나올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ko-KR" altLang="en-US" dirty="0" err="1"/>
              <a:t>프리컴파일</a:t>
            </a:r>
            <a:r>
              <a:rPr lang="ko-KR" altLang="en-US" dirty="0"/>
              <a:t> 헤더가 없으므로 추가도 못하는 상황이라 </a:t>
            </a:r>
            <a:r>
              <a:rPr lang="ko-KR" altLang="en-US" dirty="0" err="1"/>
              <a:t>프리컴파일</a:t>
            </a:r>
            <a:r>
              <a:rPr lang="ko-KR" altLang="en-US" dirty="0"/>
              <a:t> 헤더를 직접 만들어줘야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252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837090-5B44-A4E2-7F6B-20659800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80" y="1256222"/>
            <a:ext cx="7173326" cy="3753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BEDD7A-ABE1-D54C-8BCD-D9360A2FA122}"/>
              </a:ext>
            </a:extLst>
          </p:cNvPr>
          <p:cNvSpPr txBox="1"/>
          <p:nvPr/>
        </p:nvSpPr>
        <p:spPr>
          <a:xfrm>
            <a:off x="531222" y="29514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어셈블러가 기계로 바꾸면서 </a:t>
            </a:r>
            <a:r>
              <a:rPr lang="en-US" altLang="ko-KR" dirty="0"/>
              <a:t>.Obj </a:t>
            </a:r>
            <a:r>
              <a:rPr lang="ko-KR" altLang="en-US" dirty="0" err="1"/>
              <a:t>파일이라는것을</a:t>
            </a:r>
            <a:r>
              <a:rPr lang="ko-KR" altLang="en-US" dirty="0"/>
              <a:t> 만들어 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Obj</a:t>
            </a:r>
            <a:r>
              <a:rPr lang="ko-KR" altLang="en-US" dirty="0"/>
              <a:t>파일은 </a:t>
            </a:r>
            <a:r>
              <a:rPr lang="en-US" altLang="ko-KR" dirty="0"/>
              <a:t>CPP</a:t>
            </a:r>
            <a:r>
              <a:rPr lang="ko-KR" altLang="en-US" dirty="0"/>
              <a:t>하나마다 생깁니다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710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2A6043-DBC7-10AC-D52C-FA76C484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2" y="955075"/>
            <a:ext cx="5839078" cy="494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43C4D-F6E8-767E-766D-093FF389FE38}"/>
              </a:ext>
            </a:extLst>
          </p:cNvPr>
          <p:cNvSpPr txBox="1"/>
          <p:nvPr/>
        </p:nvSpPr>
        <p:spPr>
          <a:xfrm>
            <a:off x="6877050" y="304800"/>
            <a:ext cx="4619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만들어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만들것</a:t>
            </a:r>
            <a:r>
              <a:rPr lang="ko-KR" altLang="en-US" dirty="0"/>
              <a:t> 만으로 끝은 아니다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943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B333E9-0B29-CB75-8C9D-02B7AD01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30" y="661682"/>
            <a:ext cx="6001069" cy="57385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511887-C0A1-06F2-EE0B-589FFAB11357}"/>
              </a:ext>
            </a:extLst>
          </p:cNvPr>
          <p:cNvSpPr txBox="1"/>
          <p:nvPr/>
        </p:nvSpPr>
        <p:spPr>
          <a:xfrm>
            <a:off x="6877050" y="304800"/>
            <a:ext cx="4619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속성 설정을 </a:t>
            </a:r>
            <a:r>
              <a:rPr lang="ko-KR" altLang="en-US" dirty="0" err="1"/>
              <a:t>해줘야한다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속성을 누르자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9989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C8A3216-6C53-1C6A-1AF3-C1BCF1097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5" y="1700067"/>
            <a:ext cx="10669489" cy="2086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DCC855-E0FF-0F61-6A4B-F570CFA2509A}"/>
              </a:ext>
            </a:extLst>
          </p:cNvPr>
          <p:cNvSpPr txBox="1"/>
          <p:nvPr/>
        </p:nvSpPr>
        <p:spPr>
          <a:xfrm>
            <a:off x="761255" y="428625"/>
            <a:ext cx="461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사용을 만들기로 변환해주자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910423-F556-24F6-ABF2-9CC3A2080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86" y="4134445"/>
            <a:ext cx="10755226" cy="20291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29AC701-F1F1-55A7-8481-DBB55765C260}"/>
                  </a:ext>
                </a:extLst>
              </p14:cNvPr>
              <p14:cNvContentPartPr/>
              <p14:nvPr/>
            </p14:nvContentPartPr>
            <p14:xfrm>
              <a:off x="1110375" y="1871895"/>
              <a:ext cx="9351720" cy="5392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29AC701-F1F1-55A7-8481-DBB55765C2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1735" y="1863255"/>
                <a:ext cx="936936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3A9DC88-FEB7-2186-EDA5-58E27A1FDA44}"/>
                  </a:ext>
                </a:extLst>
              </p14:cNvPr>
              <p14:cNvContentPartPr/>
              <p14:nvPr/>
            </p14:nvContentPartPr>
            <p14:xfrm>
              <a:off x="1188135" y="4474335"/>
              <a:ext cx="1926720" cy="4431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3A9DC88-FEB7-2186-EDA5-58E27A1FDA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9495" y="4465335"/>
                <a:ext cx="1944360" cy="46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8F16F8CE-2275-DA05-FA58-9711F945E323}"/>
              </a:ext>
            </a:extLst>
          </p:cNvPr>
          <p:cNvGrpSpPr/>
          <p:nvPr/>
        </p:nvGrpSpPr>
        <p:grpSpPr>
          <a:xfrm>
            <a:off x="5333895" y="3257175"/>
            <a:ext cx="1908720" cy="1676520"/>
            <a:chOff x="5333895" y="3257175"/>
            <a:chExt cx="1908720" cy="167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C4F18E8-FE42-4B00-A1D1-0F94661F78F6}"/>
                    </a:ext>
                  </a:extLst>
                </p14:cNvPr>
                <p14:cNvContentPartPr/>
                <p14:nvPr/>
              </p14:nvContentPartPr>
              <p14:xfrm>
                <a:off x="5710815" y="3257175"/>
                <a:ext cx="194760" cy="14886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C4F18E8-FE42-4B00-A1D1-0F94661F78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02175" y="3248535"/>
                  <a:ext cx="212400" cy="15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22DC9B4-C689-E771-1E51-F745E03877A9}"/>
                    </a:ext>
                  </a:extLst>
                </p14:cNvPr>
                <p14:cNvContentPartPr/>
                <p14:nvPr/>
              </p14:nvContentPartPr>
              <p14:xfrm>
                <a:off x="5333895" y="4400175"/>
                <a:ext cx="707760" cy="5335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22DC9B4-C689-E771-1E51-F745E03877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25255" y="4391535"/>
                  <a:ext cx="72540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613F708-9701-D513-478F-C9D6312B6A76}"/>
                    </a:ext>
                  </a:extLst>
                </p14:cNvPr>
                <p14:cNvContentPartPr/>
                <p14:nvPr/>
              </p14:nvContentPartPr>
              <p14:xfrm>
                <a:off x="6132375" y="4433295"/>
                <a:ext cx="1110240" cy="4068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613F708-9701-D513-478F-C9D6312B6A7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23375" y="4424655"/>
                  <a:ext cx="1127880" cy="42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3063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50CFC7-4BC6-DBA9-29D8-ED4BE7AA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6" y="2219071"/>
            <a:ext cx="6211167" cy="36390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558818E-0390-9D43-4482-EDCFBF1A4D62}"/>
                  </a:ext>
                </a:extLst>
              </p14:cNvPr>
              <p14:cNvContentPartPr/>
              <p14:nvPr/>
            </p14:nvContentPartPr>
            <p14:xfrm>
              <a:off x="244935" y="2229015"/>
              <a:ext cx="2727720" cy="527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558818E-0390-9D43-4482-EDCFBF1A4D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295" y="2220375"/>
                <a:ext cx="2745360" cy="5450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5AF7AB4-F2B5-1707-3876-BC8188905CAB}"/>
              </a:ext>
            </a:extLst>
          </p:cNvPr>
          <p:cNvSpPr txBox="1"/>
          <p:nvPr/>
        </p:nvSpPr>
        <p:spPr>
          <a:xfrm>
            <a:off x="6877050" y="304800"/>
            <a:ext cx="4619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사용하기로한</a:t>
            </a:r>
            <a:r>
              <a:rPr lang="ko-KR" altLang="en-US" dirty="0"/>
              <a:t> 프로젝트는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CPP</a:t>
            </a:r>
            <a:r>
              <a:rPr lang="ko-KR" altLang="en-US" dirty="0"/>
              <a:t>라면 무조건 모든 파일 최상단에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 </a:t>
            </a:r>
            <a:r>
              <a:rPr lang="ko-KR" altLang="en-US" dirty="0" err="1"/>
              <a:t>프리컴파일</a:t>
            </a:r>
            <a:r>
              <a:rPr lang="ko-KR" altLang="en-US" dirty="0"/>
              <a:t> 헤더를 넣어줘야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814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75EC1F-4FD7-97B0-60C3-50FF4255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3" y="990259"/>
            <a:ext cx="6373114" cy="487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2E7AB6-DEDF-3D56-B2FD-FF0E0D5E94ED}"/>
              </a:ext>
            </a:extLst>
          </p:cNvPr>
          <p:cNvSpPr txBox="1"/>
          <p:nvPr/>
        </p:nvSpPr>
        <p:spPr>
          <a:xfrm>
            <a:off x="6877050" y="304800"/>
            <a:ext cx="4619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제대로 됐다면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빌드 폴더에 </a:t>
            </a:r>
            <a:r>
              <a:rPr lang="en-US" altLang="ko-KR" dirty="0"/>
              <a:t>.</a:t>
            </a:r>
            <a:r>
              <a:rPr lang="en-US" altLang="ko-KR" dirty="0" err="1"/>
              <a:t>pch</a:t>
            </a:r>
            <a:r>
              <a:rPr lang="ko-KR" altLang="en-US" dirty="0"/>
              <a:t>파일도 보여야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315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948336-0E63-3BB5-65E2-78FFEC61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8" y="2281106"/>
            <a:ext cx="10631384" cy="1876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014A31-1FAD-0973-DC12-B020D34FE27E}"/>
              </a:ext>
            </a:extLst>
          </p:cNvPr>
          <p:cNvSpPr txBox="1"/>
          <p:nvPr/>
        </p:nvSpPr>
        <p:spPr>
          <a:xfrm>
            <a:off x="532658" y="304800"/>
            <a:ext cx="109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플랫폼 프로젝트에도 동일하게 </a:t>
            </a:r>
            <a:r>
              <a:rPr lang="ko-KR" altLang="en-US" dirty="0" err="1"/>
              <a:t>해줄것이다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534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AEA935-30FC-CED0-F2DD-41B97FFC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8" y="2523563"/>
            <a:ext cx="5287113" cy="402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C452D2-0B70-F7EE-609D-3199ADEBB446}"/>
              </a:ext>
            </a:extLst>
          </p:cNvPr>
          <p:cNvSpPr txBox="1"/>
          <p:nvPr/>
        </p:nvSpPr>
        <p:spPr>
          <a:xfrm>
            <a:off x="532658" y="304800"/>
            <a:ext cx="10964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프리컴파일</a:t>
            </a:r>
            <a:r>
              <a:rPr lang="ko-KR" altLang="en-US" dirty="0"/>
              <a:t> 헤더를 정리해보도록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그냥 대부분 사용하는 </a:t>
            </a:r>
            <a:r>
              <a:rPr lang="ko-KR" altLang="en-US" dirty="0" err="1"/>
              <a:t>기본인적</a:t>
            </a:r>
            <a:r>
              <a:rPr lang="ko-KR" altLang="en-US" dirty="0"/>
              <a:t> 헤더를 </a:t>
            </a:r>
            <a:r>
              <a:rPr lang="ko-KR" altLang="en-US" dirty="0" err="1"/>
              <a:t>프리컴파일</a:t>
            </a:r>
            <a:r>
              <a:rPr lang="ko-KR" altLang="en-US" dirty="0"/>
              <a:t> 헤더에 넣어서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 헤더들의 내용은 </a:t>
            </a:r>
            <a:r>
              <a:rPr lang="en-US" altLang="ko-KR" dirty="0"/>
              <a:t>2</a:t>
            </a:r>
            <a:r>
              <a:rPr lang="ko-KR" altLang="en-US" dirty="0"/>
              <a:t>번 빌드 </a:t>
            </a:r>
            <a:r>
              <a:rPr lang="ko-KR" altLang="en-US" dirty="0" err="1"/>
              <a:t>안하겠다는걸</a:t>
            </a:r>
            <a:r>
              <a:rPr lang="ko-KR" altLang="en-US" dirty="0"/>
              <a:t> 표현한다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플랫폼 쪽에는 좀 특별하게 </a:t>
            </a:r>
            <a:r>
              <a:rPr lang="ko-KR" altLang="en-US" dirty="0" err="1"/>
              <a:t>부모걸</a:t>
            </a:r>
            <a:r>
              <a:rPr lang="ko-KR" altLang="en-US" dirty="0"/>
              <a:t> 일단 하고 본다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131BA8-9F11-9CA3-D4A2-C8E541290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58" y="2609753"/>
            <a:ext cx="50775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5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EB18A1-7DB8-8B3E-C620-F3760B1B5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19" y="1680833"/>
            <a:ext cx="4925112" cy="20291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BDEBF1-ED51-20EF-B10D-F86DB7EB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083" y="2695387"/>
            <a:ext cx="6030167" cy="268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60EDE-EC05-CF2C-A0D5-62E854688E7D}"/>
              </a:ext>
            </a:extLst>
          </p:cNvPr>
          <p:cNvSpPr txBox="1"/>
          <p:nvPr/>
        </p:nvSpPr>
        <p:spPr>
          <a:xfrm>
            <a:off x="532658" y="304800"/>
            <a:ext cx="109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프리컴파일에</a:t>
            </a:r>
            <a:r>
              <a:rPr lang="ko-KR" altLang="en-US" dirty="0"/>
              <a:t> 추가된 헤더들은 기존 </a:t>
            </a:r>
            <a:r>
              <a:rPr lang="ko-KR" altLang="en-US" dirty="0" err="1"/>
              <a:t>헤더부분들에서</a:t>
            </a:r>
            <a:r>
              <a:rPr lang="ko-KR" altLang="en-US" dirty="0"/>
              <a:t> 삭제해도 잘 동작하게 </a:t>
            </a:r>
            <a:r>
              <a:rPr lang="ko-KR" altLang="en-US" dirty="0" err="1"/>
              <a:t>될것이다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0586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11435A-FB83-E43D-AC42-ABC94411400E}"/>
              </a:ext>
            </a:extLst>
          </p:cNvPr>
          <p:cNvSpPr txBox="1"/>
          <p:nvPr/>
        </p:nvSpPr>
        <p:spPr>
          <a:xfrm>
            <a:off x="290541" y="255287"/>
            <a:ext cx="112625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다음에 할거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스마트포인터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스트링뷰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펑셔널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람다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145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22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F8FB76-A3AB-536C-6D6E-DC05F3DF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90" y="1365228"/>
            <a:ext cx="11374773" cy="3050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EA241F-7405-021B-DE44-97056F16FD73}"/>
              </a:ext>
            </a:extLst>
          </p:cNvPr>
          <p:cNvSpPr txBox="1"/>
          <p:nvPr/>
        </p:nvSpPr>
        <p:spPr>
          <a:xfrm>
            <a:off x="531222" y="29514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빌드의 과정을 보면</a:t>
            </a:r>
            <a:r>
              <a:rPr lang="en-US" altLang="ko-KR" dirty="0"/>
              <a:t>? </a:t>
            </a:r>
            <a:r>
              <a:rPr lang="ko-KR" altLang="en-US" dirty="0"/>
              <a:t>다 </a:t>
            </a:r>
            <a:r>
              <a:rPr lang="en-US" altLang="ko-KR" dirty="0"/>
              <a:t>.</a:t>
            </a:r>
            <a:r>
              <a:rPr lang="en-US" altLang="ko-KR" dirty="0" err="1"/>
              <a:t>Cpp</a:t>
            </a:r>
            <a:r>
              <a:rPr lang="ko-KR" altLang="en-US" dirty="0"/>
              <a:t>만 빌드하고 있어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.Obj</a:t>
            </a:r>
            <a:r>
              <a:rPr lang="ko-KR" altLang="en-US" dirty="0"/>
              <a:t>를 만들었다는 이야기 입니다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C00D48-E01D-B396-68AB-FA353FB90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90" y="4699405"/>
            <a:ext cx="11374772" cy="14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46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585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516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575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91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B1C9D1-FD9F-AF4A-2D6C-77C39CCB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2023494"/>
            <a:ext cx="6230219" cy="4239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80DDAF-4C4B-4E38-2427-F050E4698430}"/>
              </a:ext>
            </a:extLst>
          </p:cNvPr>
          <p:cNvSpPr txBox="1"/>
          <p:nvPr/>
        </p:nvSpPr>
        <p:spPr>
          <a:xfrm>
            <a:off x="531222" y="295143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에러가 난 </a:t>
            </a:r>
            <a:r>
              <a:rPr lang="en-US" altLang="ko-KR" dirty="0"/>
              <a:t>.Obj</a:t>
            </a:r>
            <a:r>
              <a:rPr lang="ko-KR" altLang="en-US" dirty="0"/>
              <a:t>는 만들어지지 못한다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en-US" altLang="ko-KR" dirty="0"/>
              <a:t>Obj</a:t>
            </a:r>
            <a:r>
              <a:rPr lang="ko-KR" altLang="en-US" dirty="0"/>
              <a:t>가 갱신되지 않아서 이상한 현상들이 벌어질 수도 있기 때문에 </a:t>
            </a:r>
            <a:r>
              <a:rPr lang="en-US" altLang="ko-KR" dirty="0"/>
              <a:t>=&gt; </a:t>
            </a:r>
            <a:r>
              <a:rPr lang="ko-KR" altLang="en-US" dirty="0"/>
              <a:t>이전과 코드가 다르지 않다고 판단할 때가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간간히 </a:t>
            </a:r>
            <a:r>
              <a:rPr lang="ko-KR" altLang="en-US" dirty="0" err="1"/>
              <a:t>빌드파일을</a:t>
            </a:r>
            <a:r>
              <a:rPr lang="ko-KR" altLang="en-US" dirty="0"/>
              <a:t> 전부다 날려버리고 다시 빌드 </a:t>
            </a:r>
            <a:r>
              <a:rPr lang="ko-KR" altLang="en-US" dirty="0" err="1"/>
              <a:t>해봐야한다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57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C38A1-EB98-39A2-A56E-34830E617FBB}"/>
              </a:ext>
            </a:extLst>
          </p:cNvPr>
          <p:cNvSpPr txBox="1"/>
          <p:nvPr/>
        </p:nvSpPr>
        <p:spPr>
          <a:xfrm>
            <a:off x="5799908" y="295143"/>
            <a:ext cx="63050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우리는 새프로젝트를 만들었고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프로젝트의 빌드에는 순서가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03E44-564F-BC4F-FC1E-0E0ACF156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3" y="0"/>
            <a:ext cx="4896533" cy="66398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E803DDD-BFDD-FB48-45F0-0016338B5D54}"/>
                  </a:ext>
                </a:extLst>
              </p14:cNvPr>
              <p14:cNvContentPartPr/>
              <p14:nvPr/>
            </p14:nvContentPartPr>
            <p14:xfrm>
              <a:off x="1800720" y="5946257"/>
              <a:ext cx="3338640" cy="5792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E803DDD-BFDD-FB48-45F0-0016338B5D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1720" y="5937257"/>
                <a:ext cx="3356280" cy="5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266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8AA74D-1DAD-9F21-A076-CEAACBE3FA94}"/>
              </a:ext>
            </a:extLst>
          </p:cNvPr>
          <p:cNvSpPr/>
          <p:nvPr/>
        </p:nvSpPr>
        <p:spPr>
          <a:xfrm>
            <a:off x="975360" y="513806"/>
            <a:ext cx="3814354" cy="1672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GameEngineBase</a:t>
            </a:r>
            <a:endParaRPr lang="en-US" altLang="ko-KR" dirty="0"/>
          </a:p>
          <a:p>
            <a:pPr algn="ctr"/>
            <a:r>
              <a:rPr lang="ko-KR" altLang="en-US" dirty="0"/>
              <a:t>문자열 </a:t>
            </a:r>
            <a:endParaRPr lang="en-US" altLang="ko-KR" dirty="0"/>
          </a:p>
          <a:p>
            <a:pPr algn="ctr"/>
            <a:r>
              <a:rPr lang="ko-KR" altLang="en-US" dirty="0"/>
              <a:t>시간</a:t>
            </a:r>
            <a:endParaRPr lang="en-US" altLang="ko-KR" dirty="0"/>
          </a:p>
          <a:p>
            <a:pPr algn="ctr"/>
            <a:r>
              <a:rPr lang="ko-KR" altLang="en-US" dirty="0"/>
              <a:t>수학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2CDDDB-006D-C5CC-8380-97CAF94852E7}"/>
              </a:ext>
            </a:extLst>
          </p:cNvPr>
          <p:cNvSpPr/>
          <p:nvPr/>
        </p:nvSpPr>
        <p:spPr>
          <a:xfrm>
            <a:off x="975360" y="2532017"/>
            <a:ext cx="3814354" cy="1672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GameEnginePlatform</a:t>
            </a:r>
            <a:endParaRPr lang="en-US" altLang="ko-KR" dirty="0"/>
          </a:p>
          <a:p>
            <a:pPr algn="ctr"/>
            <a:r>
              <a:rPr lang="ko-KR" altLang="en-US" dirty="0"/>
              <a:t>운영체제</a:t>
            </a:r>
            <a:endParaRPr lang="en-US" altLang="ko-KR" dirty="0"/>
          </a:p>
          <a:p>
            <a:pPr algn="ctr"/>
            <a:r>
              <a:rPr lang="ko-KR" altLang="en-US" dirty="0"/>
              <a:t>윈도우</a:t>
            </a:r>
            <a:endParaRPr lang="en-US" altLang="ko-KR" dirty="0"/>
          </a:p>
          <a:p>
            <a:pPr algn="ctr"/>
            <a:r>
              <a:rPr lang="ko-KR" altLang="en-US" dirty="0"/>
              <a:t>입력</a:t>
            </a:r>
            <a:endParaRPr lang="en-US" altLang="ko-KR" dirty="0"/>
          </a:p>
          <a:p>
            <a:pPr algn="ctr"/>
            <a:r>
              <a:rPr lang="ko-KR" altLang="en-US" dirty="0"/>
              <a:t>사운드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B2671A-3174-E4FA-DC63-8DBAA84ACE1C}"/>
              </a:ext>
            </a:extLst>
          </p:cNvPr>
          <p:cNvSpPr/>
          <p:nvPr/>
        </p:nvSpPr>
        <p:spPr>
          <a:xfrm>
            <a:off x="975360" y="4672149"/>
            <a:ext cx="3814354" cy="1672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</a:p>
          <a:p>
            <a:pPr algn="ctr"/>
            <a:r>
              <a:rPr lang="ko-KR" altLang="en-US" dirty="0"/>
              <a:t>결정체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B00071-F980-A170-21F8-FEDFD6E05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63" y="276183"/>
            <a:ext cx="5991477" cy="20301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311A86-C3F8-5D34-DA98-1040F3F79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63" y="2439487"/>
            <a:ext cx="6005142" cy="18571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7CB79D-EF6C-9442-2C20-EC16EFE9D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63" y="4614845"/>
            <a:ext cx="6609785" cy="17866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DF269D-C51F-0F85-9B34-1B72F8009F65}"/>
              </a:ext>
            </a:extLst>
          </p:cNvPr>
          <p:cNvSpPr txBox="1"/>
          <p:nvPr/>
        </p:nvSpPr>
        <p:spPr>
          <a:xfrm>
            <a:off x="365760" y="43228"/>
            <a:ext cx="1048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종속성 설정을 해주자</a:t>
            </a:r>
            <a:r>
              <a:rPr lang="en-US" altLang="ko-KR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D3ADBF4-A5FD-6136-2CF2-2F59C5D9FC29}"/>
              </a:ext>
            </a:extLst>
          </p:cNvPr>
          <p:cNvGrpSpPr/>
          <p:nvPr/>
        </p:nvGrpSpPr>
        <p:grpSpPr>
          <a:xfrm>
            <a:off x="200160" y="1044857"/>
            <a:ext cx="665280" cy="5205600"/>
            <a:chOff x="200160" y="1044857"/>
            <a:chExt cx="665280" cy="520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49F0193-F490-C14C-2126-2F4BC105BC4E}"/>
                    </a:ext>
                  </a:extLst>
                </p14:cNvPr>
                <p14:cNvContentPartPr/>
                <p14:nvPr/>
              </p14:nvContentPartPr>
              <p14:xfrm>
                <a:off x="408600" y="1044857"/>
                <a:ext cx="96840" cy="45068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49F0193-F490-C14C-2126-2F4BC105BC4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9600" y="1036217"/>
                  <a:ext cx="114480" cy="45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CC0628C-E217-5387-EB23-19F045A50ADA}"/>
                    </a:ext>
                  </a:extLst>
                </p14:cNvPr>
                <p14:cNvContentPartPr/>
                <p14:nvPr/>
              </p14:nvContentPartPr>
              <p14:xfrm>
                <a:off x="200160" y="5140577"/>
                <a:ext cx="665280" cy="11098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CC0628C-E217-5387-EB23-19F045A50A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1160" y="5131937"/>
                  <a:ext cx="682920" cy="112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666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38D4AF-FBAE-34C9-3230-ACFECDA0DFB5}"/>
              </a:ext>
            </a:extLst>
          </p:cNvPr>
          <p:cNvSpPr txBox="1"/>
          <p:nvPr/>
        </p:nvSpPr>
        <p:spPr>
          <a:xfrm>
            <a:off x="461554" y="566057"/>
            <a:ext cx="91182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빌드 시스템에 대해서 설명하자면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빌드기법들이</a:t>
            </a:r>
            <a:r>
              <a:rPr lang="ko-KR" altLang="en-US" dirty="0"/>
              <a:t> 있는데 </a:t>
            </a:r>
            <a:r>
              <a:rPr lang="ko-KR" altLang="en-US" dirty="0" err="1"/>
              <a:t>빌드기법들은</a:t>
            </a:r>
            <a:r>
              <a:rPr lang="ko-KR" altLang="en-US" dirty="0"/>
              <a:t> 전부다 </a:t>
            </a:r>
            <a:r>
              <a:rPr lang="ko-KR" altLang="en-US" dirty="0" err="1"/>
              <a:t>빌드시간을</a:t>
            </a:r>
            <a:r>
              <a:rPr lang="ko-KR" altLang="en-US" dirty="0"/>
              <a:t> 줄이기 위해서 만들어졌습니다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비주얼스튜디오가</a:t>
            </a:r>
            <a:r>
              <a:rPr lang="ko-KR" altLang="en-US" dirty="0"/>
              <a:t> 지원하는 대표적인 기법은 </a:t>
            </a:r>
            <a:r>
              <a:rPr lang="ko-KR" altLang="en-US" dirty="0" err="1"/>
              <a:t>다음과같다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다중프로세스 컴파일 </a:t>
            </a:r>
            <a:r>
              <a:rPr lang="en-US" altLang="ko-KR" dirty="0"/>
              <a:t>&lt;=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유니티빌드</a:t>
            </a:r>
            <a:r>
              <a:rPr lang="ko-KR" altLang="en-US" dirty="0"/>
              <a:t> </a:t>
            </a:r>
            <a:r>
              <a:rPr lang="en-US" altLang="ko-KR" dirty="0"/>
              <a:t>&lt;= </a:t>
            </a:r>
            <a:r>
              <a:rPr lang="ko-KR" altLang="en-US" dirty="0"/>
              <a:t>사용하지 않는다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프리컴파일</a:t>
            </a:r>
            <a:r>
              <a:rPr lang="ko-KR" altLang="en-US" dirty="0"/>
              <a:t> 헤더 </a:t>
            </a:r>
            <a:r>
              <a:rPr lang="en-US" altLang="ko-KR" dirty="0"/>
              <a:t>&lt;=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622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6341A1-7DDB-4A5D-07C6-6A13E7DA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74" y="2150708"/>
            <a:ext cx="7516274" cy="4420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9E126-A6AC-3138-B5EE-0BDA42A6156E}"/>
              </a:ext>
            </a:extLst>
          </p:cNvPr>
          <p:cNvSpPr txBox="1"/>
          <p:nvPr/>
        </p:nvSpPr>
        <p:spPr>
          <a:xfrm>
            <a:off x="317474" y="287075"/>
            <a:ext cx="1050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다중 프로세서 컴파일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개의 </a:t>
            </a:r>
            <a:r>
              <a:rPr lang="en-US" altLang="ko-KR" dirty="0"/>
              <a:t>CPP</a:t>
            </a:r>
            <a:r>
              <a:rPr lang="ko-KR" altLang="en-US" dirty="0"/>
              <a:t>파일이 있다고 치자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F5E190-EB47-5382-0279-4A5F71296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791"/>
          <a:stretch/>
        </p:blipFill>
        <p:spPr>
          <a:xfrm>
            <a:off x="8097033" y="2418965"/>
            <a:ext cx="3777493" cy="30500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960A0B5-3D3A-673C-AF37-51439B191210}"/>
                  </a:ext>
                </a:extLst>
              </p14:cNvPr>
              <p14:cNvContentPartPr/>
              <p14:nvPr/>
            </p14:nvContentPartPr>
            <p14:xfrm>
              <a:off x="4416615" y="5941695"/>
              <a:ext cx="3281040" cy="328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960A0B5-3D3A-673C-AF37-51439B1912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7975" y="5933055"/>
                <a:ext cx="3298680" cy="3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82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013E30-36A7-16E2-6094-C5C5EC3C7EB2}"/>
              </a:ext>
            </a:extLst>
          </p:cNvPr>
          <p:cNvSpPr/>
          <p:nvPr/>
        </p:nvSpPr>
        <p:spPr>
          <a:xfrm>
            <a:off x="209007" y="1053737"/>
            <a:ext cx="3683725" cy="1663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61DB1-1D0A-6BF9-A7B7-1F3477A72396}"/>
              </a:ext>
            </a:extLst>
          </p:cNvPr>
          <p:cNvSpPr/>
          <p:nvPr/>
        </p:nvSpPr>
        <p:spPr>
          <a:xfrm>
            <a:off x="4045132" y="1053736"/>
            <a:ext cx="3683725" cy="1663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CPU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FF0149-43BE-D9CD-916D-533AE1B81E5D}"/>
              </a:ext>
            </a:extLst>
          </p:cNvPr>
          <p:cNvSpPr/>
          <p:nvPr/>
        </p:nvSpPr>
        <p:spPr>
          <a:xfrm>
            <a:off x="7881257" y="1053735"/>
            <a:ext cx="3683725" cy="1663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CPU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3C6298-5808-ACB3-7E9C-195FDC2F09CD}"/>
              </a:ext>
            </a:extLst>
          </p:cNvPr>
          <p:cNvSpPr/>
          <p:nvPr/>
        </p:nvSpPr>
        <p:spPr>
          <a:xfrm>
            <a:off x="505097" y="2342605"/>
            <a:ext cx="3265714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CPP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B76C28-6389-082F-20BC-DB409AAA4FA9}"/>
              </a:ext>
            </a:extLst>
          </p:cNvPr>
          <p:cNvSpPr/>
          <p:nvPr/>
        </p:nvSpPr>
        <p:spPr>
          <a:xfrm>
            <a:off x="505097" y="3862252"/>
            <a:ext cx="3265714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CPP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CD73DC-F8AB-1026-D685-0AC5204CA94C}"/>
              </a:ext>
            </a:extLst>
          </p:cNvPr>
          <p:cNvSpPr/>
          <p:nvPr/>
        </p:nvSpPr>
        <p:spPr>
          <a:xfrm>
            <a:off x="505097" y="5303521"/>
            <a:ext cx="3265714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CPP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83A6EB-40E9-D564-A3E9-C3C205E7C321}"/>
              </a:ext>
            </a:extLst>
          </p:cNvPr>
          <p:cNvSpPr/>
          <p:nvPr/>
        </p:nvSpPr>
        <p:spPr>
          <a:xfrm>
            <a:off x="418013" y="23405"/>
            <a:ext cx="3265714" cy="130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D582F-45FB-64A0-C67B-199E8FEEE296}"/>
              </a:ext>
            </a:extLst>
          </p:cNvPr>
          <p:cNvSpPr txBox="1"/>
          <p:nvPr/>
        </p:nvSpPr>
        <p:spPr>
          <a:xfrm>
            <a:off x="4223929" y="3328307"/>
            <a:ext cx="61173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 프로세스 컴파일을 사용하지 않으면</a:t>
            </a:r>
            <a:endParaRPr lang="en-US" altLang="ko-KR" dirty="0"/>
          </a:p>
          <a:p>
            <a:r>
              <a:rPr lang="ko-KR" altLang="en-US" dirty="0"/>
              <a:t>모든</a:t>
            </a:r>
            <a:r>
              <a:rPr lang="en-US" altLang="ko-KR" dirty="0"/>
              <a:t> CPP</a:t>
            </a:r>
            <a:r>
              <a:rPr lang="ko-KR" altLang="en-US" dirty="0"/>
              <a:t>파일을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CPU</a:t>
            </a:r>
            <a:r>
              <a:rPr lang="ko-KR" altLang="en-US" dirty="0"/>
              <a:t>가 다 처리하는 것이기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무조건 느릴 수 밖에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요즘 </a:t>
            </a:r>
            <a:r>
              <a:rPr lang="ko-KR" altLang="en-US" dirty="0" err="1"/>
              <a:t>안키면</a:t>
            </a:r>
            <a:r>
              <a:rPr lang="ko-KR" altLang="en-US" dirty="0"/>
              <a:t> 멍청이입니다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나는 느리게 </a:t>
            </a:r>
            <a:r>
              <a:rPr lang="ko-KR" altLang="en-US" dirty="0" err="1"/>
              <a:t>빌드되는</a:t>
            </a:r>
            <a:r>
              <a:rPr lang="ko-KR" altLang="en-US" dirty="0"/>
              <a:t> 걸 좋아합니다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1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625</Words>
  <Application>Microsoft Office PowerPoint</Application>
  <PresentationFormat>와이드스크린</PresentationFormat>
  <Paragraphs>168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16</cp:revision>
  <dcterms:created xsi:type="dcterms:W3CDTF">2023-07-10T05:32:34Z</dcterms:created>
  <dcterms:modified xsi:type="dcterms:W3CDTF">2023-07-11T06:39:50Z</dcterms:modified>
</cp:coreProperties>
</file>