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85" r:id="rId2"/>
    <p:sldId id="288" r:id="rId3"/>
    <p:sldId id="334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330" r:id="rId12"/>
    <p:sldId id="331" r:id="rId13"/>
    <p:sldId id="332" r:id="rId14"/>
    <p:sldId id="333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320" r:id="rId40"/>
    <p:sldId id="321" r:id="rId41"/>
    <p:sldId id="322" r:id="rId42"/>
    <p:sldId id="323" r:id="rId43"/>
    <p:sldId id="324" r:id="rId44"/>
    <p:sldId id="325" r:id="rId45"/>
    <p:sldId id="326" r:id="rId46"/>
    <p:sldId id="327" r:id="rId47"/>
    <p:sldId id="328" r:id="rId48"/>
    <p:sldId id="329" r:id="rId49"/>
    <p:sldId id="286" r:id="rId50"/>
    <p:sldId id="287" r:id="rId5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05:10:50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2355 220 24575,'-2'-3'0,"0"1"0,0 0 0,0 0 0,1 0 0,-2 0 0,1 0 0,0 1 0,0-1 0,-1 0 0,1 1 0,0 0 0,-1 0 0,0 0 0,1 0 0,-1 0 0,-3-1 0,3 1 0,-33-11 0,-1 1 0,0 2 0,-70-7 0,-118 3 0,163 11 0,-955-5 0,636 10 0,357-4 0,0 2 0,0 1 0,0 2 0,0 0 0,0 1 0,1 1 0,0 1 0,-43 20 0,56-22 0,0 1 0,0 1 0,1-1 0,-1 1 0,2 1 0,-1 0 0,1 0 0,0 1 0,1 0 0,0 0 0,0 0 0,1 1 0,0 0 0,1 1 0,0-1 0,1 1 0,0 0 0,0 0 0,1 0 0,-2 18 0,2-10 0,1-1 0,1 1 0,1 0 0,0 0 0,1 0 0,2 0 0,5 26 0,-5-35 0,0-1 0,1 0 0,0 1 0,0-1 0,1-1 0,0 1 0,1-1 0,0 0 0,0 0 0,1 0 0,0-1 0,0 0 0,0-1 0,1 1 0,14 7 0,0-1 0,0-2 0,1-1 0,0 0 0,40 10 0,102 13 0,-90-19 0,167 24 0,0-9 0,278-5 0,1287-24 0,-750-3 0,5579 3 0,-6514-2 0,0-6 0,-1-5 0,214-51 0,-326 61 0,0 0 0,-1-1 0,1 0 0,-1 0 0,0-1 0,0 0 0,0 0 0,-1-1 0,1 0 0,-1 0 0,-1-1 0,1 0 0,-1 0 0,-1-1 0,1 1 0,-1-1 0,-1 0 0,1-1 0,-1 1 0,4-14 0,-1 0 0,-1 1 0,-1-1 0,0 0 0,-2-1 0,-1 1 0,-1 0 0,-2-36 0,0 50 0,0 0 0,-1 1 0,0-1 0,0 0 0,-1 1 0,0-1 0,-1 1 0,1 0 0,-1 0 0,-1 1 0,1-1 0,-1 1 0,0 0 0,-1 0 0,1 0 0,-1 1 0,0 0 0,-1 0 0,-9-5 0,-7-4 0,-1 1 0,0 1 0,-1 1 0,-37-10 0,-118-31 0,-2 8 0,-2 8 0,-1 9 0,-198-5 0,-1238 18-827,1068 19 823,-3375-2-54,2282-4 947,1323-23-889,38 0 0,-144 23-31,271 2-1303,117-1-5492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05:35:00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99 658 24575,'-2'-20'0,"0"0"0,-2 1 0,0 0 0,-1-1 0,-8-17 0,-4-19 0,3 7 0,2 0 0,2-1 0,3-1 0,1 1 0,3-1 0,4-66 0,0 114 0,0 1 0,-1-1 0,1 1 0,0 0 0,0-1 0,0 1 0,1 0 0,-1 0 0,0 0 0,1 0 0,-1 0 0,1 0 0,0 0 0,0 0 0,0 1 0,0-1 0,0 1 0,0-1 0,0 1 0,0 0 0,0 0 0,1 0 0,-1 0 0,0 0 0,1 0 0,-1 1 0,1-1 0,-1 1 0,1 0 0,2 0 0,12-2 0,0 2 0,0 0 0,23 3 0,-31-2 0,324 54 0,-11 0 0,132-42-1365,-417-14-5461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05:35:01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1 875 24575,'-1'-87'0,"7"-255"0,-1 260 0,5 0 0,21-90 0,-29 162 0,1 0 0,0 0 0,0 0 0,1 1 0,0-1 0,9-14 0,-11 22 0,-1 0 0,1 0 0,0 0 0,-1 0 0,1 1 0,0-1 0,0 0 0,0 1 0,1-1 0,-1 1 0,0 0 0,0 0 0,1 0 0,-1 0 0,1 0 0,-1 0 0,1 0 0,-1 1 0,1 0 0,-1-1 0,1 1 0,0 0 0,-1 0 0,1 0 0,-1 1 0,1-1 0,-1 0 0,1 1 0,-1 0 0,1 0 0,4 2 0,28 14 0,0 2 0,-1 1 0,44 34 0,12 8 0,67 19 134,-36-20-1633,-102-50-5327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05:35:22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21310 5972 24575,'-9'-6'0,"0"0"0,0 0 0,0 1 0,-1 0 0,1 1 0,-1 0 0,0 0 0,-16-2 0,-20-9 0,-494-219 28,150 61-361,11 15-890,-102-36 361,-99-37-1360,-87-32 1061,-629-209-1279,-1695-385 0,1528 546 1782,-3 32 2601,447 86-971,-1018-209-972,346 41 2722,1444 305-2341,-1055-222 4883,711 163-5228,-183-33-43,588 116 7,2-8 0,-302-108 0,75-24 0,-106-39 0,10 10 0,97 36 0,-75-30 0,450 182-1365,7 4-5461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05:35:23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1 786 24575,'0'-687'0,"0"685"0,-1-5 0,1 0 0,1 0 0,-1 0 0,1 0 0,0 0 0,3-7 0,-3 12 0,0 0 0,0 0 0,0 0 0,0 0 0,0 0 0,1 0 0,-1 1 0,1-1 0,-1 0 0,1 1 0,0 0 0,0-1 0,0 1 0,-1 0 0,1 0 0,0 0 0,0 0 0,1 0 0,-1 0 0,0 0 0,0 1 0,0-1 0,3 1 0,33-5 0,1 2 0,-1 2 0,55 5 0,-44-2 0,352 41 127,-130-9-1619,-229-31-5334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05:36:47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7911 3557 24575,'-45'-42'0,"-1"1"0,-2 3 0,-97-59 0,-345-189 0,-20 30 0,-1348-498 0,850 364 0,421 143 0,15-28 0,248 117 0,-735-284 0,899 380 0,-221-121 0,-16 6 0,190 91 0,154 68-1365,32 14-5461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05:37:18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19062 3363 24575,'0'1'0,"0"-1"0,0 1 0,-1 0 0,1 0 0,-1-1 0,1 1 0,0 0 0,-1 0 0,0-1 0,1 1 0,-1 0 0,1-1 0,-1 1 0,0-1 0,1 1 0,-1-1 0,0 1 0,0-1 0,1 1 0,-1-1 0,0 0 0,0 1 0,0-1 0,1 0 0,-1 0 0,0 0 0,0 0 0,0 1 0,0-1 0,0 0 0,-1-1 0,-32 1 0,32 0 0,-85-11 0,-163-43 0,124 23 0,-973-196 0,655 139 0,-2500-548-768,1547 335 768,-1299-228 0,1377 265 0,750 149 0,-422-80 0,-1551-318 0,791 180 748,1507 302-738,-491 1 0,217 21-10,61-1 0,-352 11-1365,783-1-5461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05:37:18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19062 3363 24575,'0'1'0,"0"-1"0,0 1 0,-1 0 0,1 0 0,-1-1 0,1 1 0,0 0 0,-1 0 0,0-1 0,1 1 0,-1 0 0,1-1 0,-1 1 0,0-1 0,1 1 0,-1-1 0,0 1 0,0-1 0,1 1 0,-1-1 0,0 0 0,0 1 0,0-1 0,1 0 0,-1 0 0,0 0 0,0 0 0,0 1 0,0-1 0,0 0 0,-1-1 0,-32 1 0,32 0 0,-85-11 0,-163-43 0,124 23 0,-973-196 0,655 139 0,-2500-548-768,1547 335 768,-1299-228 0,1377 265 0,750 149 0,-422-80 0,-1551-318 0,791 180 748,1507 302-738,-491 1 0,217 21-10,61-1 0,-352 11-1365,783-1-5461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06:11:18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3757 0 24575,'-141'7'0,"-202"35"0,44-3 0,-449-1 0,-4-38 0,429-3 0,63 0 0,-361 8 0,590-3 0,5-1 0,0 1 0,0 1 0,-28 8 0,50-10 0,1 1 0,-1-1 0,1 1 0,0 0 0,0 0 0,0 1 0,0-1 0,0 1 0,0-1 0,1 1 0,-1 0 0,1 0 0,0 0 0,0 0 0,0 0 0,0 1 0,-1 3 0,-22 67 0,21-59 0,-6 35 0,2 1 0,2-1 0,3 1 0,6 99 0,-1-50 0,-2-95 0,0 81 0,4 0 0,20 124 0,-19-186 0,0 0 0,2 0 0,0-1 0,2 0 0,0-1 0,2 0 0,0 0 0,1-1 0,2 0 0,0-2 0,1 1 0,1-2 0,29 28 0,-16-23 0,1-2 0,1-1 0,1-2 0,1-1 0,43 17 0,5-5 0,96 21 0,230 25 0,-148-32 0,467 111 0,113 20 0,11-66 0,518-93 0,-820-20 0,-344 5 0,464-7 0,-4-44 0,-382 11 0,552-52 0,398 83 0,-710 14 0,7229-4-470,-3925-2 309,-3534-3 161,416-60 0,608-162 0,-404 65 0,353-86 631,-974 193-631,72-18 0,-51-26 0,402-184 0,-704 278 0,15-6 0,-1-1 0,0-1 0,-1-1 0,-1-2 0,29-21 0,-47 32 0,0 1 0,-1 0 0,1-1 0,-1 0 0,0 0 0,0 0 0,0 0 0,-1 0 0,1-1 0,-1 1 0,0-1 0,0 0 0,-1 0 0,1 1 0,-1-1 0,0 0 0,0 0 0,-1 0 0,0 0 0,0 0 0,0 0 0,0 0 0,-1 0 0,1 0 0,-1 0 0,-1 0 0,1 0 0,-1 0 0,0 1 0,0-1 0,0 1 0,0-1 0,-1 1 0,0 0 0,-5-6 0,-4-5 0,-1 0 0,0 0 0,-2 1 0,1 1 0,-2 0 0,0 1 0,-23-12 0,-131-63 0,52 38 0,-3 4 0,-2 6 0,-214-39 0,-394-1 0,-891 62-2005,1084 22 973,-3711 3-3788,-2142-10 3752,1732 0 1062,-2694 2 7572,7329 0-14392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06:19:08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24575,'7'6'0,"0"-1"0,0 0 0,1 0 0,-1-1 0,17 7 0,0 0 0,235 97 0,-102-47 0,396 167-87,390 165-272,-21 48 136,-232-48 418,-477-256-13,218 185-1,-262-169 69,-46-40-1754,-98-92-5322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06:32:36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3176 103 24575,'-2890'0'0,"2880"0"0,1 1 0,-1 0 0,0 1 0,1 0 0,0 1 0,-1 0 0,1 0 0,0 0 0,0 2 0,1-1 0,-1 1 0,1 0 0,0 0 0,0 1 0,1 1 0,0-1 0,0 1 0,0 0 0,-9 14 0,1 0 0,2 1 0,0 0 0,2 1 0,0 0 0,2 1 0,-10 35 0,13-27 0,2 0 0,1 0 0,1 0 0,2 0 0,6 56 0,-6-86 0,2 9 0,-1 0 0,2 0 0,-1 0 0,1 0 0,1 0 0,0-1 0,1 1 0,0-1 0,0 0 0,1-1 0,0 1 0,1-1 0,0 0 0,0-1 0,1 0 0,0 0 0,1 0 0,0-1 0,0-1 0,0 1 0,1-2 0,15 8 0,19 7 0,1-3 0,1-1 0,94 18 0,-88-22 0,209 40 0,3-12 0,1-11 0,346-7 0,3474-26 0,-4054 4 0,0-1 0,0-2 0,35-8 0,-49 7 0,-1-1 0,1 0 0,-1-2 0,0 0 0,-1 0 0,1-1 0,17-14 0,-30 20 0,10-6 0,-1 0 0,0-1 0,0 0 0,-1-1 0,0 0 0,-1-1 0,0 0 0,-1-1 0,0 0 0,-1 0 0,11-22 0,-15 26 0,34-90 0,-35 88 0,-1 1 0,0-1 0,-1 1 0,0-1 0,0 0 0,-1 1 0,0-1 0,-3-17 0,1 22 0,1 1 0,-1-1 0,0 0 0,-1 1 0,1 0 0,-1 0 0,0-1 0,0 1 0,0 1 0,0-1 0,-1 0 0,0 1 0,1 0 0,-1 0 0,-7-4 0,-9-5 0,-42-20 0,47 25 0,-45-19 0,0 3 0,-93-23 0,-134-15 0,203 45 0,-277-55 0,-534-100 0,588 119 0,-549-21 0,-125 79-1365,949-6-5461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05:10:53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1478 392 24575,'-302'-2'0,"-322"5"0,590-1 0,1 1 0,-1 2 0,1 2 0,0 0 0,1 3 0,0 0 0,0 2 0,-36 20 0,56-24 0,1 0 0,0 1 0,0 1 0,1 0 0,0 0 0,1 1 0,0 0 0,0 1 0,2-1 0,-12 22 0,-5 16 0,-24 70 0,42-102 0,0 0 0,1 1 0,1 0 0,0 0 0,0 19 0,3-32 0,1 0 0,0 0 0,0 0 0,0-1 0,1 1 0,0 0 0,0 0 0,0 0 0,1-1 0,-1 1 0,1-1 0,0 1 0,0-1 0,1 0 0,-1 0 0,1 0 0,0 0 0,0 0 0,0 0 0,1-1 0,-1 1 0,1-1 0,8 5 0,4 1 0,1-2 0,0 0 0,1 0 0,0-2 0,0 0 0,0-1 0,28 2 0,138 1 0,-139-7 0,1894 0 0,-826-2 0,7361 2 0,-8468 0 0,0 0 0,-1 0 0,1-1 0,0 1 0,0-1 0,-1-1 0,1 1 0,-1-1 0,11-4 0,-15 5 0,0 0 0,0 0 0,1 1 0,-1-1 0,0 0 0,0 0 0,-1 0 0,1 0 0,0-1 0,0 1 0,0 0 0,-1 0 0,1 0 0,-1-1 0,1 1 0,-1 0 0,1-1 0,-1 0 0,0-1 0,0 0 0,0 0 0,0 0 0,0 0 0,-1 0 0,1 1 0,-1-1 0,0 0 0,0 0 0,0 1 0,-2-6 0,-6-6 0,0 0 0,0 0 0,-1 0 0,-1 2 0,0-1 0,-1 1 0,0 1 0,-19-13 0,-7-4 0,-73-39 0,-33-5-34,-3 5 0,-2 8-1,-170-45 1,101 50-122,-362-44 0,-238 46-180,2 49 125,551 5 194,-399 2-16,-1128-3-115,1492-11 148,-509-82 0,743 80 8,-543-88 516,-4 44-20,-268 56-343,374 5-164,344-7 3,-227 8 0,327 1 0,1 4 0,1 1 0,-70 25 0,-173 78 0,225-84 0,-70 34 0,-78 28 0,197-84-1365,7-4-5461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05:11:31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3392 222 24575,'-5'-1'0,"1"0"0,0 0 0,0-1 0,-1 1 0,1-1 0,0 0 0,0 0 0,1-1 0,-5-2 0,-17-9 0,-33-6 0,0 3 0,-2 3 0,-97-11 0,75 12 0,-77-4 0,-316 7 0,300 13 0,-230-26 0,319 12 0,-50-8 0,-172-2 0,237 21 0,-97 3 0,145 0 0,1 1 0,-42 14 0,-15 3 0,-3-3 0,1 4 0,1 4 0,1 3 0,2 4 0,-137 78 0,200-102 0,1-2 0,-1 1 0,2 0 0,-1 1 0,1 1 0,-18 17 0,29-25 0,-1 0 0,1 0 0,-1 0 0,1 1 0,0-1 0,0 0 0,0 0 0,0 1 0,0-1 0,0 0 0,1 1 0,-1-1 0,1 1 0,0-1 0,-1 1 0,2 4 0,-1-4 0,1 0 0,0 1 0,1-1 0,-1 0 0,1 0 0,-1-1 0,1 1 0,0 0 0,0 0 0,0-1 0,0 1 0,0-1 0,1 0 0,-1 0 0,1 0 0,3 3 0,15 8 0,0 0 0,1-1 0,1-1 0,0-1 0,27 7 0,126 30 0,-136-38 0,35 8 0,121 10 0,-154-22 0,1 3 0,47 14 0,-56-12 0,1-1 0,0-3 0,0 0 0,42 0 0,142-9 0,294 9 0,-330 14 0,-81-7 0,114 0 0,-92-16 0,163 5 0,-184 9 0,36 1 0,-100-9 0,1 2 0,-1 2 0,42 12 0,-31-7 0,56 7 0,408-9 0,-298-13 0,3807 3 0,-3988-2 0,0-2 0,63-14 0,-61 10 0,2 1 0,43-2 0,14 4 0,114-19 0,-152 10 0,0-2 0,62-26 0,-75 22 0,75-44 0,-93 49 0,-23 11 0,1 1 0,-1-1 0,1 0 0,-1-1 0,0 1 0,-1-1 0,1 0 0,-1 0 0,0 0 0,0 0 0,-1 0 0,1-1 0,-1 1 0,0-1 0,-1 0 0,1 1 0,-1-1 0,0 0 0,-1 0 0,1 0 0,-1 0 0,0 0 0,-2-8 0,1-1 0,-1-1 0,0 1 0,-1 0 0,-1 0 0,-1 0 0,0 1 0,-1-1 0,-7-13 0,7 20 0,0 0 0,0 0 0,0 0 0,-1 1 0,-1 0 0,1 1 0,-1 0 0,0 0 0,-1 0 0,1 1 0,-1 0 0,0 1 0,0 0 0,0 0 0,-1 1 0,-11-2 0,-21-5 0,0 3 0,-64-3 0,54 6 0,-503-86 0,447 69 0,-1 5 0,-149-3 0,-223 23 0,366-1 0,-597 51 0,512-34 0,-131 23 0,-187 12 0,-280-54 0,355-4 0,-190 3-1365,609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05:34:57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10137 5464 24575,'0'0'0,"0"1"0,-1 0 0,1-1 0,0 1 0,-1-1 0,1 1 0,0-1 0,-1 1 0,1-1 0,-1 1 0,1-1 0,-1 0 0,1 1 0,-1-1 0,1 0 0,-1 1 0,1-1 0,-1 0 0,1 0 0,-1 1 0,0-1 0,1 0 0,-1 0 0,1 0 0,-1 0 0,0 0 0,1 0 0,-1 0 0,1 0 0,-1 0 0,0 0 0,1 0 0,-1 0 0,1 0 0,-1 0 0,0-1 0,1 1 0,-1 0 0,1-1 0,-1 1 0,1 0 0,-1-1 0,0 0 0,-36-15 0,31 13 0,-59-29 0,1-3 0,-75-56 0,-110-100 0,178 134 0,31 25 0,-576-423 0,-262-69-644,244 152 562,-2430-1395-1203,1170 896 787,1102 548 3007,632 261-2509,82 35 0,2-4 0,1-3 0,-97-60 0,-101-61 0,176 103 0,7 8 0,-185-60 0,75 33 0,162 56-1365,8 5-5461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05:34:59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20400 5564 24575,'0'1'0,"0"0"0,-1-1 0,1 1 0,0 0 0,-1 0 0,1-1 0,-1 1 0,1-1 0,-1 1 0,1 0 0,-1-1 0,0 1 0,1-1 0,-1 0 0,1 1 0,-1-1 0,0 1 0,0-1 0,1 0 0,-1 1 0,0-1 0,0 0 0,1 0 0,-1 0 0,0 0 0,0 0 0,1 0 0,-1 0 0,0 0 0,0 0 0,0 0 0,1 0 0,-1 0 0,0 0 0,0-1 0,1 1 0,-1 0 0,0 0 0,0-1 0,-40-11 0,39 11 0,-491-199 18,188 70-310,-58-15-803,-90-29 313,-84-33-1252,-977-390-33,-297-115 338,599 275-191,-1727-386 1,2360 698 1727,71 21 294,-1854-363 5327,1726 348-5429,-717-149 0,-497-97 1914,1132 232 1582,-211-67-2425,375 85-1071,86 21 0,-33-9 0,351 73 0,84 20-1365,36 7-5461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05:35:00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99 658 24575,'-2'-20'0,"0"0"0,-2 1 0,0 0 0,-1-1 0,-8-17 0,-4-19 0,3 7 0,2 0 0,2-1 0,3-1 0,1 1 0,3-1 0,4-66 0,0 114 0,0 1 0,-1-1 0,1 1 0,0 0 0,0-1 0,0 1 0,1 0 0,-1 0 0,0 0 0,1 0 0,-1 0 0,1 0 0,0 0 0,0 0 0,0 1 0,0-1 0,0 1 0,0-1 0,0 1 0,0 0 0,0 0 0,1 0 0,-1 0 0,0 0 0,1 0 0,-1 1 0,1-1 0,-1 1 0,1 0 0,2 0 0,12-2 0,0 2 0,0 0 0,23 3 0,-31-2 0,324 54 0,-11 0 0,132-42-1365,-417-14-5461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05:35:01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1 875 24575,'-1'-87'0,"7"-255"0,-1 260 0,5 0 0,21-90 0,-29 162 0,1 0 0,0 0 0,0 0 0,1 1 0,0-1 0,9-14 0,-11 22 0,-1 0 0,1 0 0,0 0 0,-1 0 0,1 1 0,0-1 0,0 0 0,0 1 0,1-1 0,-1 1 0,0 0 0,0 0 0,1 0 0,-1 0 0,1 0 0,-1 0 0,1 0 0,-1 1 0,1 0 0,-1-1 0,1 1 0,0 0 0,-1 0 0,1 0 0,-1 1 0,1-1 0,-1 0 0,1 1 0,-1 0 0,1 0 0,4 2 0,28 14 0,0 2 0,-1 1 0,44 34 0,12 8 0,67 19 134,-36-20-1633,-102-50-5327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05:34:57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10137 5464 24575,'0'0'0,"0"1"0,-1 0 0,1-1 0,0 1 0,-1-1 0,1 1 0,0-1 0,-1 1 0,1-1 0,-1 1 0,1-1 0,-1 0 0,1 1 0,-1-1 0,1 0 0,-1 1 0,1-1 0,-1 0 0,1 0 0,-1 1 0,0-1 0,1 0 0,-1 0 0,1 0 0,-1 0 0,0 0 0,1 0 0,-1 0 0,1 0 0,-1 0 0,0 0 0,1 0 0,-1 0 0,1 0 0,-1 0 0,0-1 0,1 1 0,-1 0 0,1-1 0,-1 1 0,1 0 0,-1-1 0,0 0 0,-36-15 0,31 13 0,-59-29 0,1-3 0,-75-56 0,-110-100 0,178 134 0,31 25 0,-576-423 0,-262-69-644,244 152 562,-2430-1395-1203,1170 896 787,1102 548 3007,632 261-2509,82 35 0,2-4 0,1-3 0,-97-60 0,-101-61 0,176 103 0,7 8 0,-185-60 0,75 33 0,162 56-1365,8 5-5461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05:34:59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20400 5564 24575,'0'1'0,"0"0"0,-1-1 0,1 1 0,0 0 0,-1 0 0,1-1 0,-1 1 0,1-1 0,-1 1 0,1 0 0,-1-1 0,0 1 0,1-1 0,-1 0 0,1 1 0,-1-1 0,0 1 0,0-1 0,1 0 0,-1 1 0,0-1 0,0 0 0,1 0 0,-1 0 0,0 0 0,0 0 0,1 0 0,-1 0 0,0 0 0,0 0 0,0 0 0,1 0 0,-1 0 0,0 0 0,0-1 0,1 1 0,-1 0 0,0 0 0,0-1 0,-40-11 0,39 11 0,-491-199 18,188 70-310,-58-15-803,-90-29 313,-84-33-1252,-977-390-33,-297-115 338,599 275-191,-1727-386 1,2360 698 1727,71 21 294,-1854-363 5327,1726 348-5429,-717-149 0,-497-97 1914,1132 232 1582,-211-67-2425,375 85-1071,86 21 0,-33-9 0,351 73 0,84 20-1365,36 7-5461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B677B-AFF8-454F-9F78-897EFE0865B5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55224-54B1-4AE6-AB0A-9603B8A7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701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A8A70-4DC7-3B8D-AAF4-9E1AE73DA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220AE7-5FB6-00D8-1602-BA9B006DC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5B446-9E59-A9D0-97E8-7C07A509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D0A24-48D4-DCF5-EBDD-81676B2F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73037-92EB-E3AC-0FAC-B8B8775E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4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C4009-507B-8C31-5EAE-C77BB7FD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3F8BB0-6996-2B8F-06B5-53065AA08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187F5-1993-B195-2EF1-47928B8B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74927F-1C9B-D3A9-96B8-31662A35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04477-A632-F8B9-B91A-A694F219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94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92C37E-6BF8-61AD-AE05-E7845CC2E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21061E-64D6-6D78-82C4-75001031B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204421-8459-3329-D2B0-0E8918952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BB8B54-BF0A-DCB8-39B5-8D2528F4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C17A2-6060-B758-FF4A-E1EAD3BC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5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47B8F-2AB1-2B2F-DA57-5A1A7003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A32F-6262-A7D6-51A2-C61953273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776F7A-80E3-2FA8-21B0-37CF6E8F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8495D6-CDDB-5DCF-AA6D-4130330C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EB830-56EF-3265-DFBE-C3A04A7E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79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6653F-2815-913C-F51D-BC4953A0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47943A-D390-C2C8-AAB7-C79B2D9E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06281-E3DE-2543-DFA5-9CFD82D0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32A04-A0D5-3BA2-26C0-979FD933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C1514-37F4-6D70-15AA-7FA78B4E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7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F8BDD-A187-36F3-6D28-20A4CACD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FA4BB-372E-B1B2-7B83-2052D274F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1A4CFE-B6C9-B1DF-1980-E459ADD4E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59C814-9127-B87C-9C36-6871B64F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BA9A1C-C3A1-8D41-994A-2CCE923ED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C20EB6-9A1C-FB65-A770-FCA1CE82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86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61A14-D24A-74C6-75F7-0972131FF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5E9FB0-7895-4966-FEC9-A342A950D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2F6EB0-76F7-74CE-992C-4BED5559E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F3A799-BF76-A5BA-A766-F6D59A0D1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50A76E-5E5E-DDD6-8E3D-35CCBB353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1A685F-1E17-BAF5-A5CC-BEA6B6A2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8346DE-F77E-9C71-5BD1-ABBC0304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4B1BCE-8FED-4955-BEFE-7333BC75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1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E159E-4751-1EFD-F7E7-97BA64D1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D5201F-D969-E8C1-90E1-9173AB18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64D1B6-B3A9-A178-AF5F-27F8942B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65D5E0-4B2A-E609-3E14-9EEA43F5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43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D17E6A-C759-98E0-03A6-437E031B2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A95E6A-72C6-1CE3-A861-0FE2457E2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31C169-66E5-8422-1736-AF20126D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8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9AE03-CFA9-D5D5-4329-BD7015F1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7DF69-81C5-D879-72B3-E99B7F068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9889D0-4027-8FA0-67B0-A836148FA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96F84A-5FE8-CB6D-2CAB-243FD315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1219DB-347E-CD9E-8553-0C4B9A30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37F81E-60DD-4F64-E59B-175AA824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10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3EEA7-A32A-6026-EA9D-25F501FA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7A3593-ABF1-0CF2-6BB9-3A5612869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DDA653-B089-76F0-AEAC-93274617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BF16F6-43E7-BB65-AB60-820893FF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FD916D-A7FC-F1FE-4DE2-25F9E827B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AD4171-7060-543E-FD96-8991B2C6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4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FAB3EE-FBF8-3208-B42D-DC699BC9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98DFF9-ED65-E77D-4279-C6962D4A3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BC0660-3B0B-E0A3-9F48-1FCC43096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98437-31E6-436A-A165-AE491B949F77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7A972-73A5-9242-004F-000ED3699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437ED-90EA-7968-B32B-D2D6C0120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38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.xml"/><Relationship Id="rId5" Type="http://schemas.openxmlformats.org/officeDocument/2006/relationships/image" Target="../media/image9.png"/><Relationship Id="rId4" Type="http://schemas.openxmlformats.org/officeDocument/2006/relationships/customXml" Target="../ink/ink5.xml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0.xml"/><Relationship Id="rId5" Type="http://schemas.openxmlformats.org/officeDocument/2006/relationships/image" Target="../media/image9.png"/><Relationship Id="rId4" Type="http://schemas.openxmlformats.org/officeDocument/2006/relationships/customXml" Target="../ink/ink9.xml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customXml" Target="../ink/ink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customXml" Target="../ink/ink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customXml" Target="../ink/ink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90CF35-88A5-F724-0A7B-6BC8EA9BC36B}"/>
              </a:ext>
            </a:extLst>
          </p:cNvPr>
          <p:cNvSpPr txBox="1"/>
          <p:nvPr/>
        </p:nvSpPr>
        <p:spPr>
          <a:xfrm>
            <a:off x="470263" y="592183"/>
            <a:ext cx="89691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다른 라이브러리를 사용할 때 </a:t>
            </a:r>
            <a:r>
              <a:rPr lang="en-US" altLang="ko-KR" dirty="0"/>
              <a:t>.</a:t>
            </a:r>
            <a:r>
              <a:rPr lang="en-US" altLang="ko-KR" dirty="0" err="1"/>
              <a:t>dll</a:t>
            </a:r>
            <a:r>
              <a:rPr lang="ko-KR" altLang="en-US" dirty="0"/>
              <a:t>은 빌드의 결과물이기 때문에 </a:t>
            </a:r>
            <a:r>
              <a:rPr lang="ko-KR" altLang="en-US" dirty="0" err="1"/>
              <a:t>올릴필요가</a:t>
            </a:r>
            <a:r>
              <a:rPr lang="ko-KR" altLang="en-US" dirty="0"/>
              <a:t> 없는데</a:t>
            </a:r>
            <a:endParaRPr lang="en-US" altLang="ko-KR" dirty="0"/>
          </a:p>
          <a:p>
            <a:r>
              <a:rPr lang="ko-KR" altLang="en-US" dirty="0"/>
              <a:t>우리는 </a:t>
            </a:r>
            <a:r>
              <a:rPr lang="ko-KR" altLang="en-US" dirty="0" err="1"/>
              <a:t>사용해야하는</a:t>
            </a:r>
            <a:r>
              <a:rPr lang="ko-KR" altLang="en-US" dirty="0"/>
              <a:t> 사운드 라이브러리의 결과물이기 때문에 올려야 하는 녀석이다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어제 아래와 같이 처리한다음 </a:t>
            </a:r>
            <a:r>
              <a:rPr lang="ko-KR" altLang="en-US" dirty="0" err="1"/>
              <a:t>올렸어야</a:t>
            </a:r>
            <a:r>
              <a:rPr lang="ko-KR" altLang="en-US" dirty="0"/>
              <a:t> 했는데 실수했다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276BEA-AE9A-FBBE-82B6-92837CB50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63" y="2330546"/>
            <a:ext cx="7097115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516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970F6E-631D-E6AF-DD32-A2CCF5F944B4}"/>
              </a:ext>
            </a:extLst>
          </p:cNvPr>
          <p:cNvSpPr/>
          <p:nvPr/>
        </p:nvSpPr>
        <p:spPr>
          <a:xfrm>
            <a:off x="296091" y="243841"/>
            <a:ext cx="11425645" cy="12540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0E892F-8B87-72DD-2A6A-1B9F302C15EC}"/>
              </a:ext>
            </a:extLst>
          </p:cNvPr>
          <p:cNvSpPr/>
          <p:nvPr/>
        </p:nvSpPr>
        <p:spPr>
          <a:xfrm>
            <a:off x="296090" y="1580607"/>
            <a:ext cx="11425645" cy="14064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F6A935-E630-3EC0-CAAD-EB75597DB20E}"/>
              </a:ext>
            </a:extLst>
          </p:cNvPr>
          <p:cNvSpPr/>
          <p:nvPr/>
        </p:nvSpPr>
        <p:spPr>
          <a:xfrm>
            <a:off x="296090" y="3222171"/>
            <a:ext cx="11425645" cy="17417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힙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80653F-27F1-F847-5650-8BDB55EA5FA4}"/>
              </a:ext>
            </a:extLst>
          </p:cNvPr>
          <p:cNvSpPr/>
          <p:nvPr/>
        </p:nvSpPr>
        <p:spPr>
          <a:xfrm>
            <a:off x="296089" y="5277393"/>
            <a:ext cx="11425645" cy="12540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스택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F7192C-829E-0242-D025-EDF34F127624}"/>
              </a:ext>
            </a:extLst>
          </p:cNvPr>
          <p:cNvSpPr/>
          <p:nvPr/>
        </p:nvSpPr>
        <p:spPr>
          <a:xfrm>
            <a:off x="4214949" y="5939243"/>
            <a:ext cx="3283131" cy="43542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Monster* CurMonster1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21E11C-6D7F-0744-23AF-730BA377306A}"/>
              </a:ext>
            </a:extLst>
          </p:cNvPr>
          <p:cNvSpPr/>
          <p:nvPr/>
        </p:nvSpPr>
        <p:spPr>
          <a:xfrm>
            <a:off x="8059782" y="5895700"/>
            <a:ext cx="3283131" cy="43542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Monster* CurMonster2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60BF94-6877-919A-1F82-DC0E6B4536BD}"/>
              </a:ext>
            </a:extLst>
          </p:cNvPr>
          <p:cNvSpPr/>
          <p:nvPr/>
        </p:nvSpPr>
        <p:spPr>
          <a:xfrm>
            <a:off x="622663" y="3479072"/>
            <a:ext cx="3283131" cy="43542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Monster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E4E21E6-4904-F899-F2C8-B8B5207FA26A}"/>
              </a:ext>
            </a:extLst>
          </p:cNvPr>
          <p:cNvGrpSpPr/>
          <p:nvPr/>
        </p:nvGrpSpPr>
        <p:grpSpPr>
          <a:xfrm>
            <a:off x="2046240" y="3795257"/>
            <a:ext cx="7716240" cy="2156400"/>
            <a:chOff x="2046240" y="3795257"/>
            <a:chExt cx="7716240" cy="215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D1D8A4C0-935F-A6E5-22EB-32520E76433C}"/>
                    </a:ext>
                  </a:extLst>
                </p14:cNvPr>
                <p14:cNvContentPartPr/>
                <p14:nvPr/>
              </p14:nvContentPartPr>
              <p14:xfrm>
                <a:off x="2089440" y="3981017"/>
                <a:ext cx="3649320" cy="197064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D1D8A4C0-935F-A6E5-22EB-32520E76433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80800" y="3972377"/>
                  <a:ext cx="3666960" cy="19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ED3A2A9A-81B8-5A15-5FCB-B7D121DE973C}"/>
                    </a:ext>
                  </a:extLst>
                </p14:cNvPr>
                <p14:cNvContentPartPr/>
                <p14:nvPr/>
              </p14:nvContentPartPr>
              <p14:xfrm>
                <a:off x="2418120" y="3866537"/>
                <a:ext cx="7344360" cy="200772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ED3A2A9A-81B8-5A15-5FCB-B7D121DE973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09120" y="3857537"/>
                  <a:ext cx="7362000" cy="20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D6B1520A-D7C8-3F4B-9B7B-6A023F39E731}"/>
                    </a:ext>
                  </a:extLst>
                </p14:cNvPr>
                <p14:cNvContentPartPr/>
                <p14:nvPr/>
              </p14:nvContentPartPr>
              <p14:xfrm>
                <a:off x="2455200" y="3795257"/>
                <a:ext cx="470160" cy="23688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D6B1520A-D7C8-3F4B-9B7B-6A023F39E73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46200" y="3786617"/>
                  <a:ext cx="4878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A0873AEC-A8C0-0C23-BB1D-F4D5B8C878D8}"/>
                    </a:ext>
                  </a:extLst>
                </p14:cNvPr>
                <p14:cNvContentPartPr/>
                <p14:nvPr/>
              </p14:nvContentPartPr>
              <p14:xfrm>
                <a:off x="2046240" y="3812897"/>
                <a:ext cx="263520" cy="31536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A0873AEC-A8C0-0C23-BB1D-F4D5B8C878D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37240" y="3803897"/>
                  <a:ext cx="281160" cy="333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7543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970F6E-631D-E6AF-DD32-A2CCF5F944B4}"/>
              </a:ext>
            </a:extLst>
          </p:cNvPr>
          <p:cNvSpPr/>
          <p:nvPr/>
        </p:nvSpPr>
        <p:spPr>
          <a:xfrm>
            <a:off x="296091" y="243841"/>
            <a:ext cx="11425645" cy="12540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0E892F-8B87-72DD-2A6A-1B9F302C15EC}"/>
              </a:ext>
            </a:extLst>
          </p:cNvPr>
          <p:cNvSpPr/>
          <p:nvPr/>
        </p:nvSpPr>
        <p:spPr>
          <a:xfrm>
            <a:off x="296090" y="1580607"/>
            <a:ext cx="11425645" cy="14064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F6A935-E630-3EC0-CAAD-EB75597DB20E}"/>
              </a:ext>
            </a:extLst>
          </p:cNvPr>
          <p:cNvSpPr/>
          <p:nvPr/>
        </p:nvSpPr>
        <p:spPr>
          <a:xfrm>
            <a:off x="296090" y="3222171"/>
            <a:ext cx="11425645" cy="17417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힙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80653F-27F1-F847-5650-8BDB55EA5FA4}"/>
              </a:ext>
            </a:extLst>
          </p:cNvPr>
          <p:cNvSpPr/>
          <p:nvPr/>
        </p:nvSpPr>
        <p:spPr>
          <a:xfrm>
            <a:off x="296089" y="5277393"/>
            <a:ext cx="11425645" cy="12540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스택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F7192C-829E-0242-D025-EDF34F127624}"/>
              </a:ext>
            </a:extLst>
          </p:cNvPr>
          <p:cNvSpPr/>
          <p:nvPr/>
        </p:nvSpPr>
        <p:spPr>
          <a:xfrm>
            <a:off x="4214949" y="5939243"/>
            <a:ext cx="3283131" cy="43542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Delete CurMonster1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21E11C-6D7F-0744-23AF-730BA377306A}"/>
              </a:ext>
            </a:extLst>
          </p:cNvPr>
          <p:cNvSpPr/>
          <p:nvPr/>
        </p:nvSpPr>
        <p:spPr>
          <a:xfrm>
            <a:off x="8059782" y="5895700"/>
            <a:ext cx="3283131" cy="43542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Monster* CurMonster2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60BF94-6877-919A-1F82-DC0E6B4536BD}"/>
              </a:ext>
            </a:extLst>
          </p:cNvPr>
          <p:cNvSpPr/>
          <p:nvPr/>
        </p:nvSpPr>
        <p:spPr>
          <a:xfrm>
            <a:off x="622663" y="3479072"/>
            <a:ext cx="3283131" cy="43542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Monster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E4E21E6-4904-F899-F2C8-B8B5207FA26A}"/>
              </a:ext>
            </a:extLst>
          </p:cNvPr>
          <p:cNvGrpSpPr/>
          <p:nvPr/>
        </p:nvGrpSpPr>
        <p:grpSpPr>
          <a:xfrm>
            <a:off x="2046240" y="3795257"/>
            <a:ext cx="7716240" cy="2156400"/>
            <a:chOff x="2046240" y="3795257"/>
            <a:chExt cx="7716240" cy="215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D1D8A4C0-935F-A6E5-22EB-32520E76433C}"/>
                    </a:ext>
                  </a:extLst>
                </p14:cNvPr>
                <p14:cNvContentPartPr/>
                <p14:nvPr/>
              </p14:nvContentPartPr>
              <p14:xfrm>
                <a:off x="2089440" y="3981017"/>
                <a:ext cx="3649320" cy="197064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D1D8A4C0-935F-A6E5-22EB-32520E76433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80800" y="3972377"/>
                  <a:ext cx="3666960" cy="19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ED3A2A9A-81B8-5A15-5FCB-B7D121DE973C}"/>
                    </a:ext>
                  </a:extLst>
                </p14:cNvPr>
                <p14:cNvContentPartPr/>
                <p14:nvPr/>
              </p14:nvContentPartPr>
              <p14:xfrm>
                <a:off x="2418120" y="3866537"/>
                <a:ext cx="7344360" cy="200772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ED3A2A9A-81B8-5A15-5FCB-B7D121DE973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09120" y="3857537"/>
                  <a:ext cx="7362000" cy="20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D6B1520A-D7C8-3F4B-9B7B-6A023F39E731}"/>
                    </a:ext>
                  </a:extLst>
                </p14:cNvPr>
                <p14:cNvContentPartPr/>
                <p14:nvPr/>
              </p14:nvContentPartPr>
              <p14:xfrm>
                <a:off x="2455200" y="3795257"/>
                <a:ext cx="470160" cy="23688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D6B1520A-D7C8-3F4B-9B7B-6A023F39E73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46200" y="3786617"/>
                  <a:ext cx="4878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A0873AEC-A8C0-0C23-BB1D-F4D5B8C878D8}"/>
                    </a:ext>
                  </a:extLst>
                </p14:cNvPr>
                <p14:cNvContentPartPr/>
                <p14:nvPr/>
              </p14:nvContentPartPr>
              <p14:xfrm>
                <a:off x="2046240" y="3812897"/>
                <a:ext cx="263520" cy="31536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A0873AEC-A8C0-0C23-BB1D-F4D5B8C878D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37240" y="3803897"/>
                  <a:ext cx="281160" cy="333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36391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970F6E-631D-E6AF-DD32-A2CCF5F944B4}"/>
              </a:ext>
            </a:extLst>
          </p:cNvPr>
          <p:cNvSpPr/>
          <p:nvPr/>
        </p:nvSpPr>
        <p:spPr>
          <a:xfrm>
            <a:off x="296091" y="243841"/>
            <a:ext cx="11425645" cy="12540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0E892F-8B87-72DD-2A6A-1B9F302C15EC}"/>
              </a:ext>
            </a:extLst>
          </p:cNvPr>
          <p:cNvSpPr/>
          <p:nvPr/>
        </p:nvSpPr>
        <p:spPr>
          <a:xfrm>
            <a:off x="296090" y="1580607"/>
            <a:ext cx="11425645" cy="14064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F6A935-E630-3EC0-CAAD-EB75597DB20E}"/>
              </a:ext>
            </a:extLst>
          </p:cNvPr>
          <p:cNvSpPr/>
          <p:nvPr/>
        </p:nvSpPr>
        <p:spPr>
          <a:xfrm>
            <a:off x="296090" y="3222171"/>
            <a:ext cx="11425645" cy="17417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힙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80653F-27F1-F847-5650-8BDB55EA5FA4}"/>
              </a:ext>
            </a:extLst>
          </p:cNvPr>
          <p:cNvSpPr/>
          <p:nvPr/>
        </p:nvSpPr>
        <p:spPr>
          <a:xfrm>
            <a:off x="296089" y="5277393"/>
            <a:ext cx="11425645" cy="12540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스택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21E11C-6D7F-0744-23AF-730BA377306A}"/>
              </a:ext>
            </a:extLst>
          </p:cNvPr>
          <p:cNvSpPr/>
          <p:nvPr/>
        </p:nvSpPr>
        <p:spPr>
          <a:xfrm>
            <a:off x="8059782" y="5895700"/>
            <a:ext cx="3283131" cy="43542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Monster* CurMonster2</a:t>
            </a: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B372BD0-3A1C-0186-03F5-C363345BE2C1}"/>
              </a:ext>
            </a:extLst>
          </p:cNvPr>
          <p:cNvGrpSpPr/>
          <p:nvPr/>
        </p:nvGrpSpPr>
        <p:grpSpPr>
          <a:xfrm>
            <a:off x="2011320" y="3653417"/>
            <a:ext cx="7698960" cy="2260080"/>
            <a:chOff x="2011320" y="3653417"/>
            <a:chExt cx="7698960" cy="226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48ACED9C-35BC-107B-17BF-D54A39852BCE}"/>
                    </a:ext>
                  </a:extLst>
                </p14:cNvPr>
                <p14:cNvContentPartPr/>
                <p14:nvPr/>
              </p14:nvContentPartPr>
              <p14:xfrm>
                <a:off x="2038320" y="3763217"/>
                <a:ext cx="7671960" cy="215028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48ACED9C-35BC-107B-17BF-D54A39852BC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29320" y="3754217"/>
                  <a:ext cx="7689600" cy="21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4DACA000-4942-8B99-779C-57CD87E4F72A}"/>
                    </a:ext>
                  </a:extLst>
                </p14:cNvPr>
                <p14:cNvContentPartPr/>
                <p14:nvPr/>
              </p14:nvContentPartPr>
              <p14:xfrm>
                <a:off x="2011320" y="3653417"/>
                <a:ext cx="367560" cy="28332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4DACA000-4942-8B99-779C-57CD87E4F72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02320" y="3644417"/>
                  <a:ext cx="385200" cy="300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86471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970F6E-631D-E6AF-DD32-A2CCF5F944B4}"/>
              </a:ext>
            </a:extLst>
          </p:cNvPr>
          <p:cNvSpPr/>
          <p:nvPr/>
        </p:nvSpPr>
        <p:spPr>
          <a:xfrm>
            <a:off x="296091" y="243841"/>
            <a:ext cx="11425645" cy="12540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0E892F-8B87-72DD-2A6A-1B9F302C15EC}"/>
              </a:ext>
            </a:extLst>
          </p:cNvPr>
          <p:cNvSpPr/>
          <p:nvPr/>
        </p:nvSpPr>
        <p:spPr>
          <a:xfrm>
            <a:off x="296090" y="1580607"/>
            <a:ext cx="11425645" cy="14064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F6A935-E630-3EC0-CAAD-EB75597DB20E}"/>
              </a:ext>
            </a:extLst>
          </p:cNvPr>
          <p:cNvSpPr/>
          <p:nvPr/>
        </p:nvSpPr>
        <p:spPr>
          <a:xfrm>
            <a:off x="296090" y="3222171"/>
            <a:ext cx="11425645" cy="17417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힙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80653F-27F1-F847-5650-8BDB55EA5FA4}"/>
              </a:ext>
            </a:extLst>
          </p:cNvPr>
          <p:cNvSpPr/>
          <p:nvPr/>
        </p:nvSpPr>
        <p:spPr>
          <a:xfrm>
            <a:off x="296089" y="5277393"/>
            <a:ext cx="11425645" cy="12540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스택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F7192C-829E-0242-D025-EDF34F127624}"/>
              </a:ext>
            </a:extLst>
          </p:cNvPr>
          <p:cNvSpPr/>
          <p:nvPr/>
        </p:nvSpPr>
        <p:spPr>
          <a:xfrm>
            <a:off x="3692435" y="5582194"/>
            <a:ext cx="3805646" cy="79247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std::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&lt;Monster&gt;</a:t>
            </a:r>
            <a:r>
              <a:rPr lang="en-US" altLang="ko-KR" dirty="0"/>
              <a:t> CurMonster1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21E11C-6D7F-0744-23AF-730BA377306A}"/>
              </a:ext>
            </a:extLst>
          </p:cNvPr>
          <p:cNvSpPr/>
          <p:nvPr/>
        </p:nvSpPr>
        <p:spPr>
          <a:xfrm>
            <a:off x="8059782" y="5582194"/>
            <a:ext cx="3283131" cy="74893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std::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&lt;Monster&gt;</a:t>
            </a:r>
            <a:r>
              <a:rPr lang="en-US" altLang="ko-KR" dirty="0"/>
              <a:t> CurMonster2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60BF94-6877-919A-1F82-DC0E6B4536BD}"/>
              </a:ext>
            </a:extLst>
          </p:cNvPr>
          <p:cNvSpPr/>
          <p:nvPr/>
        </p:nvSpPr>
        <p:spPr>
          <a:xfrm>
            <a:off x="648789" y="3505196"/>
            <a:ext cx="3583577" cy="85779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Monster</a:t>
            </a:r>
          </a:p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E7419FDE-3254-D688-6094-DC544D732668}"/>
                  </a:ext>
                </a:extLst>
              </p14:cNvPr>
              <p14:cNvContentPartPr/>
              <p14:nvPr/>
            </p14:nvContentPartPr>
            <p14:xfrm>
              <a:off x="2734200" y="4336337"/>
              <a:ext cx="2848320" cy="128088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E7419FDE-3254-D688-6094-DC544D7326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0" y="4327697"/>
                <a:ext cx="2865960" cy="12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5B6AC6A8-4A95-F9BC-304C-1508DABD3355}"/>
                  </a:ext>
                </a:extLst>
              </p14:cNvPr>
              <p14:cNvContentPartPr/>
              <p14:nvPr/>
            </p14:nvContentPartPr>
            <p14:xfrm>
              <a:off x="2769120" y="4388897"/>
              <a:ext cx="6862680" cy="121608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5B6AC6A8-4A95-F9BC-304C-1508DABD33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60120" y="4379897"/>
                <a:ext cx="6880320" cy="123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9007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970F6E-631D-E6AF-DD32-A2CCF5F944B4}"/>
              </a:ext>
            </a:extLst>
          </p:cNvPr>
          <p:cNvSpPr/>
          <p:nvPr/>
        </p:nvSpPr>
        <p:spPr>
          <a:xfrm>
            <a:off x="296091" y="243841"/>
            <a:ext cx="11425645" cy="12540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0E892F-8B87-72DD-2A6A-1B9F302C15EC}"/>
              </a:ext>
            </a:extLst>
          </p:cNvPr>
          <p:cNvSpPr/>
          <p:nvPr/>
        </p:nvSpPr>
        <p:spPr>
          <a:xfrm>
            <a:off x="296090" y="1580607"/>
            <a:ext cx="11425645" cy="14064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F6A935-E630-3EC0-CAAD-EB75597DB20E}"/>
              </a:ext>
            </a:extLst>
          </p:cNvPr>
          <p:cNvSpPr/>
          <p:nvPr/>
        </p:nvSpPr>
        <p:spPr>
          <a:xfrm>
            <a:off x="296090" y="3222171"/>
            <a:ext cx="11425645" cy="17417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힙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80653F-27F1-F847-5650-8BDB55EA5FA4}"/>
              </a:ext>
            </a:extLst>
          </p:cNvPr>
          <p:cNvSpPr/>
          <p:nvPr/>
        </p:nvSpPr>
        <p:spPr>
          <a:xfrm>
            <a:off x="296089" y="5277393"/>
            <a:ext cx="11425645" cy="12540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스택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21E11C-6D7F-0744-23AF-730BA377306A}"/>
              </a:ext>
            </a:extLst>
          </p:cNvPr>
          <p:cNvSpPr/>
          <p:nvPr/>
        </p:nvSpPr>
        <p:spPr>
          <a:xfrm>
            <a:off x="8059782" y="5582194"/>
            <a:ext cx="3283131" cy="74893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std::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&lt;Monster&gt;</a:t>
            </a:r>
            <a:r>
              <a:rPr lang="en-US" altLang="ko-KR" dirty="0"/>
              <a:t> CurMonster2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60BF94-6877-919A-1F82-DC0E6B4536BD}"/>
              </a:ext>
            </a:extLst>
          </p:cNvPr>
          <p:cNvSpPr/>
          <p:nvPr/>
        </p:nvSpPr>
        <p:spPr>
          <a:xfrm>
            <a:off x="648789" y="3505196"/>
            <a:ext cx="3583577" cy="85779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Monster</a:t>
            </a:r>
          </a:p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5B6AC6A8-4A95-F9BC-304C-1508DABD3355}"/>
                  </a:ext>
                </a:extLst>
              </p14:cNvPr>
              <p14:cNvContentPartPr/>
              <p14:nvPr/>
            </p14:nvContentPartPr>
            <p14:xfrm>
              <a:off x="2769120" y="4388897"/>
              <a:ext cx="6862680" cy="121608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5B6AC6A8-4A95-F9BC-304C-1508DABD33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0120" y="4379897"/>
                <a:ext cx="6880320" cy="123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6643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201C57-DF94-487A-8880-5851FAA52E35}"/>
              </a:ext>
            </a:extLst>
          </p:cNvPr>
          <p:cNvSpPr txBox="1"/>
          <p:nvPr/>
        </p:nvSpPr>
        <p:spPr>
          <a:xfrm>
            <a:off x="487680" y="520728"/>
            <a:ext cx="1069412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지금</a:t>
            </a:r>
            <a:r>
              <a:rPr lang="en-US" altLang="ko-KR" dirty="0"/>
              <a:t> </a:t>
            </a:r>
            <a:r>
              <a:rPr lang="ko-KR" altLang="en-US" dirty="0"/>
              <a:t>나의 </a:t>
            </a:r>
            <a:r>
              <a:rPr lang="ko-KR" altLang="en-US" dirty="0" err="1"/>
              <a:t>주소값을</a:t>
            </a:r>
            <a:r>
              <a:rPr lang="ko-KR" altLang="en-US" dirty="0"/>
              <a:t> 사용하는 변수가 몇 개 있지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그게 </a:t>
            </a:r>
            <a:r>
              <a:rPr lang="en-US" altLang="ko-KR" dirty="0"/>
              <a:t>0</a:t>
            </a:r>
            <a:r>
              <a:rPr lang="ko-KR" altLang="en-US" dirty="0"/>
              <a:t>이 </a:t>
            </a:r>
            <a:r>
              <a:rPr lang="ko-KR" altLang="en-US" dirty="0" err="1"/>
              <a:t>될때까지</a:t>
            </a:r>
            <a:r>
              <a:rPr lang="ko-KR" altLang="en-US" dirty="0"/>
              <a:t> 절대로 삭제하지 </a:t>
            </a:r>
            <a:r>
              <a:rPr lang="ko-KR" altLang="en-US" dirty="0" err="1"/>
              <a:t>않는것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&lt;= </a:t>
            </a:r>
            <a:r>
              <a:rPr lang="ko-KR" altLang="en-US" dirty="0"/>
              <a:t>이게 레퍼런스 </a:t>
            </a:r>
            <a:r>
              <a:rPr lang="ko-KR" altLang="en-US" dirty="0" err="1"/>
              <a:t>카운팅의</a:t>
            </a:r>
            <a:r>
              <a:rPr lang="ko-KR" altLang="en-US" dirty="0"/>
              <a:t> 핵심 개념이다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구조화시킨겁니다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New</a:t>
            </a:r>
            <a:r>
              <a:rPr lang="ko-KR" altLang="en-US" dirty="0"/>
              <a:t>와 </a:t>
            </a:r>
            <a:r>
              <a:rPr lang="en-US" altLang="ko-KR" dirty="0"/>
              <a:t>delete</a:t>
            </a:r>
            <a:r>
              <a:rPr lang="ko-KR" altLang="en-US" dirty="0"/>
              <a:t>를 막습니다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std::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ko-KR" altLang="en-US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자료형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ko-KR" altLang="en-US" sz="18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을통해서</a:t>
            </a:r>
            <a:r>
              <a:rPr lang="ko-KR" altLang="en-US" sz="1800" dirty="0">
                <a:latin typeface="돋움체" panose="020B0609000101010101" pitchFamily="49" charset="-127"/>
                <a:ea typeface="돋움체" panose="020B0609000101010101" pitchFamily="49" charset="-127"/>
              </a:rPr>
              <a:t> 이걸 포인터 대신 사용합니다</a:t>
            </a:r>
            <a:r>
              <a:rPr lang="en-US" altLang="ko-KR" sz="1800" dirty="0"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endParaRPr lang="en-US" altLang="ko-KR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마찬가지로 그렇기 때문에 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와 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delete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의 필요성이 사라집니다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endParaRPr lang="en-US" altLang="ko-KR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dirty="0" err="1"/>
              <a:t>이상한짓만</a:t>
            </a:r>
            <a:r>
              <a:rPr lang="ko-KR" altLang="en-US" dirty="0"/>
              <a:t> </a:t>
            </a:r>
            <a:r>
              <a:rPr lang="ko-KR" altLang="en-US" dirty="0" err="1"/>
              <a:t>안하면</a:t>
            </a:r>
            <a:r>
              <a:rPr lang="ko-KR" altLang="en-US" dirty="0"/>
              <a:t> 절대로 </a:t>
            </a:r>
            <a:r>
              <a:rPr lang="ko-KR" altLang="en-US" dirty="0" err="1"/>
              <a:t>댕글링이</a:t>
            </a:r>
            <a:r>
              <a:rPr lang="ko-KR" altLang="en-US" dirty="0"/>
              <a:t> </a:t>
            </a:r>
            <a:r>
              <a:rPr lang="ko-KR" altLang="en-US" dirty="0" err="1"/>
              <a:t>생길수가</a:t>
            </a:r>
            <a:r>
              <a:rPr lang="ko-KR" altLang="en-US" dirty="0"/>
              <a:t> 없어요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9161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8BC2EC-7561-2B4A-06A9-D355BA45C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84" y="510295"/>
            <a:ext cx="10693331" cy="215452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5C948E87-E345-70CD-6896-DC21C9F07B7F}"/>
                  </a:ext>
                </a:extLst>
              </p14:cNvPr>
              <p14:cNvContentPartPr/>
              <p14:nvPr/>
            </p14:nvContentPartPr>
            <p14:xfrm>
              <a:off x="432720" y="1384697"/>
              <a:ext cx="10108800" cy="80352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5C948E87-E345-70CD-6896-DC21C9F07B7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4080" y="1375697"/>
                <a:ext cx="10126440" cy="82116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D3352D6-5A69-12C3-6D24-829FB2F6C5DF}"/>
              </a:ext>
            </a:extLst>
          </p:cNvPr>
          <p:cNvSpPr txBox="1"/>
          <p:nvPr/>
        </p:nvSpPr>
        <p:spPr>
          <a:xfrm>
            <a:off x="500884" y="2784957"/>
            <a:ext cx="106941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문제점 </a:t>
            </a:r>
            <a:r>
              <a:rPr lang="en-US" altLang="ko-KR" dirty="0"/>
              <a:t>1</a:t>
            </a:r>
          </a:p>
          <a:p>
            <a:endParaRPr lang="en-US" altLang="ko-KR" dirty="0"/>
          </a:p>
          <a:p>
            <a:r>
              <a:rPr lang="ko-KR" altLang="en-US" dirty="0"/>
              <a:t>이 포인터 잘 썼다 근데 이제 필요 없네 </a:t>
            </a:r>
            <a:r>
              <a:rPr lang="en-US" altLang="ko-KR" dirty="0" err="1"/>
              <a:t>nullptr</a:t>
            </a:r>
            <a:r>
              <a:rPr lang="en-US" altLang="ko-KR" dirty="0"/>
              <a:t> </a:t>
            </a:r>
            <a:r>
              <a:rPr lang="ko-KR" altLang="en-US" dirty="0"/>
              <a:t>로 넣어서 사용하지 않아야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게임내 </a:t>
            </a:r>
            <a:r>
              <a:rPr lang="ko-KR" altLang="en-US" dirty="0" err="1"/>
              <a:t>메모리중에</a:t>
            </a:r>
            <a:r>
              <a:rPr lang="ko-KR" altLang="en-US" dirty="0"/>
              <a:t> 내가 잊고 있는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std::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ko-KR" altLang="en-US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 </a:t>
            </a:r>
            <a:r>
              <a:rPr lang="ko-KR" altLang="en-US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남아있다면</a:t>
            </a:r>
            <a:r>
              <a:rPr lang="ko-KR" altLang="en-US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지워지지 않아서 메모리 관리가 </a:t>
            </a:r>
            <a:r>
              <a:rPr lang="ko-KR" altLang="en-US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힘들다는게</a:t>
            </a:r>
            <a:r>
              <a:rPr lang="ko-KR" altLang="en-US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문제입니다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endParaRPr lang="en-US" altLang="ko-KR" dirty="0">
              <a:solidFill>
                <a:srgbClr val="2B91A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dirty="0"/>
              <a:t>문제점 </a:t>
            </a:r>
            <a:r>
              <a:rPr lang="en-US" altLang="ko-KR" dirty="0"/>
              <a:t>2</a:t>
            </a:r>
          </a:p>
          <a:p>
            <a:r>
              <a:rPr lang="ko-KR" altLang="en-US" dirty="0" err="1"/>
              <a:t>순환참조가</a:t>
            </a:r>
            <a:r>
              <a:rPr lang="ko-KR" altLang="en-US" dirty="0"/>
              <a:t> 존재한다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4446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702944-B504-0DD1-3233-E67A0204391F}"/>
              </a:ext>
            </a:extLst>
          </p:cNvPr>
          <p:cNvSpPr txBox="1"/>
          <p:nvPr/>
        </p:nvSpPr>
        <p:spPr>
          <a:xfrm>
            <a:off x="365760" y="39880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순환참조가</a:t>
            </a:r>
            <a:r>
              <a:rPr lang="ko-KR" altLang="en-US" dirty="0"/>
              <a:t> 존재한다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다음과 같은 구조를 가진 클래스들이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339670-89AD-40B5-034D-821F02FB9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089983"/>
            <a:ext cx="4610743" cy="31627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6BA699F-BA57-680C-A0A6-8E4EF11E7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547" y="3429000"/>
            <a:ext cx="6220693" cy="259116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DBCAC73F-2C02-CAAD-D57A-8728C76629CC}"/>
                  </a:ext>
                </a:extLst>
              </p14:cNvPr>
              <p14:cNvContentPartPr/>
              <p14:nvPr/>
            </p14:nvContentPartPr>
            <p14:xfrm>
              <a:off x="4397760" y="2751977"/>
              <a:ext cx="1644840" cy="87048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DBCAC73F-2C02-CAAD-D57A-8728C76629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88760" y="2742977"/>
                <a:ext cx="1662480" cy="88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7850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7E36BD-89FD-3CB6-B86D-49D0B3CBD808}"/>
              </a:ext>
            </a:extLst>
          </p:cNvPr>
          <p:cNvSpPr txBox="1"/>
          <p:nvPr/>
        </p:nvSpPr>
        <p:spPr>
          <a:xfrm>
            <a:off x="365760" y="398808"/>
            <a:ext cx="877824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정상적인 모습의 레퍼런스 카운트가 이상현상을 보이기 시작한다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정상적인 </a:t>
            </a:r>
            <a:r>
              <a:rPr lang="en-US" altLang="ko-KR" dirty="0" err="1"/>
              <a:t>Refcount</a:t>
            </a:r>
            <a:r>
              <a:rPr lang="ko-KR" altLang="en-US" dirty="0"/>
              <a:t>의 모습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순환되었을대의</a:t>
            </a:r>
            <a:r>
              <a:rPr lang="ko-KR" altLang="en-US" dirty="0"/>
              <a:t> </a:t>
            </a:r>
            <a:r>
              <a:rPr lang="en-US" altLang="ko-KR" dirty="0" err="1"/>
              <a:t>RefCount</a:t>
            </a:r>
            <a:r>
              <a:rPr lang="ko-KR" altLang="en-US" dirty="0"/>
              <a:t>의 모습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02A77D-0BE7-ED2D-CD2C-DF0F24993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991147"/>
            <a:ext cx="7097115" cy="19147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55B68A1-A2E9-E15D-1AD0-11135B4AE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119" y="2202697"/>
            <a:ext cx="7106642" cy="12955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4083A5A-989C-3163-BBA2-ABA788905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37" y="4571272"/>
            <a:ext cx="10796504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11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ED575A-1895-509D-0DBB-8129504DA6EA}"/>
              </a:ext>
            </a:extLst>
          </p:cNvPr>
          <p:cNvSpPr txBox="1"/>
          <p:nvPr/>
        </p:nvSpPr>
        <p:spPr>
          <a:xfrm>
            <a:off x="365760" y="398808"/>
            <a:ext cx="1109472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이걸 </a:t>
            </a:r>
            <a:r>
              <a:rPr lang="ko-KR" altLang="en-US" dirty="0" err="1"/>
              <a:t>쓴모습을</a:t>
            </a:r>
            <a:r>
              <a:rPr lang="ko-KR" altLang="en-US" dirty="0"/>
              <a:t> 보거나 기술소개에서 이게 </a:t>
            </a:r>
            <a:r>
              <a:rPr lang="ko-KR" altLang="en-US" dirty="0" err="1"/>
              <a:t>들어가있는</a:t>
            </a:r>
            <a:r>
              <a:rPr lang="ko-KR" altLang="en-US" dirty="0"/>
              <a:t> 코드를 </a:t>
            </a:r>
            <a:r>
              <a:rPr lang="ko-KR" altLang="en-US" dirty="0" err="1"/>
              <a:t>면접관에게</a:t>
            </a:r>
            <a:r>
              <a:rPr lang="ko-KR" altLang="en-US" dirty="0"/>
              <a:t> 보여주는 순간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std::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ko-KR" altLang="en-US" dirty="0"/>
              <a:t>에 대해서 어마어마한 질문들이 쏟아질 수 있으니 잘 대비해 두시기 바랍니다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</a:t>
            </a:r>
            <a:r>
              <a:rPr lang="en-US" altLang="ko-KR" dirty="0" err="1"/>
              <a:t>shared_Ptr</a:t>
            </a:r>
            <a:r>
              <a:rPr lang="ko-KR" altLang="en-US" dirty="0"/>
              <a:t>을 </a:t>
            </a:r>
            <a:r>
              <a:rPr lang="ko-KR" altLang="en-US" dirty="0" err="1"/>
              <a:t>잘사용하는</a:t>
            </a:r>
            <a:r>
              <a:rPr lang="ko-KR" altLang="en-US" dirty="0"/>
              <a:t> 방법은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다썼으면</a:t>
            </a:r>
            <a:r>
              <a:rPr lang="ko-KR" altLang="en-US" dirty="0"/>
              <a:t> </a:t>
            </a:r>
            <a:r>
              <a:rPr lang="en-US" altLang="ko-KR" dirty="0" err="1"/>
              <a:t>nullptr</a:t>
            </a:r>
            <a:r>
              <a:rPr lang="ko-KR" altLang="en-US" dirty="0"/>
              <a:t>을 잘 해주기만 해도 중간은 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애는 내버려둬도 </a:t>
            </a:r>
            <a:r>
              <a:rPr lang="ko-KR" altLang="en-US" dirty="0" err="1"/>
              <a:t>되잖아</a:t>
            </a:r>
            <a:r>
              <a:rPr lang="ko-KR" altLang="en-US" dirty="0"/>
              <a:t> </a:t>
            </a:r>
            <a:r>
              <a:rPr lang="en-US" altLang="ko-KR" dirty="0"/>
              <a:t>&lt;= </a:t>
            </a:r>
            <a:r>
              <a:rPr lang="ko-KR" altLang="en-US" dirty="0"/>
              <a:t>보통 이런 마인드가 되어버린다</a:t>
            </a:r>
            <a:r>
              <a:rPr lang="en-US" altLang="ko-KR" dirty="0"/>
              <a:t>. </a:t>
            </a:r>
            <a:r>
              <a:rPr lang="ko-KR" altLang="en-US" dirty="0" err="1"/>
              <a:t>신경안써도</a:t>
            </a:r>
            <a:r>
              <a:rPr lang="ko-KR" altLang="en-US" dirty="0"/>
              <a:t> 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9448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391A4E-CE7E-411F-B141-F3EECB10A105}"/>
              </a:ext>
            </a:extLst>
          </p:cNvPr>
          <p:cNvSpPr txBox="1"/>
          <p:nvPr/>
        </p:nvSpPr>
        <p:spPr>
          <a:xfrm>
            <a:off x="470263" y="592183"/>
            <a:ext cx="99100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선생님이 </a:t>
            </a:r>
            <a:r>
              <a:rPr lang="ko-KR" altLang="en-US" dirty="0" err="1"/>
              <a:t>하란대로</a:t>
            </a:r>
            <a:r>
              <a:rPr lang="ko-KR" altLang="en-US" dirty="0"/>
              <a:t> 했는데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dirty="0" err="1"/>
              <a:t>안되요는</a:t>
            </a:r>
            <a:r>
              <a:rPr lang="ko-KR" altLang="en-US" dirty="0"/>
              <a:t> </a:t>
            </a:r>
            <a:r>
              <a:rPr lang="ko-KR" altLang="en-US" dirty="0" err="1"/>
              <a:t>안말해서</a:t>
            </a:r>
            <a:r>
              <a:rPr lang="ko-KR" altLang="en-US" dirty="0"/>
              <a:t> 다행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모든구성</a:t>
            </a:r>
            <a:r>
              <a:rPr lang="ko-KR" altLang="en-US" dirty="0"/>
              <a:t> 모든 플랫폼으로 </a:t>
            </a:r>
            <a:r>
              <a:rPr lang="ko-KR" altLang="en-US" dirty="0" err="1"/>
              <a:t>되어있는걸</a:t>
            </a:r>
            <a:r>
              <a:rPr lang="ko-KR" altLang="en-US" dirty="0"/>
              <a:t> 일일이 </a:t>
            </a:r>
            <a:r>
              <a:rPr lang="en-US" altLang="ko-KR" dirty="0"/>
              <a:t>Debug x64</a:t>
            </a:r>
            <a:r>
              <a:rPr lang="ko-KR" altLang="en-US" dirty="0"/>
              <a:t>까지 </a:t>
            </a:r>
            <a:r>
              <a:rPr lang="ko-KR" altLang="en-US" dirty="0" err="1"/>
              <a:t>하나하나씩</a:t>
            </a:r>
            <a:r>
              <a:rPr lang="ko-KR" altLang="en-US" dirty="0"/>
              <a:t> 비교해 가면서 보고</a:t>
            </a:r>
            <a:endParaRPr lang="en-US" altLang="ko-KR" dirty="0"/>
          </a:p>
          <a:p>
            <a:r>
              <a:rPr lang="ko-KR" altLang="en-US" dirty="0" err="1"/>
              <a:t>정말정말정말</a:t>
            </a:r>
            <a:r>
              <a:rPr lang="ko-KR" altLang="en-US" dirty="0"/>
              <a:t> </a:t>
            </a:r>
            <a:r>
              <a:rPr lang="ko-KR" altLang="en-US" dirty="0" err="1"/>
              <a:t>다른게</a:t>
            </a:r>
            <a:r>
              <a:rPr lang="ko-KR" altLang="en-US" dirty="0"/>
              <a:t> 하나도 없는지를 확인하세요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2ED963-2932-4C75-408D-E029BB8EF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3" y="2028629"/>
            <a:ext cx="10736173" cy="2800741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1C9958BF-A85D-FDB6-8A30-2F1EFDD1F084}"/>
              </a:ext>
            </a:extLst>
          </p:cNvPr>
          <p:cNvGrpSpPr/>
          <p:nvPr/>
        </p:nvGrpSpPr>
        <p:grpSpPr>
          <a:xfrm>
            <a:off x="1137960" y="2323217"/>
            <a:ext cx="9124200" cy="403560"/>
            <a:chOff x="1137960" y="2323217"/>
            <a:chExt cx="9124200" cy="40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37D43F30-5F30-4DB4-AD0A-952320B7C22F}"/>
                    </a:ext>
                  </a:extLst>
                </p14:cNvPr>
                <p14:cNvContentPartPr/>
                <p14:nvPr/>
              </p14:nvContentPartPr>
              <p14:xfrm>
                <a:off x="1137960" y="2402777"/>
                <a:ext cx="4280040" cy="32400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37D43F30-5F30-4DB4-AD0A-952320B7C22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29320" y="2394137"/>
                  <a:ext cx="429768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C99DEA05-CA64-7205-0CDE-D255DCA33697}"/>
                    </a:ext>
                  </a:extLst>
                </p14:cNvPr>
                <p14:cNvContentPartPr/>
                <p14:nvPr/>
              </p14:nvContentPartPr>
              <p14:xfrm>
                <a:off x="5920920" y="2323217"/>
                <a:ext cx="4341240" cy="38628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C99DEA05-CA64-7205-0CDE-D255DCA3369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912280" y="2314577"/>
                  <a:ext cx="4358880" cy="40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46AF1764-E10A-6A68-B741-4CD03329200A}"/>
                  </a:ext>
                </a:extLst>
              </p14:cNvPr>
              <p14:cNvContentPartPr/>
              <p14:nvPr/>
            </p14:nvContentPartPr>
            <p14:xfrm>
              <a:off x="6189840" y="4570697"/>
              <a:ext cx="3306240" cy="30708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46AF1764-E10A-6A68-B741-4CD03329200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80840" y="4562057"/>
                <a:ext cx="3323880" cy="32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4052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8AB837-1B76-E6A8-2EBA-BFDFEF239612}"/>
              </a:ext>
            </a:extLst>
          </p:cNvPr>
          <p:cNvSpPr txBox="1"/>
          <p:nvPr/>
        </p:nvSpPr>
        <p:spPr>
          <a:xfrm>
            <a:off x="3553097" y="2818347"/>
            <a:ext cx="6096000" cy="861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ko-KR" altLang="en-US" sz="5000" dirty="0" err="1"/>
              <a:t>스트링뷰</a:t>
            </a:r>
            <a:endParaRPr lang="en-US" altLang="ko-KR" sz="5000" dirty="0"/>
          </a:p>
        </p:txBody>
      </p:sp>
    </p:spTree>
    <p:extLst>
      <p:ext uri="{BB962C8B-B14F-4D97-AF65-F5344CB8AC3E}">
        <p14:creationId xmlns:p14="http://schemas.microsoft.com/office/powerpoint/2010/main" val="4079119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9F20972-A13C-E668-32D0-67A9A8109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42" y="3635212"/>
            <a:ext cx="10631384" cy="246731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586B1D2A-D8B3-7923-6472-8FCE73EC6440}"/>
                  </a:ext>
                </a:extLst>
              </p14:cNvPr>
              <p14:cNvContentPartPr/>
              <p14:nvPr/>
            </p14:nvContentPartPr>
            <p14:xfrm>
              <a:off x="5858451" y="5588588"/>
              <a:ext cx="2329200" cy="39600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586B1D2A-D8B3-7923-6472-8FCE73EC64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49811" y="5579588"/>
                <a:ext cx="2346840" cy="41364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28606EF-09D7-E324-9A0A-0CD3C30F2F4E}"/>
              </a:ext>
            </a:extLst>
          </p:cNvPr>
          <p:cNvSpPr txBox="1"/>
          <p:nvPr/>
        </p:nvSpPr>
        <p:spPr>
          <a:xfrm>
            <a:off x="365760" y="398808"/>
            <a:ext cx="1109472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Std::</a:t>
            </a:r>
            <a:r>
              <a:rPr lang="en-US" altLang="ko-KR" dirty="0" err="1"/>
              <a:t>string_view</a:t>
            </a:r>
            <a:r>
              <a:rPr lang="ko-KR" altLang="en-US" dirty="0"/>
              <a:t>를 </a:t>
            </a:r>
            <a:r>
              <a:rPr lang="ko-KR" altLang="en-US" dirty="0" err="1"/>
              <a:t>사용할건데</a:t>
            </a:r>
            <a:r>
              <a:rPr lang="ko-KR" altLang="en-US" dirty="0"/>
              <a:t> 이걸 사용하려면 </a:t>
            </a:r>
            <a:r>
              <a:rPr lang="en-US" altLang="ko-KR" dirty="0" err="1"/>
              <a:t>c++</a:t>
            </a:r>
            <a:r>
              <a:rPr lang="en-US" altLang="ko-KR" dirty="0"/>
              <a:t>17</a:t>
            </a:r>
            <a:r>
              <a:rPr lang="ko-KR" altLang="en-US" dirty="0"/>
              <a:t>인가 </a:t>
            </a:r>
            <a:r>
              <a:rPr lang="en-US" altLang="ko-KR" dirty="0"/>
              <a:t>20</a:t>
            </a:r>
            <a:r>
              <a:rPr lang="ko-KR" altLang="en-US" dirty="0"/>
              <a:t>인가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무조건 최신버전 </a:t>
            </a:r>
            <a:r>
              <a:rPr lang="en-US" altLang="ko-KR" dirty="0" err="1"/>
              <a:t>c++</a:t>
            </a:r>
            <a:r>
              <a:rPr lang="ko-KR" altLang="en-US" dirty="0"/>
              <a:t>과 최신버전 비주얼 스튜디오를 사용할 것이기 때문에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아무런 의미도 없죠</a:t>
            </a:r>
            <a:r>
              <a:rPr lang="en-US" altLang="ko-KR" dirty="0"/>
              <a:t>. </a:t>
            </a:r>
            <a:r>
              <a:rPr lang="ko-KR" altLang="en-US" dirty="0"/>
              <a:t>그냥 최신버전으로 맞추면 </a:t>
            </a:r>
            <a:r>
              <a:rPr lang="ko-KR" altLang="en-US" dirty="0" err="1"/>
              <a:t>사용할수</a:t>
            </a:r>
            <a:r>
              <a:rPr lang="ko-KR" altLang="en-US" dirty="0"/>
              <a:t> 있을 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여러분들이 비주얼 스튜디오 버전이 낮은 회사로 </a:t>
            </a:r>
            <a:r>
              <a:rPr lang="ko-KR" altLang="en-US" dirty="0" err="1"/>
              <a:t>갔을때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대표적으로 메이플 옛날 고전 온라인 게임 회사에 </a:t>
            </a:r>
            <a:r>
              <a:rPr lang="ko-KR" altLang="en-US" dirty="0" err="1"/>
              <a:t>갔을때</a:t>
            </a:r>
            <a:r>
              <a:rPr lang="ko-KR" altLang="en-US" dirty="0"/>
              <a:t> 문제가 </a:t>
            </a:r>
            <a:r>
              <a:rPr lang="ko-KR" altLang="en-US" dirty="0" err="1"/>
              <a:t>될수는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0785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0AE062C-405C-D080-C71C-31E3690C5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35" y="1918057"/>
            <a:ext cx="10783805" cy="20291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C6B770-660B-33C7-FDB5-D483619DC984}"/>
              </a:ext>
            </a:extLst>
          </p:cNvPr>
          <p:cNvSpPr txBox="1"/>
          <p:nvPr/>
        </p:nvSpPr>
        <p:spPr>
          <a:xfrm>
            <a:off x="365760" y="398808"/>
            <a:ext cx="110947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Std::</a:t>
            </a:r>
            <a:r>
              <a:rPr lang="en-US" altLang="ko-KR" dirty="0" err="1"/>
              <a:t>string_view</a:t>
            </a:r>
            <a:r>
              <a:rPr lang="ko-KR" altLang="en-US" dirty="0"/>
              <a:t>는 </a:t>
            </a:r>
            <a:r>
              <a:rPr lang="en-US" altLang="ko-KR" dirty="0"/>
              <a:t>std::</a:t>
            </a:r>
            <a:r>
              <a:rPr lang="en-US" altLang="ko-KR" dirty="0" err="1"/>
              <a:t>strin</a:t>
            </a:r>
            <a:r>
              <a:rPr lang="ko-KR" altLang="en-US" dirty="0"/>
              <a:t>에 맹점이 있기 때문이다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보통 우리가 함수에 인자를 </a:t>
            </a:r>
            <a:r>
              <a:rPr lang="ko-KR" altLang="en-US" dirty="0" err="1"/>
              <a:t>넣어줄때는</a:t>
            </a:r>
            <a:r>
              <a:rPr lang="ko-KR" altLang="en-US" dirty="0"/>
              <a:t> </a:t>
            </a:r>
            <a:r>
              <a:rPr lang="en-US" altLang="ko-KR" dirty="0"/>
              <a:t>const </a:t>
            </a:r>
            <a:r>
              <a:rPr lang="ko-KR" altLang="en-US" dirty="0"/>
              <a:t>자료형</a:t>
            </a:r>
            <a:r>
              <a:rPr lang="en-US" altLang="ko-KR" dirty="0"/>
              <a:t>&amp;</a:t>
            </a:r>
            <a:r>
              <a:rPr lang="ko-KR" altLang="en-US" dirty="0"/>
              <a:t>로 넣어줍니다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0751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D68C245-B2CC-9326-8F45-BEEBA28F2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57" y="1530318"/>
            <a:ext cx="4626774" cy="23501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BF19D4-959C-F690-6E81-99DEA5DE4579}"/>
              </a:ext>
            </a:extLst>
          </p:cNvPr>
          <p:cNvSpPr txBox="1"/>
          <p:nvPr/>
        </p:nvSpPr>
        <p:spPr>
          <a:xfrm>
            <a:off x="365760" y="398808"/>
            <a:ext cx="110947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Const char[xx] =&gt; const char* </a:t>
            </a:r>
            <a:r>
              <a:rPr lang="ko-KR" altLang="en-US" dirty="0"/>
              <a:t>암시적 형변환이 가능하다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이녀석의</a:t>
            </a:r>
            <a:r>
              <a:rPr lang="en-US" altLang="ko-KR" dirty="0"/>
              <a:t> </a:t>
            </a:r>
            <a:r>
              <a:rPr lang="ko-KR" altLang="en-US" dirty="0"/>
              <a:t>함수로 </a:t>
            </a:r>
            <a:r>
              <a:rPr lang="ko-KR" altLang="en-US" dirty="0" err="1"/>
              <a:t>넘길때의</a:t>
            </a:r>
            <a:r>
              <a:rPr lang="ko-KR" altLang="en-US" dirty="0"/>
              <a:t> 메모리의 크기는</a:t>
            </a:r>
            <a:r>
              <a:rPr lang="en-US" altLang="ko-KR" dirty="0"/>
              <a:t>? 8</a:t>
            </a:r>
            <a:r>
              <a:rPr lang="ko-KR" altLang="en-US" dirty="0"/>
              <a:t>바이트</a:t>
            </a:r>
            <a:r>
              <a:rPr lang="en-US" altLang="ko-KR" dirty="0"/>
              <a:t>?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2DE0D6-1E45-CCFE-059B-A22B2DD2A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787" y="3572714"/>
            <a:ext cx="6039693" cy="28864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8B5AF4-8C21-880D-4BC9-40067A2533F2}"/>
              </a:ext>
            </a:extLst>
          </p:cNvPr>
          <p:cNvSpPr txBox="1"/>
          <p:nvPr/>
        </p:nvSpPr>
        <p:spPr>
          <a:xfrm>
            <a:off x="5656217" y="2243707"/>
            <a:ext cx="62931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아래와 같이 사용하면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8</a:t>
            </a:r>
            <a:r>
              <a:rPr lang="ko-KR" altLang="en-US" dirty="0"/>
              <a:t>바이트가 </a:t>
            </a:r>
            <a:r>
              <a:rPr lang="ko-KR" altLang="en-US" dirty="0" err="1"/>
              <a:t>넘어가는게</a:t>
            </a:r>
            <a:r>
              <a:rPr lang="ko-KR" altLang="en-US" dirty="0"/>
              <a:t> </a:t>
            </a:r>
            <a:r>
              <a:rPr lang="en-US" altLang="ko-KR" dirty="0"/>
              <a:t>std::string</a:t>
            </a:r>
            <a:r>
              <a:rPr lang="ko-KR" altLang="en-US" dirty="0"/>
              <a:t>이라고 하는 자료형이 문제가 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3600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4C0488F-AD49-ECF7-2DFB-4C2EF1459E29}"/>
              </a:ext>
            </a:extLst>
          </p:cNvPr>
          <p:cNvSpPr/>
          <p:nvPr/>
        </p:nvSpPr>
        <p:spPr>
          <a:xfrm>
            <a:off x="296091" y="243841"/>
            <a:ext cx="11425645" cy="12540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1A4C764-8899-011D-6E40-0075E948D476}"/>
              </a:ext>
            </a:extLst>
          </p:cNvPr>
          <p:cNvSpPr/>
          <p:nvPr/>
        </p:nvSpPr>
        <p:spPr>
          <a:xfrm>
            <a:off x="296090" y="1580607"/>
            <a:ext cx="11425645" cy="14064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24459FA-0C24-8395-3821-855F783885C4}"/>
              </a:ext>
            </a:extLst>
          </p:cNvPr>
          <p:cNvSpPr/>
          <p:nvPr/>
        </p:nvSpPr>
        <p:spPr>
          <a:xfrm>
            <a:off x="296090" y="3222171"/>
            <a:ext cx="11425645" cy="17417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힙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F7B897D-3788-BAAE-6D43-2D682C52B93D}"/>
              </a:ext>
            </a:extLst>
          </p:cNvPr>
          <p:cNvSpPr/>
          <p:nvPr/>
        </p:nvSpPr>
        <p:spPr>
          <a:xfrm>
            <a:off x="296089" y="5277393"/>
            <a:ext cx="11425645" cy="12540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스택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66732A-C541-8811-F40F-B87D10F6C384}"/>
              </a:ext>
            </a:extLst>
          </p:cNvPr>
          <p:cNvSpPr/>
          <p:nvPr/>
        </p:nvSpPr>
        <p:spPr>
          <a:xfrm>
            <a:off x="3796937" y="5904409"/>
            <a:ext cx="7924797" cy="6270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StringFunction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897784-84FA-F17D-A871-FB2995A405BB}"/>
              </a:ext>
            </a:extLst>
          </p:cNvPr>
          <p:cNvSpPr txBox="1"/>
          <p:nvPr/>
        </p:nvSpPr>
        <p:spPr>
          <a:xfrm>
            <a:off x="8543106" y="6033251"/>
            <a:ext cx="317862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std::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4C7D62-D43A-B051-CDA1-160E79E04573}"/>
              </a:ext>
            </a:extLst>
          </p:cNvPr>
          <p:cNvSpPr txBox="1"/>
          <p:nvPr/>
        </p:nvSpPr>
        <p:spPr>
          <a:xfrm>
            <a:off x="748937" y="3331809"/>
            <a:ext cx="4920343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std::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 </a:t>
            </a:r>
          </a:p>
          <a:p>
            <a:r>
              <a:rPr lang="ko-KR" altLang="en-US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동적할당</a:t>
            </a:r>
            <a:endParaRPr lang="en-US" altLang="ko-KR" sz="1800" dirty="0">
              <a:solidFill>
                <a:srgbClr val="2B91A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동적할당한 메모리 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“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aaaaaaaaaaaaaaaaaaa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” </a:t>
            </a:r>
            <a:r>
              <a:rPr lang="ko-KR" altLang="en-US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복사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2EDE36-3B55-5AFA-D661-B388F3B4526D}"/>
              </a:ext>
            </a:extLst>
          </p:cNvPr>
          <p:cNvSpPr txBox="1"/>
          <p:nvPr/>
        </p:nvSpPr>
        <p:spPr>
          <a:xfrm>
            <a:off x="6709954" y="3275202"/>
            <a:ext cx="4920343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std::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 </a:t>
            </a:r>
          </a:p>
          <a:p>
            <a:r>
              <a:rPr lang="ko-KR" altLang="en-US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동적할당</a:t>
            </a:r>
            <a:endParaRPr lang="en-US" altLang="ko-KR" sz="1800" dirty="0">
              <a:solidFill>
                <a:srgbClr val="2B91A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동적할당한 메모리 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“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aaaaaaaaaaaaaaaaaaa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” </a:t>
            </a:r>
            <a:r>
              <a:rPr lang="ko-KR" altLang="en-US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복사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3192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90B8AD-BA62-40B0-4FC3-2A0A810B4A77}"/>
              </a:ext>
            </a:extLst>
          </p:cNvPr>
          <p:cNvSpPr txBox="1"/>
          <p:nvPr/>
        </p:nvSpPr>
        <p:spPr>
          <a:xfrm>
            <a:off x="269965" y="327821"/>
            <a:ext cx="1126889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물론 그렇다고 진자 그렇게 미친듯이 동적할당이 </a:t>
            </a:r>
            <a:r>
              <a:rPr lang="ko-KR" altLang="en-US" dirty="0" err="1"/>
              <a:t>일어나는것은</a:t>
            </a:r>
            <a:r>
              <a:rPr lang="ko-KR" altLang="en-US" dirty="0"/>
              <a:t> 아닙니다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String </a:t>
            </a:r>
            <a:r>
              <a:rPr lang="ko-KR" altLang="en-US" dirty="0"/>
              <a:t>내부에는 </a:t>
            </a:r>
            <a:r>
              <a:rPr lang="en-US" altLang="ko-KR" dirty="0"/>
              <a:t>SSO</a:t>
            </a:r>
            <a:r>
              <a:rPr lang="ko-KR" altLang="en-US" dirty="0"/>
              <a:t>라고 하는 메모리가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 내부에 </a:t>
            </a:r>
            <a:r>
              <a:rPr lang="en-US" altLang="ko-KR" dirty="0"/>
              <a:t>static char[32] SSO &lt;= </a:t>
            </a:r>
            <a:r>
              <a:rPr lang="ko-KR" altLang="en-US" dirty="0"/>
              <a:t>대부분의 상황에서는 여러분들이 생각한 것 같은 마구잡이식 동적할당은 일어나지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하지만 그보다 조금이라도 긴 글자가 나오면 동적할당은 일어납니다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최대한 </a:t>
            </a:r>
            <a:r>
              <a:rPr lang="ko-KR" altLang="en-US" dirty="0" err="1"/>
              <a:t>덜일어나게</a:t>
            </a:r>
            <a:r>
              <a:rPr lang="ko-KR" altLang="en-US" dirty="0"/>
              <a:t> 하기 위해서 </a:t>
            </a:r>
            <a:r>
              <a:rPr lang="ko-KR" altLang="en-US" dirty="0" err="1"/>
              <a:t>만든것이</a:t>
            </a:r>
            <a:r>
              <a:rPr lang="ko-KR" altLang="en-US" dirty="0"/>
              <a:t> 바로 </a:t>
            </a:r>
            <a:r>
              <a:rPr lang="en-US" altLang="ko-KR" dirty="0"/>
              <a:t>std::</a:t>
            </a:r>
            <a:r>
              <a:rPr lang="en-US" altLang="ko-KR" dirty="0" err="1"/>
              <a:t>string_view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31995A-C4EE-7EAA-8057-EF6C8612D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29" y="1527075"/>
            <a:ext cx="4486901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101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749A1-E349-41D3-4738-CF60FE8B9822}"/>
              </a:ext>
            </a:extLst>
          </p:cNvPr>
          <p:cNvSpPr txBox="1"/>
          <p:nvPr/>
        </p:nvSpPr>
        <p:spPr>
          <a:xfrm>
            <a:off x="269965" y="327821"/>
            <a:ext cx="11268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일단 잦은 동적할당은 왜 문제가 되는가</a:t>
            </a:r>
            <a:r>
              <a:rPr lang="en-US" altLang="ko-KR" dirty="0"/>
              <a:t>?</a:t>
            </a:r>
            <a:r>
              <a:rPr lang="ko-KR" altLang="en-US" dirty="0"/>
              <a:t>는 내일 알아보겠습니다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95CD0C3-6F24-6DB0-BBAA-129F89E14CCE}"/>
              </a:ext>
            </a:extLst>
          </p:cNvPr>
          <p:cNvSpPr/>
          <p:nvPr/>
        </p:nvSpPr>
        <p:spPr>
          <a:xfrm>
            <a:off x="404948" y="2203269"/>
            <a:ext cx="11382103" cy="3971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B6B2273-BDA2-6662-CA99-CE3810F9DCB3}"/>
              </a:ext>
            </a:extLst>
          </p:cNvPr>
          <p:cNvSpPr/>
          <p:nvPr/>
        </p:nvSpPr>
        <p:spPr>
          <a:xfrm>
            <a:off x="404948" y="2203269"/>
            <a:ext cx="5020491" cy="52686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630D9A-2959-2108-BE9E-19B8A56E0DA2}"/>
              </a:ext>
            </a:extLst>
          </p:cNvPr>
          <p:cNvSpPr/>
          <p:nvPr/>
        </p:nvSpPr>
        <p:spPr>
          <a:xfrm>
            <a:off x="5425439" y="2203268"/>
            <a:ext cx="6361612" cy="52686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68B393-111B-35B0-CBCC-3777A04CD815}"/>
              </a:ext>
            </a:extLst>
          </p:cNvPr>
          <p:cNvSpPr/>
          <p:nvPr/>
        </p:nvSpPr>
        <p:spPr>
          <a:xfrm>
            <a:off x="404948" y="2730138"/>
            <a:ext cx="5020491" cy="52686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D0113E-0B3F-A976-E399-B1A02B29D7CD}"/>
              </a:ext>
            </a:extLst>
          </p:cNvPr>
          <p:cNvSpPr/>
          <p:nvPr/>
        </p:nvSpPr>
        <p:spPr>
          <a:xfrm>
            <a:off x="5425439" y="2730137"/>
            <a:ext cx="6361612" cy="52686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A82CE2C-0DB2-4F9B-2079-19E3BA49F459}"/>
              </a:ext>
            </a:extLst>
          </p:cNvPr>
          <p:cNvSpPr/>
          <p:nvPr/>
        </p:nvSpPr>
        <p:spPr>
          <a:xfrm>
            <a:off x="404948" y="3257005"/>
            <a:ext cx="2002971" cy="52686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A508E6-ADC3-9337-4831-B0C35437FEA4}"/>
              </a:ext>
            </a:extLst>
          </p:cNvPr>
          <p:cNvSpPr/>
          <p:nvPr/>
        </p:nvSpPr>
        <p:spPr>
          <a:xfrm>
            <a:off x="2407919" y="3257004"/>
            <a:ext cx="2002971" cy="52686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194D97-DC46-632F-F86E-F1601CCB9053}"/>
              </a:ext>
            </a:extLst>
          </p:cNvPr>
          <p:cNvSpPr/>
          <p:nvPr/>
        </p:nvSpPr>
        <p:spPr>
          <a:xfrm>
            <a:off x="4410890" y="3257003"/>
            <a:ext cx="3640184" cy="52686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BF6FF2-F01D-1CE6-B5E7-4A7884AC20A0}"/>
              </a:ext>
            </a:extLst>
          </p:cNvPr>
          <p:cNvSpPr/>
          <p:nvPr/>
        </p:nvSpPr>
        <p:spPr>
          <a:xfrm>
            <a:off x="8051074" y="3257002"/>
            <a:ext cx="2386148" cy="52686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E79AFF-9023-93B2-BE45-271A16258A43}"/>
              </a:ext>
            </a:extLst>
          </p:cNvPr>
          <p:cNvSpPr/>
          <p:nvPr/>
        </p:nvSpPr>
        <p:spPr>
          <a:xfrm>
            <a:off x="10437222" y="3257001"/>
            <a:ext cx="1349829" cy="52686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504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6791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7090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2500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8AB837-1B76-E6A8-2EBA-BFDFEF239612}"/>
              </a:ext>
            </a:extLst>
          </p:cNvPr>
          <p:cNvSpPr txBox="1"/>
          <p:nvPr/>
        </p:nvSpPr>
        <p:spPr>
          <a:xfrm>
            <a:off x="3135086" y="2705136"/>
            <a:ext cx="6096000" cy="861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5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std::</a:t>
            </a:r>
            <a:r>
              <a:rPr lang="en-US" altLang="ko-KR" sz="5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endParaRPr lang="en-US" altLang="ko-KR" sz="5000" dirty="0"/>
          </a:p>
        </p:txBody>
      </p:sp>
    </p:spTree>
    <p:extLst>
      <p:ext uri="{BB962C8B-B14F-4D97-AF65-F5344CB8AC3E}">
        <p14:creationId xmlns:p14="http://schemas.microsoft.com/office/powerpoint/2010/main" val="5261073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71237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85741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5221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61325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11616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06374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28935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24547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0739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4395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E31CDB-81B8-20F1-D671-B855FAAB9EBF}"/>
              </a:ext>
            </a:extLst>
          </p:cNvPr>
          <p:cNvSpPr txBox="1"/>
          <p:nvPr/>
        </p:nvSpPr>
        <p:spPr>
          <a:xfrm>
            <a:off x="470263" y="505098"/>
            <a:ext cx="1086226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대부분의 </a:t>
            </a:r>
            <a:r>
              <a:rPr lang="ko-KR" altLang="en-US" dirty="0" err="1"/>
              <a:t>고인물</a:t>
            </a:r>
            <a:r>
              <a:rPr lang="ko-KR" altLang="en-US" dirty="0"/>
              <a:t> 프로그래머들이 </a:t>
            </a:r>
            <a:r>
              <a:rPr lang="en-US" altLang="ko-KR" dirty="0"/>
              <a:t>C++</a:t>
            </a:r>
            <a:r>
              <a:rPr lang="ko-KR" altLang="en-US" dirty="0"/>
              <a:t>을 </a:t>
            </a:r>
            <a:r>
              <a:rPr lang="ko-KR" altLang="en-US" dirty="0" err="1"/>
              <a:t>퇴출해야한다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제대로 미숙한 프로그래머들이 메모리 문제를 </a:t>
            </a:r>
            <a:r>
              <a:rPr lang="ko-KR" altLang="en-US" dirty="0" err="1"/>
              <a:t>잃으킨다</a:t>
            </a:r>
            <a:r>
              <a:rPr lang="ko-KR" altLang="en-US" dirty="0"/>
              <a:t> </a:t>
            </a:r>
            <a:r>
              <a:rPr lang="en-US" altLang="ko-KR" dirty="0"/>
              <a:t>=&gt; delete</a:t>
            </a:r>
            <a:r>
              <a:rPr lang="ko-KR" altLang="en-US" dirty="0" err="1"/>
              <a:t>안하거나</a:t>
            </a:r>
            <a:r>
              <a:rPr lang="ko-KR" altLang="en-US" dirty="0"/>
              <a:t> </a:t>
            </a:r>
            <a:r>
              <a:rPr lang="en-US" altLang="ko-KR" dirty="0"/>
              <a:t>delete </a:t>
            </a:r>
            <a:r>
              <a:rPr lang="ko-KR" altLang="en-US" dirty="0" err="1"/>
              <a:t>한걸또</a:t>
            </a:r>
            <a:r>
              <a:rPr lang="ko-KR" altLang="en-US" dirty="0"/>
              <a:t> 쓰거나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Nullptr</a:t>
            </a:r>
            <a:r>
              <a:rPr lang="en-US" altLang="ko-KR" dirty="0"/>
              <a:t> </a:t>
            </a:r>
            <a:r>
              <a:rPr lang="ko-KR" altLang="en-US" dirty="0"/>
              <a:t>체크를 </a:t>
            </a:r>
            <a:r>
              <a:rPr lang="ko-KR" altLang="en-US" dirty="0" err="1"/>
              <a:t>안하거나</a:t>
            </a:r>
            <a:r>
              <a:rPr lang="en-US" altLang="ko-KR" dirty="0"/>
              <a:t>. </a:t>
            </a:r>
            <a:r>
              <a:rPr lang="ko-KR" altLang="en-US" dirty="0"/>
              <a:t>등등의 미숙한 행동을 보이는데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미숙한 행동이 그냥 경고하나 </a:t>
            </a:r>
            <a:r>
              <a:rPr lang="ko-KR" altLang="en-US" dirty="0" err="1"/>
              <a:t>띄우는수준이</a:t>
            </a:r>
            <a:r>
              <a:rPr lang="ko-KR" altLang="en-US" dirty="0"/>
              <a:t> 아니고 프로그램을 터트리는 수준의 버그가 터지게 되기</a:t>
            </a:r>
            <a:endParaRPr lang="en-US" altLang="ko-KR" dirty="0"/>
          </a:p>
          <a:p>
            <a:r>
              <a:rPr lang="ko-KR" altLang="en-US" dirty="0"/>
              <a:t>때문이다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마소는 요즘 </a:t>
            </a:r>
            <a:r>
              <a:rPr lang="en-US" altLang="ko-KR" dirty="0" err="1"/>
              <a:t>c++</a:t>
            </a:r>
            <a:r>
              <a:rPr lang="en-US" altLang="ko-KR" dirty="0"/>
              <a:t> </a:t>
            </a:r>
            <a:r>
              <a:rPr lang="ko-KR" altLang="en-US" dirty="0"/>
              <a:t>버렸어 </a:t>
            </a:r>
            <a:r>
              <a:rPr lang="en-US" altLang="ko-KR" dirty="0" err="1"/>
              <a:t>c#</a:t>
            </a:r>
            <a:r>
              <a:rPr lang="ko-KR" altLang="en-US" dirty="0"/>
              <a:t>을 </a:t>
            </a:r>
            <a:r>
              <a:rPr lang="ko-KR" altLang="en-US" dirty="0" err="1"/>
              <a:t>밀고있습니다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기성 프로그램 시장에서는 </a:t>
            </a:r>
            <a:r>
              <a:rPr lang="en-US" altLang="ko-KR" dirty="0" err="1"/>
              <a:t>c++</a:t>
            </a:r>
            <a:r>
              <a:rPr lang="ko-KR" altLang="en-US" dirty="0"/>
              <a:t>이 어셈블리어 취급 당하고 있다고 보시면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고도화된 프로그램에서 속력을 </a:t>
            </a:r>
            <a:r>
              <a:rPr lang="ko-KR" altLang="en-US" dirty="0" err="1"/>
              <a:t>노려야할때</a:t>
            </a:r>
            <a:r>
              <a:rPr lang="ko-KR" altLang="en-US" dirty="0"/>
              <a:t> 쓰는 언어들 컴퓨터의 성능이 매우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게임만하면</a:t>
            </a:r>
            <a:r>
              <a:rPr lang="ko-KR" altLang="en-US" dirty="0"/>
              <a:t> 피했다고</a:t>
            </a:r>
            <a:r>
              <a:rPr lang="en-US" altLang="ko-KR" dirty="0"/>
              <a:t>!!!!!! </a:t>
            </a:r>
            <a:r>
              <a:rPr lang="ko-KR" altLang="en-US" dirty="0"/>
              <a:t>눌렀다고</a:t>
            </a:r>
            <a:r>
              <a:rPr lang="en-US" altLang="ko-KR" dirty="0"/>
              <a:t>!!!!!</a:t>
            </a:r>
          </a:p>
          <a:p>
            <a:endParaRPr lang="en-US" altLang="ko-KR" dirty="0"/>
          </a:p>
          <a:p>
            <a:r>
              <a:rPr lang="ko-KR" altLang="en-US" dirty="0"/>
              <a:t>속력에 너무나도 민감한 프로그램 카카오톡 유튜브에서 동영상 눌렀어 </a:t>
            </a:r>
            <a:r>
              <a:rPr lang="en-US" altLang="ko-KR" dirty="0"/>
              <a:t>5</a:t>
            </a:r>
            <a:r>
              <a:rPr lang="ko-KR" altLang="en-US" dirty="0"/>
              <a:t>초 뒤에 나왔어 인터넷 </a:t>
            </a:r>
            <a:r>
              <a:rPr lang="ko-KR" altLang="en-US" dirty="0" err="1"/>
              <a:t>느린가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게임은 그냥 한번 </a:t>
            </a:r>
            <a:r>
              <a:rPr lang="ko-KR" altLang="en-US" dirty="0" err="1"/>
              <a:t>렉만걸려도</a:t>
            </a:r>
            <a:r>
              <a:rPr lang="ko-KR" altLang="en-US" dirty="0"/>
              <a:t> 속력에 민감한 언어를 </a:t>
            </a:r>
            <a:r>
              <a:rPr lang="ko-KR" altLang="en-US" dirty="0" err="1"/>
              <a:t>쓸수밖에</a:t>
            </a:r>
            <a:r>
              <a:rPr lang="ko-KR" altLang="en-US" dirty="0"/>
              <a:t> 없고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048461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07638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87641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09288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73723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80055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7493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46694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90425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41349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7575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2D7C23-55ED-7773-33D6-972AD460BD27}"/>
              </a:ext>
            </a:extLst>
          </p:cNvPr>
          <p:cNvSpPr txBox="1"/>
          <p:nvPr/>
        </p:nvSpPr>
        <p:spPr>
          <a:xfrm>
            <a:off x="470263" y="505098"/>
            <a:ext cx="1031083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속력에 </a:t>
            </a:r>
            <a:r>
              <a:rPr lang="ko-KR" altLang="en-US" dirty="0" err="1"/>
              <a:t>민감한게</a:t>
            </a:r>
            <a:r>
              <a:rPr lang="ko-KR" altLang="en-US" dirty="0"/>
              <a:t> </a:t>
            </a:r>
            <a:r>
              <a:rPr lang="ko-KR" altLang="en-US" dirty="0" err="1"/>
              <a:t>랜더링</a:t>
            </a:r>
            <a:r>
              <a:rPr lang="ko-KR" altLang="en-US" dirty="0"/>
              <a:t> 분야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오픈</a:t>
            </a:r>
            <a:r>
              <a:rPr lang="en-US" altLang="ko-KR" dirty="0"/>
              <a:t>GL </a:t>
            </a:r>
            <a:r>
              <a:rPr lang="ko-KR" altLang="en-US" dirty="0"/>
              <a:t>다이렉트</a:t>
            </a:r>
            <a:r>
              <a:rPr lang="en-US" altLang="ko-KR" dirty="0"/>
              <a:t>x </a:t>
            </a:r>
            <a:r>
              <a:rPr lang="ko-KR" altLang="en-US" dirty="0" err="1"/>
              <a:t>이런애들이</a:t>
            </a:r>
            <a:r>
              <a:rPr lang="ko-KR" altLang="en-US" dirty="0"/>
              <a:t> 다 </a:t>
            </a:r>
            <a:r>
              <a:rPr lang="en-US" altLang="ko-KR" dirty="0" err="1"/>
              <a:t>c++</a:t>
            </a:r>
            <a:r>
              <a:rPr lang="ko-KR" altLang="en-US" dirty="0"/>
              <a:t>로 </a:t>
            </a:r>
            <a:r>
              <a:rPr lang="ko-KR" altLang="en-US" dirty="0" err="1"/>
              <a:t>접근할수</a:t>
            </a:r>
            <a:r>
              <a:rPr lang="ko-KR" altLang="en-US" dirty="0"/>
              <a:t> 있고 </a:t>
            </a:r>
            <a:r>
              <a:rPr lang="en-US" altLang="ko-KR" dirty="0" err="1"/>
              <a:t>c++</a:t>
            </a:r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/>
              <a:t>가장 그걸 사용하기 쉬운 언어이다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서버도 마찬가지입니다</a:t>
            </a:r>
            <a:r>
              <a:rPr lang="en-US" altLang="ko-KR" dirty="0"/>
              <a:t>.  </a:t>
            </a:r>
            <a:r>
              <a:rPr lang="ko-KR" altLang="en-US" dirty="0"/>
              <a:t>가능한데 모바일게임 실시간 온라인게임은 대부분 </a:t>
            </a:r>
            <a:r>
              <a:rPr lang="en-US" altLang="ko-KR" dirty="0" err="1"/>
              <a:t>c++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어렵고 주의력이 굉장히 필요합니다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중에서 가장 민감한 부분이 바로 메모리 분야입니다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68429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912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B668E2-0285-4AA8-03CC-ADD9E5BCE25E}"/>
              </a:ext>
            </a:extLst>
          </p:cNvPr>
          <p:cNvSpPr txBox="1"/>
          <p:nvPr/>
        </p:nvSpPr>
        <p:spPr>
          <a:xfrm>
            <a:off x="478970" y="520728"/>
            <a:ext cx="1070283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Nullptr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Delete</a:t>
            </a:r>
            <a:r>
              <a:rPr lang="ko-KR" altLang="en-US" dirty="0" err="1"/>
              <a:t>안해서</a:t>
            </a:r>
            <a:r>
              <a:rPr lang="ko-KR" altLang="en-US" dirty="0"/>
              <a:t> 릭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Delete</a:t>
            </a:r>
            <a:r>
              <a:rPr lang="ko-KR" altLang="en-US" dirty="0"/>
              <a:t>를 한녀석을 </a:t>
            </a:r>
            <a:r>
              <a:rPr lang="ko-KR" altLang="en-US" dirty="0" err="1"/>
              <a:t>또서서</a:t>
            </a:r>
            <a:r>
              <a:rPr lang="ko-KR" altLang="en-US" dirty="0"/>
              <a:t> 생기는 </a:t>
            </a:r>
            <a:r>
              <a:rPr lang="ko-KR" altLang="en-US" dirty="0" err="1"/>
              <a:t>터침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대부분 </a:t>
            </a:r>
            <a:r>
              <a:rPr lang="en-US" altLang="ko-KR" dirty="0" err="1"/>
              <a:t>c++</a:t>
            </a:r>
            <a:r>
              <a:rPr lang="ko-KR" altLang="en-US" dirty="0"/>
              <a:t>로 만들어지는 엔진들은 유저들이 </a:t>
            </a:r>
            <a:r>
              <a:rPr lang="en-US" altLang="ko-KR" dirty="0"/>
              <a:t>new</a:t>
            </a:r>
            <a:r>
              <a:rPr lang="ko-KR" altLang="en-US" dirty="0"/>
              <a:t>를 </a:t>
            </a:r>
            <a:r>
              <a:rPr lang="ko-KR" altLang="en-US" dirty="0" err="1"/>
              <a:t>하는것을</a:t>
            </a:r>
            <a:r>
              <a:rPr lang="ko-KR" altLang="en-US" dirty="0"/>
              <a:t> 거부합니다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게임 프레임워크 혹은 엔진이라고 불리는 녀석들은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오브젝트구조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생성</a:t>
            </a:r>
            <a:r>
              <a:rPr lang="en-US" altLang="ko-KR" dirty="0"/>
              <a:t>(new)</a:t>
            </a:r>
            <a:r>
              <a:rPr lang="ko-KR" altLang="en-US" dirty="0"/>
              <a:t>구조 </a:t>
            </a:r>
            <a:r>
              <a:rPr lang="en-US" altLang="ko-KR" dirty="0"/>
              <a:t>&lt;= </a:t>
            </a:r>
            <a:r>
              <a:rPr lang="ko-KR" altLang="en-US" dirty="0"/>
              <a:t>자료구조가 나온다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삭제</a:t>
            </a:r>
            <a:r>
              <a:rPr lang="en-US" altLang="ko-KR" dirty="0"/>
              <a:t>(Release)</a:t>
            </a:r>
            <a:r>
              <a:rPr lang="ko-KR" altLang="en-US" dirty="0"/>
              <a:t>구조 </a:t>
            </a:r>
            <a:r>
              <a:rPr lang="en-US" altLang="ko-KR" dirty="0"/>
              <a:t>&lt;= </a:t>
            </a:r>
            <a:r>
              <a:rPr lang="ko-KR" altLang="en-US" dirty="0"/>
              <a:t>자료구조가 나온다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랜더링구조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콜리전구조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2059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08568B0-A4F3-7C46-4FAC-3A25C5CFE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92" y="2031641"/>
            <a:ext cx="8439161" cy="10424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901F321-9124-4CFA-B647-CBFB41AF6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92" y="4169859"/>
            <a:ext cx="8381501" cy="13687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753DE1-71B6-87DB-12E1-8DE5A2C3C0D3}"/>
              </a:ext>
            </a:extLst>
          </p:cNvPr>
          <p:cNvSpPr txBox="1"/>
          <p:nvPr/>
        </p:nvSpPr>
        <p:spPr>
          <a:xfrm>
            <a:off x="478970" y="520728"/>
            <a:ext cx="1070283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자로구조가</a:t>
            </a:r>
            <a:r>
              <a:rPr lang="ko-KR" altLang="en-US" dirty="0"/>
              <a:t> 왜 중요한가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왜 조금도 </a:t>
            </a:r>
            <a:r>
              <a:rPr lang="ko-KR" altLang="en-US" dirty="0" err="1"/>
              <a:t>모르는게</a:t>
            </a:r>
            <a:r>
              <a:rPr lang="ko-KR" altLang="en-US" dirty="0"/>
              <a:t> 없으면 안되냐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실전적으로 가면 왜</a:t>
            </a:r>
            <a:r>
              <a:rPr lang="en-US" altLang="ko-KR" dirty="0"/>
              <a:t>? </a:t>
            </a:r>
            <a:r>
              <a:rPr lang="en-US" altLang="ko-KR" dirty="0" err="1"/>
              <a:t>GameEngineActor</a:t>
            </a:r>
            <a:r>
              <a:rPr lang="ko-KR" altLang="en-US" dirty="0"/>
              <a:t>는 </a:t>
            </a:r>
            <a:r>
              <a:rPr lang="en-US" altLang="ko-KR" dirty="0"/>
              <a:t>list</a:t>
            </a:r>
            <a:r>
              <a:rPr lang="ko-KR" altLang="en-US" dirty="0"/>
              <a:t>에 담았냐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면접관들이 와 </a:t>
            </a:r>
            <a:r>
              <a:rPr lang="en-US" altLang="ko-KR" dirty="0"/>
              <a:t>4</a:t>
            </a:r>
            <a:r>
              <a:rPr lang="ko-KR" altLang="en-US" dirty="0"/>
              <a:t>개월만에 </a:t>
            </a:r>
            <a:r>
              <a:rPr lang="ko-KR" altLang="en-US" dirty="0" err="1"/>
              <a:t>랜더링</a:t>
            </a:r>
            <a:r>
              <a:rPr lang="ko-KR" altLang="en-US" dirty="0"/>
              <a:t> 구조와 오브젝트구조를 다 이해하고 이걸 자료구조를 통해서</a:t>
            </a:r>
            <a:endParaRPr lang="en-US" altLang="ko-KR" dirty="0"/>
          </a:p>
          <a:p>
            <a:r>
              <a:rPr lang="ko-KR" altLang="en-US" dirty="0"/>
              <a:t>표현하면서 </a:t>
            </a:r>
            <a:r>
              <a:rPr lang="en-US" altLang="ko-KR" dirty="0"/>
              <a:t>release </a:t>
            </a:r>
            <a:r>
              <a:rPr lang="ko-KR" altLang="en-US" dirty="0"/>
              <a:t>와 와와 천재다</a:t>
            </a:r>
            <a:r>
              <a:rPr lang="en-US" altLang="ko-KR" dirty="0"/>
              <a:t>. &lt;= </a:t>
            </a:r>
            <a:r>
              <a:rPr lang="ko-KR" altLang="en-US" dirty="0" err="1"/>
              <a:t>안쓰러워해야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53418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D25138-99FE-3C12-F849-9FAEFE740291}"/>
              </a:ext>
            </a:extLst>
          </p:cNvPr>
          <p:cNvSpPr txBox="1"/>
          <p:nvPr/>
        </p:nvSpPr>
        <p:spPr>
          <a:xfrm>
            <a:off x="3439886" y="520728"/>
            <a:ext cx="774191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절대로 유저한테 </a:t>
            </a:r>
            <a:r>
              <a:rPr lang="en-US" altLang="ko-KR" dirty="0"/>
              <a:t>new Delete</a:t>
            </a:r>
            <a:r>
              <a:rPr lang="ko-KR" altLang="en-US" dirty="0"/>
              <a:t>를 호출하지 못하게 만들어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선생님은 일단 </a:t>
            </a:r>
            <a:r>
              <a:rPr lang="en-US" altLang="ko-KR" dirty="0"/>
              <a:t>new</a:t>
            </a:r>
            <a:r>
              <a:rPr lang="ko-KR" altLang="en-US" dirty="0"/>
              <a:t>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CreateLevel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CreateActor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New</a:t>
            </a:r>
            <a:r>
              <a:rPr lang="ko-KR" altLang="en-US" dirty="0"/>
              <a:t>를 막고 그걸 관리해주는 자료구조로 들어가게 </a:t>
            </a:r>
            <a:r>
              <a:rPr lang="ko-KR" altLang="en-US" dirty="0" err="1"/>
              <a:t>만들어놨다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Delete</a:t>
            </a:r>
            <a:r>
              <a:rPr lang="ko-KR" altLang="en-US" dirty="0"/>
              <a:t>는 절대로 </a:t>
            </a:r>
            <a:r>
              <a:rPr lang="ko-KR" altLang="en-US" dirty="0" err="1"/>
              <a:t>그순간</a:t>
            </a:r>
            <a:r>
              <a:rPr lang="ko-KR" altLang="en-US" dirty="0"/>
              <a:t> 바로 지우지 않고 </a:t>
            </a:r>
            <a:r>
              <a:rPr lang="en-US" altLang="ko-KR" dirty="0"/>
              <a:t>Death</a:t>
            </a:r>
            <a:r>
              <a:rPr lang="ko-KR" altLang="en-US" dirty="0"/>
              <a:t>라는 함수를 호출하면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그순간</a:t>
            </a:r>
            <a:r>
              <a:rPr lang="ko-KR" altLang="en-US" dirty="0"/>
              <a:t> </a:t>
            </a:r>
            <a:r>
              <a:rPr lang="ko-KR" altLang="en-US" dirty="0" err="1"/>
              <a:t>지우는게</a:t>
            </a:r>
            <a:r>
              <a:rPr lang="ko-KR" altLang="en-US" dirty="0"/>
              <a:t> 아니라 나중에 체크를 해서 절대로 문제가 </a:t>
            </a:r>
            <a:r>
              <a:rPr lang="ko-KR" altLang="en-US" dirty="0" err="1"/>
              <a:t>없을때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삭제하게 만들어 놨다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콜리전과</a:t>
            </a:r>
            <a:r>
              <a:rPr lang="ko-KR" altLang="en-US" dirty="0"/>
              <a:t> </a:t>
            </a:r>
            <a:r>
              <a:rPr lang="ko-KR" altLang="en-US" dirty="0" err="1"/>
              <a:t>랜더러는</a:t>
            </a:r>
            <a:r>
              <a:rPr lang="ko-KR" altLang="en-US" dirty="0"/>
              <a:t> 액터에게 </a:t>
            </a:r>
            <a:r>
              <a:rPr lang="ko-KR" altLang="en-US" dirty="0" err="1"/>
              <a:t>엮여있기</a:t>
            </a:r>
            <a:r>
              <a:rPr lang="ko-KR" altLang="en-US" dirty="0"/>
              <a:t> 때문에</a:t>
            </a:r>
            <a:r>
              <a:rPr lang="en-US" altLang="ko-KR" dirty="0"/>
              <a:t> Release </a:t>
            </a:r>
            <a:r>
              <a:rPr lang="ko-KR" altLang="en-US" dirty="0" err="1"/>
              <a:t>개네들도</a:t>
            </a:r>
            <a:r>
              <a:rPr lang="ko-KR" altLang="en-US" dirty="0"/>
              <a:t> 같이 삭제해주는 구조를 가지고 있어요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5B82543-365F-CE1B-E51C-C53C7EAAAC0D}"/>
              </a:ext>
            </a:extLst>
          </p:cNvPr>
          <p:cNvSpPr/>
          <p:nvPr/>
        </p:nvSpPr>
        <p:spPr>
          <a:xfrm>
            <a:off x="400594" y="520729"/>
            <a:ext cx="2595155" cy="35374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프레임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48F697-104C-F831-CE98-8346E2F99F59}"/>
              </a:ext>
            </a:extLst>
          </p:cNvPr>
          <p:cNvSpPr/>
          <p:nvPr/>
        </p:nvSpPr>
        <p:spPr>
          <a:xfrm>
            <a:off x="400594" y="1045029"/>
            <a:ext cx="2595155" cy="79248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업데이트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4593F5-F2EB-9FDC-EF59-910F8C886A72}"/>
              </a:ext>
            </a:extLst>
          </p:cNvPr>
          <p:cNvSpPr/>
          <p:nvPr/>
        </p:nvSpPr>
        <p:spPr>
          <a:xfrm>
            <a:off x="400593" y="2007327"/>
            <a:ext cx="2595155" cy="79248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렌더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45F734-CE86-83E3-1D88-DCB614832E1D}"/>
              </a:ext>
            </a:extLst>
          </p:cNvPr>
          <p:cNvSpPr/>
          <p:nvPr/>
        </p:nvSpPr>
        <p:spPr>
          <a:xfrm>
            <a:off x="400593" y="2969625"/>
            <a:ext cx="2595155" cy="79248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Release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5272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AA90F3-2515-E28A-B5C5-C3BB810C494F}"/>
              </a:ext>
            </a:extLst>
          </p:cNvPr>
          <p:cNvSpPr txBox="1"/>
          <p:nvPr/>
        </p:nvSpPr>
        <p:spPr>
          <a:xfrm>
            <a:off x="487680" y="520728"/>
            <a:ext cx="1069412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이건 구조를 이용해서 </a:t>
            </a:r>
            <a:r>
              <a:rPr lang="ko-KR" altLang="en-US" dirty="0" err="1"/>
              <a:t>막은것이고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아예 근본적으로 포인터라고 하는 문제점을 막아버리자 레퍼런스 </a:t>
            </a:r>
            <a:r>
              <a:rPr lang="ko-KR" altLang="en-US" dirty="0" err="1"/>
              <a:t>카운팅</a:t>
            </a:r>
            <a:r>
              <a:rPr lang="ko-KR" altLang="en-US" dirty="0"/>
              <a:t> 방식입니다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아예 애초에 포인터 자체를 </a:t>
            </a:r>
            <a:r>
              <a:rPr lang="ko-KR" altLang="en-US" dirty="0" err="1"/>
              <a:t>고쳐써버리자</a:t>
            </a:r>
            <a:r>
              <a:rPr lang="en-US" altLang="ko-KR" dirty="0"/>
              <a:t>. </a:t>
            </a:r>
            <a:r>
              <a:rPr lang="ko-KR" altLang="en-US" dirty="0"/>
              <a:t>레퍼런스 카운트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08180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862</Words>
  <Application>Microsoft Office PowerPoint</Application>
  <PresentationFormat>와이드스크린</PresentationFormat>
  <Paragraphs>226</Paragraphs>
  <Slides>50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4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조해근 chcjsdud</dc:creator>
  <cp:lastModifiedBy>조해근 chcjsdud</cp:lastModifiedBy>
  <cp:revision>24</cp:revision>
  <dcterms:created xsi:type="dcterms:W3CDTF">2023-07-10T05:32:34Z</dcterms:created>
  <dcterms:modified xsi:type="dcterms:W3CDTF">2023-07-12T06:49:05Z</dcterms:modified>
</cp:coreProperties>
</file>