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8" r:id="rId2"/>
    <p:sldId id="30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320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286" r:id="rId25"/>
    <p:sldId id="28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5:48:2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3908 526 24575,'-6'-5'0,"0"0"0,-1 1 0,1 0 0,-1 0 0,0 0 0,0 1 0,-1 0 0,1 0 0,-14-2 0,-79-11 0,48 9 0,-789-93 0,-159 96 0,884 10 0,-1 5 0,-178 42 0,213-32 0,1 4 0,1 4 0,1 3 0,-96 55 0,85-34 0,2 4 0,-85 72 0,120-84 0,3 1 0,2 3 0,2 1 0,-48 69 0,71-84 0,2 2 0,1 0 0,2 1 0,2 0 0,1 2 0,3 0 0,0 0 0,3 1 0,2 0 0,1 1 0,2 0 0,1 42 0,5-30 0,2 1 0,3-1 0,2 0 0,2-1 0,2 0 0,3-1 0,2 0 0,44 86 0,-22-66 71,3-1 0,4-2 0,2-2 0,4-3-1,2-2 1,112 97 0,-84-90-553,4-4 0,102 58-1,73 13-4219,211 60 3453,-337-149 1283,223 48-1,-281-82 708,0-4 0,87-1 0,155-17 4457,-190 4-5784,23-2 586,-1-7 0,0-7 0,150-40 0,-212 37 0,-2-5 0,-2-3 0,0-4 0,-3-3 0,-1-5 0,99-68 0,-111 58 0,-3-3 0,-2-3 0,-3-2 0,-2-3 0,-4-3 0,-2-2 0,-4-2 0,50-94 0,-17 4 0,-7-4 0,105-338 0,-154 414 0,-3 0 0,-4-2 0,-4-1 0,6-177 0,-23 225 0,-2 1 0,-2 0 0,-2 0 0,-1 1 0,-17-49 0,13 59 0,-1 1 0,-1 1 0,-2 0 0,-1 0 0,-2 2 0,-1 0 0,-31-35 0,21 33 0,-2 1 0,-1 1 0,-1 2 0,-1 1 0,-2 2 0,-76-38 0,-254-81 0,256 104 0,108 38-32,-19-7-234,1 0-1,-1 2 0,0 0 1,-36-3-1,29 9-6559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6:06:1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2014 151 24575,'-1628'0'0,"1610"0"0,-1 1 0,1 1 0,0 1 0,0 0 0,0 2 0,0 0 0,0 0 0,1 2 0,0 0 0,-20 13 0,25-13 0,0 1 0,1 0 0,0 1 0,1 0 0,0 1 0,0 0 0,1 0 0,0 1 0,1 1 0,0-1 0,1 1 0,0 0 0,1 1 0,-5 13 0,3 6 0,1 0 0,2 0 0,0 0 0,3 1 0,0 0 0,3 0 0,5 48 0,-3-68 0,0 0 0,1 0 0,1 0 0,0 0 0,1-1 0,0 0 0,1 0 0,0 0 0,1-1 0,10 11 0,4 10 0,-2-4 0,2 0 0,0-2 0,2-1 0,1 0 0,0-2 0,45 31 0,-29-28 0,2-1 0,0-2 0,1-2 0,52 17 0,-9-11 0,0-4 0,2-5 0,0-3 0,147 6 0,573-15 0,-440-9 0,3898 3 0,-2944 0 0,-1304-1 0,0 0 0,0-1 0,0-1 0,-1-1 0,1-1 0,-1 0 0,0-2 0,0 0 0,-1 0 0,0-2 0,0 0 0,-1-1 0,0-1 0,-1 0 0,0-1 0,-1-1 0,0 0 0,-1-1 0,11-16 0,-19 22 0,-1 0 0,0 0 0,0 0 0,-1-1 0,0 1 0,0-1 0,-1 0 0,-1 0 0,2-15 0,-2-89 0,-3 73 0,2-92-88,-7-133-706,3 218-2157,-18-77 0,20 114 2944,-1 1-1,0 0 0,0 0 1,-1 0-1,0 0 0,0 0 1,-1 1-1,0 0 1,-1 0-1,1 0 0,-2 1 1,-7-8-1,5 8 131,-1 0 0,-1 0 0,1 1 0,-1 0 0,0 1 0,0 0 0,-1 0 0,0 2 0,-14-4 0,-411-76 4907,-6 41-3820,-450 26-2517,720 17 1492,-3010 3 350,3096-4-535,1 3 0,-1 4 0,1 4 0,-141 36 0,164-31 0,-1-2 0,0-3 0,-86 3 0,115-10 63,-56 14 0,55-9-808,-46 4-1,39-10-6080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6:07:05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2.xml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ustomXml" Target="../ink/ink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CE6CB-108A-E2C0-65DB-3623A76484A8}"/>
              </a:ext>
            </a:extLst>
          </p:cNvPr>
          <p:cNvSpPr txBox="1"/>
          <p:nvPr/>
        </p:nvSpPr>
        <p:spPr>
          <a:xfrm>
            <a:off x="2978331" y="3059668"/>
            <a:ext cx="62353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메모리의 주의사항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79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E40930-C092-B510-4626-5A9AE6214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5" y="1744215"/>
            <a:ext cx="4363059" cy="1209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81863E-1DE6-2B7A-639D-C65F4A70847D}"/>
              </a:ext>
            </a:extLst>
          </p:cNvPr>
          <p:cNvSpPr txBox="1"/>
          <p:nvPr/>
        </p:nvSpPr>
        <p:spPr>
          <a:xfrm>
            <a:off x="182879" y="609157"/>
            <a:ext cx="113821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+mj-lt"/>
                <a:ea typeface="돋움체" panose="020B0609000101010101" pitchFamily="49" charset="-127"/>
              </a:rPr>
              <a:t>사용하려면 먼저 </a:t>
            </a:r>
            <a:r>
              <a:rPr lang="en-US" altLang="ko-KR" dirty="0">
                <a:latin typeface="+mj-lt"/>
                <a:ea typeface="돋움체" panose="020B0609000101010101" pitchFamily="49" charset="-127"/>
              </a:rPr>
              <a:t>functional</a:t>
            </a:r>
            <a:r>
              <a:rPr lang="ko-KR" altLang="en-US" dirty="0">
                <a:latin typeface="+mj-lt"/>
                <a:ea typeface="돋움체" panose="020B0609000101010101" pitchFamily="49" charset="-127"/>
              </a:rPr>
              <a:t>헤더를 추가 </a:t>
            </a:r>
            <a:r>
              <a:rPr lang="ko-KR" altLang="en-US" dirty="0" err="1">
                <a:latin typeface="+mj-lt"/>
                <a:ea typeface="돋움체" panose="020B0609000101010101" pitchFamily="49" charset="-127"/>
              </a:rPr>
              <a:t>해야한다</a:t>
            </a:r>
            <a:r>
              <a:rPr lang="en-US" altLang="ko-KR" dirty="0">
                <a:latin typeface="+mj-lt"/>
                <a:ea typeface="돋움체" panose="020B0609000101010101" pitchFamily="49" charset="-127"/>
              </a:rPr>
              <a:t>.</a:t>
            </a:r>
          </a:p>
          <a:p>
            <a:endParaRPr lang="en-US" altLang="ko-KR" sz="1800" dirty="0">
              <a:latin typeface="+mj-lt"/>
              <a:ea typeface="돋움체" panose="020B0609000101010101" pitchFamily="49" charset="-127"/>
            </a:endParaRPr>
          </a:p>
          <a:p>
            <a:endParaRPr lang="en-US" altLang="ko-KR" dirty="0">
              <a:latin typeface="+mj-lt"/>
              <a:ea typeface="돋움체" panose="020B0609000101010101" pitchFamily="49" charset="-127"/>
            </a:endParaRPr>
          </a:p>
          <a:p>
            <a:endParaRPr lang="en-US" altLang="ko-KR" sz="1800" dirty="0">
              <a:latin typeface="+mj-lt"/>
              <a:ea typeface="돋움체" panose="020B0609000101010101" pitchFamily="49" charset="-127"/>
            </a:endParaRPr>
          </a:p>
          <a:p>
            <a:endParaRPr lang="en-US" altLang="ko-KR" dirty="0">
              <a:latin typeface="+mj-lt"/>
              <a:ea typeface="돋움체" panose="020B0609000101010101" pitchFamily="49" charset="-127"/>
            </a:endParaRPr>
          </a:p>
          <a:p>
            <a:endParaRPr lang="en-US" altLang="ko-KR" sz="1800" dirty="0">
              <a:latin typeface="+mj-lt"/>
              <a:ea typeface="돋움체" panose="020B0609000101010101" pitchFamily="49" charset="-127"/>
            </a:endParaRPr>
          </a:p>
          <a:p>
            <a:endParaRPr lang="en-US" altLang="ko-KR" dirty="0">
              <a:latin typeface="+mj-lt"/>
              <a:ea typeface="돋움체" panose="020B0609000101010101" pitchFamily="49" charset="-127"/>
            </a:endParaRPr>
          </a:p>
          <a:p>
            <a:endParaRPr lang="en-US" altLang="ko-KR" sz="1800" dirty="0">
              <a:latin typeface="+mj-lt"/>
              <a:ea typeface="돋움체" panose="020B0609000101010101" pitchFamily="49" charset="-127"/>
            </a:endParaRPr>
          </a:p>
          <a:p>
            <a:endParaRPr lang="en-US" altLang="ko-KR" dirty="0">
              <a:latin typeface="+mj-lt"/>
              <a:ea typeface="돋움체" panose="020B0609000101010101" pitchFamily="49" charset="-127"/>
            </a:endParaRPr>
          </a:p>
          <a:p>
            <a:endParaRPr lang="en-US" altLang="ko-KR" sz="1800" dirty="0">
              <a:latin typeface="+mj-lt"/>
              <a:ea typeface="돋움체" panose="020B0609000101010101" pitchFamily="49" charset="-127"/>
            </a:endParaRPr>
          </a:p>
          <a:p>
            <a:r>
              <a:rPr lang="ko-KR" altLang="en-US" dirty="0">
                <a:latin typeface="+mj-lt"/>
                <a:ea typeface="돋움체" panose="020B0609000101010101" pitchFamily="49" charset="-127"/>
              </a:rPr>
              <a:t>사용법은 다음과 같습니다</a:t>
            </a:r>
            <a:r>
              <a:rPr lang="en-US" altLang="ko-KR" dirty="0">
                <a:latin typeface="+mj-lt"/>
                <a:ea typeface="돋움체" panose="020B0609000101010101" pitchFamily="49" charset="-127"/>
              </a:rPr>
              <a:t>. </a:t>
            </a:r>
            <a:r>
              <a:rPr lang="ko-KR" altLang="en-US" dirty="0">
                <a:latin typeface="+mj-lt"/>
                <a:ea typeface="돋움체" panose="020B0609000101010101" pitchFamily="49" charset="-127"/>
              </a:rPr>
              <a:t>그리고 이 클래스는 모든 함수 포인터를 </a:t>
            </a:r>
            <a:r>
              <a:rPr lang="ko-KR" altLang="en-US" dirty="0" err="1">
                <a:latin typeface="+mj-lt"/>
                <a:ea typeface="돋움체" panose="020B0609000101010101" pitchFamily="49" charset="-127"/>
              </a:rPr>
              <a:t>받을수</a:t>
            </a:r>
            <a:r>
              <a:rPr lang="ko-KR" altLang="en-US" dirty="0">
                <a:latin typeface="+mj-lt"/>
                <a:ea typeface="돋움체" panose="020B0609000101010101" pitchFamily="49" charset="-127"/>
              </a:rPr>
              <a:t> 있습니다</a:t>
            </a:r>
            <a:r>
              <a:rPr lang="en-US" altLang="ko-KR" dirty="0">
                <a:latin typeface="+mj-lt"/>
                <a:ea typeface="돋움체" panose="020B0609000101010101" pitchFamily="49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CACE6D-D9ED-F76C-1825-1FF992ED5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4" y="4102744"/>
            <a:ext cx="7151861" cy="1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3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1D237D-7ABE-5973-3C08-7DF2BD852C2C}"/>
              </a:ext>
            </a:extLst>
          </p:cNvPr>
          <p:cNvSpPr txBox="1"/>
          <p:nvPr/>
        </p:nvSpPr>
        <p:spPr>
          <a:xfrm>
            <a:off x="235130" y="234688"/>
            <a:ext cx="11382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+mj-lt"/>
                <a:ea typeface="돋움체" panose="020B0609000101010101" pitchFamily="49" charset="-127"/>
              </a:rPr>
              <a:t>전역 함수의 경우</a:t>
            </a:r>
            <a:endParaRPr lang="en-US" altLang="ko-KR" dirty="0">
              <a:latin typeface="+mj-lt"/>
              <a:ea typeface="돋움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6F3C67-DC29-833F-7F25-994DFA51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52" y="4184572"/>
            <a:ext cx="7763958" cy="2438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3C197B-1E8C-ED50-8DF8-E2094601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8" y="804034"/>
            <a:ext cx="5287113" cy="2114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051298-D820-76BB-E12F-A72180669DDF}"/>
              </a:ext>
            </a:extLst>
          </p:cNvPr>
          <p:cNvSpPr txBox="1"/>
          <p:nvPr/>
        </p:nvSpPr>
        <p:spPr>
          <a:xfrm>
            <a:off x="170829" y="3429000"/>
            <a:ext cx="11382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+mj-lt"/>
                <a:ea typeface="돋움체" panose="020B0609000101010101" pitchFamily="49" charset="-127"/>
              </a:rPr>
              <a:t>전역 함수의 경우</a:t>
            </a:r>
            <a:endParaRPr lang="en-US" altLang="ko-KR" dirty="0">
              <a:latin typeface="+mj-lt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9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D5D0B3-428C-41AE-8D06-40D3BBC1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95" y="662143"/>
            <a:ext cx="9697803" cy="1667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D577CA-C1A5-52E1-15BA-5C879BC5BA0B}"/>
              </a:ext>
            </a:extLst>
          </p:cNvPr>
          <p:cNvSpPr txBox="1"/>
          <p:nvPr/>
        </p:nvSpPr>
        <p:spPr>
          <a:xfrm>
            <a:off x="235130" y="234688"/>
            <a:ext cx="11382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+mj-lt"/>
                <a:ea typeface="돋움체" panose="020B0609000101010101" pitchFamily="49" charset="-127"/>
              </a:rPr>
              <a:t>플레이어에 이런 함수를 만들고</a:t>
            </a:r>
            <a:endParaRPr lang="en-US" altLang="ko-KR" dirty="0">
              <a:latin typeface="+mj-lt"/>
              <a:ea typeface="돋움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0E1B07-BD56-F52C-C684-8429D0AE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90" y="3995604"/>
            <a:ext cx="8973802" cy="19147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6EDF470-765D-185C-1E57-7382ECD814DA}"/>
                  </a:ext>
                </a:extLst>
              </p14:cNvPr>
              <p14:cNvContentPartPr/>
              <p14:nvPr/>
            </p14:nvContentPartPr>
            <p14:xfrm>
              <a:off x="1240560" y="4260737"/>
              <a:ext cx="1960200" cy="13017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6EDF470-765D-185C-1E57-7382ECD814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1560" y="4252097"/>
                <a:ext cx="1977840" cy="13194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C9D8C08-1C13-D0C0-2D7D-CEC7044F1D8C}"/>
              </a:ext>
            </a:extLst>
          </p:cNvPr>
          <p:cNvSpPr txBox="1"/>
          <p:nvPr/>
        </p:nvSpPr>
        <p:spPr>
          <a:xfrm>
            <a:off x="452846" y="34290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에러가 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45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EF2A8A-9DC1-8989-A55A-DFC9B411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5" y="1157972"/>
            <a:ext cx="7593874" cy="1783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199607-E364-0FE9-93FE-8B14521B8192}"/>
              </a:ext>
            </a:extLst>
          </p:cNvPr>
          <p:cNvSpPr txBox="1"/>
          <p:nvPr/>
        </p:nvSpPr>
        <p:spPr>
          <a:xfrm>
            <a:off x="566057" y="511628"/>
            <a:ext cx="7794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넣어주면 </a:t>
            </a:r>
            <a:r>
              <a:rPr lang="en-US" altLang="ko-KR" dirty="0"/>
              <a:t>ok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07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365CD1-C99A-A922-A370-29C3F81E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2" y="3609614"/>
            <a:ext cx="8290559" cy="30537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D10752-4D1A-A2AB-7380-1AEBEBF48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2" y="1462809"/>
            <a:ext cx="9265252" cy="1564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F07FD-0918-B287-1553-1326579C4CED}"/>
              </a:ext>
            </a:extLst>
          </p:cNvPr>
          <p:cNvSpPr txBox="1"/>
          <p:nvPr/>
        </p:nvSpPr>
        <p:spPr>
          <a:xfrm>
            <a:off x="566057" y="511628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값의 변화까지 처리하고 싶으면 함수를 바꾸고 포인터로 넘기면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63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EE297-D456-4A69-C9E3-B335B29810CB}"/>
              </a:ext>
            </a:extLst>
          </p:cNvPr>
          <p:cNvSpPr txBox="1"/>
          <p:nvPr/>
        </p:nvSpPr>
        <p:spPr>
          <a:xfrm>
            <a:off x="566057" y="511628"/>
            <a:ext cx="6215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인자를 유저에게 강요하고 싶다면 함수를 하나 만들어보자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506155-35C2-E0F6-E8F3-D436620B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6" y="1050615"/>
            <a:ext cx="8154538" cy="1848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1178F0-8F45-1C27-6998-199D7173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6" y="3959278"/>
            <a:ext cx="6363588" cy="1047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54AE3D-7755-36C5-B147-51DEBD0047BA}"/>
              </a:ext>
            </a:extLst>
          </p:cNvPr>
          <p:cNvSpPr txBox="1"/>
          <p:nvPr/>
        </p:nvSpPr>
        <p:spPr>
          <a:xfrm>
            <a:off x="574614" y="3285797"/>
            <a:ext cx="4256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다음과 같이 </a:t>
            </a:r>
            <a:r>
              <a:rPr lang="ko-KR" altLang="en-US" dirty="0" err="1"/>
              <a:t>펑셔널을</a:t>
            </a:r>
            <a:r>
              <a:rPr lang="ko-KR" altLang="en-US" dirty="0"/>
              <a:t> 선언해줘야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39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32E3E4-3D87-8F47-0509-B7F3ADF3C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89" y="533435"/>
            <a:ext cx="10059804" cy="2067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87D23F-55F0-7F18-936C-C67763994D79}"/>
              </a:ext>
            </a:extLst>
          </p:cNvPr>
          <p:cNvSpPr txBox="1"/>
          <p:nvPr/>
        </p:nvSpPr>
        <p:spPr>
          <a:xfrm>
            <a:off x="447789" y="164103"/>
            <a:ext cx="712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해서 인자를 강요하는 </a:t>
            </a:r>
            <a:r>
              <a:rPr lang="ko-KR" altLang="en-US" dirty="0" err="1"/>
              <a:t>함수포인터</a:t>
            </a:r>
            <a:r>
              <a:rPr lang="ko-KR" altLang="en-US" dirty="0"/>
              <a:t> 형식으로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8307BE6-9521-A07A-3FA7-84B73D9957C6}"/>
                  </a:ext>
                </a:extLst>
              </p14:cNvPr>
              <p14:cNvContentPartPr/>
              <p14:nvPr/>
            </p14:nvContentPartPr>
            <p14:xfrm>
              <a:off x="7147491" y="1687629"/>
              <a:ext cx="2991600" cy="4734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8307BE6-9521-A07A-3FA7-84B73D9957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8491" y="1678629"/>
                <a:ext cx="30092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9FC7558-100F-6962-93B2-D26A1500E171}"/>
                  </a:ext>
                </a:extLst>
              </p14:cNvPr>
              <p14:cNvContentPartPr/>
              <p14:nvPr/>
            </p14:nvContentPartPr>
            <p14:xfrm>
              <a:off x="4641531" y="4449909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9FC7558-100F-6962-93B2-D26A1500E1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2891" y="444090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F5E42D5-A5E4-7F37-C67B-0BFBE35613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399" y="3182983"/>
            <a:ext cx="6658904" cy="1276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72472D-5387-EAEF-E750-7971854D0C8E}"/>
              </a:ext>
            </a:extLst>
          </p:cNvPr>
          <p:cNvSpPr txBox="1"/>
          <p:nvPr/>
        </p:nvSpPr>
        <p:spPr>
          <a:xfrm>
            <a:off x="215144" y="2785314"/>
            <a:ext cx="789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인자를 </a:t>
            </a:r>
            <a:r>
              <a:rPr lang="en-US" altLang="ko-KR" dirty="0"/>
              <a:t>2</a:t>
            </a:r>
            <a:r>
              <a:rPr lang="ko-KR" altLang="en-US" dirty="0"/>
              <a:t>개를 강요하고 싶다면 그냥 </a:t>
            </a:r>
            <a:r>
              <a:rPr lang="ko-KR" altLang="en-US" dirty="0" err="1"/>
              <a:t>플레이스홀더의</a:t>
            </a:r>
            <a:r>
              <a:rPr lang="ko-KR" altLang="en-US" dirty="0"/>
              <a:t> 숫자를 늘려가면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0B0CC-FDFA-3428-E546-F3A40BBA7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281" y="4652554"/>
            <a:ext cx="1155543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6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DD90C-2FFA-8ECB-8DBE-108354777399}"/>
              </a:ext>
            </a:extLst>
          </p:cNvPr>
          <p:cNvSpPr txBox="1"/>
          <p:nvPr/>
        </p:nvSpPr>
        <p:spPr>
          <a:xfrm>
            <a:off x="2978331" y="3059668"/>
            <a:ext cx="62353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ramda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092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CE061-B992-8EF5-F432-BBC5AB4FABF7}"/>
              </a:ext>
            </a:extLst>
          </p:cNvPr>
          <p:cNvSpPr txBox="1"/>
          <p:nvPr/>
        </p:nvSpPr>
        <p:spPr>
          <a:xfrm>
            <a:off x="447789" y="164103"/>
            <a:ext cx="4799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람다는 함수도 선언하기 귀찮은 경우에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엄청나게 편한데</a:t>
            </a:r>
            <a:r>
              <a:rPr lang="en-US" altLang="ko-KR" dirty="0"/>
              <a:t>. </a:t>
            </a:r>
            <a:r>
              <a:rPr lang="ko-KR" altLang="en-US" dirty="0"/>
              <a:t>코드가 읽기 어려워집니다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기본적인 사용법은 아래와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D92802-344A-E087-8B0A-4FEF0C1E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80" y="1789552"/>
            <a:ext cx="716380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7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3F755C-6613-E602-EEB4-3E84F270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59" y="1919077"/>
            <a:ext cx="6916115" cy="3019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E48E97-EBEA-7039-9B09-DD07D8E07FCC}"/>
              </a:ext>
            </a:extLst>
          </p:cNvPr>
          <p:cNvSpPr txBox="1"/>
          <p:nvPr/>
        </p:nvSpPr>
        <p:spPr>
          <a:xfrm>
            <a:off x="447789" y="164103"/>
            <a:ext cx="6397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인자가 있다면 이런 식으로 쓰게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람다의 특징은 즉각 함수를 만들어내는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00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749A1-E349-41D3-4738-CF60FE8B9822}"/>
              </a:ext>
            </a:extLst>
          </p:cNvPr>
          <p:cNvSpPr txBox="1"/>
          <p:nvPr/>
        </p:nvSpPr>
        <p:spPr>
          <a:xfrm>
            <a:off x="269965" y="327821"/>
            <a:ext cx="112688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와 </a:t>
            </a:r>
            <a:r>
              <a:rPr lang="en-US" altLang="ko-KR" dirty="0"/>
              <a:t>delete </a:t>
            </a:r>
            <a:r>
              <a:rPr lang="ko-KR" altLang="en-US" dirty="0"/>
              <a:t>는 느려요 최대한 </a:t>
            </a:r>
            <a:r>
              <a:rPr lang="ko-KR" altLang="en-US" dirty="0" err="1"/>
              <a:t>적게할수</a:t>
            </a:r>
            <a:r>
              <a:rPr lang="ko-KR" altLang="en-US" dirty="0"/>
              <a:t> 있으면 </a:t>
            </a:r>
            <a:r>
              <a:rPr lang="ko-KR" altLang="en-US" dirty="0" err="1"/>
              <a:t>적게하거나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할수</a:t>
            </a:r>
            <a:r>
              <a:rPr lang="ko-KR" altLang="en-US" dirty="0"/>
              <a:t> 있으면 최대한 몰아서 </a:t>
            </a:r>
            <a:r>
              <a:rPr lang="ko-KR" altLang="en-US" dirty="0" err="1"/>
              <a:t>하는게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New</a:t>
            </a:r>
            <a:r>
              <a:rPr lang="ko-KR" altLang="en-US" dirty="0"/>
              <a:t>는 새로운 메모리를 할당할 공간을 찾아야 </a:t>
            </a:r>
            <a:r>
              <a:rPr lang="ko-KR" altLang="en-US" dirty="0" err="1"/>
              <a:t>하는게</a:t>
            </a:r>
            <a:r>
              <a:rPr lang="ko-KR" altLang="en-US" dirty="0"/>
              <a:t> 만만한 연산은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Delete</a:t>
            </a:r>
            <a:r>
              <a:rPr lang="ko-KR" altLang="en-US" dirty="0"/>
              <a:t>는 그 지워야 할 메모리의 위치와 크기를 알고 있어야 가능하기 때문에 가서 지워야 하고 그에 맞는 함수를 호출하죠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5CD0C3-6F24-6DB0-BBAA-129F89E14CCE}"/>
              </a:ext>
            </a:extLst>
          </p:cNvPr>
          <p:cNvSpPr/>
          <p:nvPr/>
        </p:nvSpPr>
        <p:spPr>
          <a:xfrm>
            <a:off x="404948" y="2769326"/>
            <a:ext cx="11382103" cy="397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6B2273-BDA2-6662-CA99-CE3810F9DCB3}"/>
              </a:ext>
            </a:extLst>
          </p:cNvPr>
          <p:cNvSpPr/>
          <p:nvPr/>
        </p:nvSpPr>
        <p:spPr>
          <a:xfrm>
            <a:off x="404948" y="2769326"/>
            <a:ext cx="5020491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630D9A-2959-2108-BE9E-19B8A56E0DA2}"/>
              </a:ext>
            </a:extLst>
          </p:cNvPr>
          <p:cNvSpPr/>
          <p:nvPr/>
        </p:nvSpPr>
        <p:spPr>
          <a:xfrm>
            <a:off x="5425439" y="2769325"/>
            <a:ext cx="6361612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68B393-111B-35B0-CBCC-3777A04CD815}"/>
              </a:ext>
            </a:extLst>
          </p:cNvPr>
          <p:cNvSpPr/>
          <p:nvPr/>
        </p:nvSpPr>
        <p:spPr>
          <a:xfrm>
            <a:off x="404948" y="3296195"/>
            <a:ext cx="2320835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0113E-0B3F-A976-E399-B1A02B29D7CD}"/>
              </a:ext>
            </a:extLst>
          </p:cNvPr>
          <p:cNvSpPr/>
          <p:nvPr/>
        </p:nvSpPr>
        <p:spPr>
          <a:xfrm>
            <a:off x="5408021" y="3296189"/>
            <a:ext cx="4676505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194D97-DC46-632F-F86E-F1601CCB9053}"/>
              </a:ext>
            </a:extLst>
          </p:cNvPr>
          <p:cNvSpPr/>
          <p:nvPr/>
        </p:nvSpPr>
        <p:spPr>
          <a:xfrm>
            <a:off x="4410890" y="3823060"/>
            <a:ext cx="3640184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E79AFF-9023-93B2-BE45-271A16258A43}"/>
              </a:ext>
            </a:extLst>
          </p:cNvPr>
          <p:cNvSpPr/>
          <p:nvPr/>
        </p:nvSpPr>
        <p:spPr>
          <a:xfrm>
            <a:off x="10437222" y="3823058"/>
            <a:ext cx="1349829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B76AAA-7B54-8B19-6B95-F65A0614D5B4}"/>
              </a:ext>
            </a:extLst>
          </p:cNvPr>
          <p:cNvSpPr/>
          <p:nvPr/>
        </p:nvSpPr>
        <p:spPr>
          <a:xfrm>
            <a:off x="10075816" y="3296189"/>
            <a:ext cx="1711235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F0A68A-E94C-6905-3D1E-E2346B670325}"/>
              </a:ext>
            </a:extLst>
          </p:cNvPr>
          <p:cNvSpPr/>
          <p:nvPr/>
        </p:nvSpPr>
        <p:spPr>
          <a:xfrm>
            <a:off x="404948" y="4349925"/>
            <a:ext cx="4262846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0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59024F-FCDD-3A72-0565-42C50D292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04" y="1244284"/>
            <a:ext cx="6601746" cy="3219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BF1D73-6F75-072C-5A1E-89BA69185203}"/>
              </a:ext>
            </a:extLst>
          </p:cNvPr>
          <p:cNvSpPr txBox="1"/>
          <p:nvPr/>
        </p:nvSpPr>
        <p:spPr>
          <a:xfrm>
            <a:off x="447789" y="164103"/>
            <a:ext cx="6397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람다의 경우에는 외부의 변수도 </a:t>
            </a:r>
            <a:endParaRPr lang="en-US" altLang="ko-KR" dirty="0"/>
          </a:p>
          <a:p>
            <a:r>
              <a:rPr lang="ko-KR" altLang="en-US" dirty="0" err="1"/>
              <a:t>끌어다가</a:t>
            </a:r>
            <a:r>
              <a:rPr lang="ko-KR" altLang="en-US" dirty="0"/>
              <a:t> </a:t>
            </a:r>
            <a:r>
              <a:rPr lang="ko-KR" altLang="en-US" dirty="0" err="1"/>
              <a:t>쓸수</a:t>
            </a:r>
            <a:r>
              <a:rPr lang="ko-KR" altLang="en-US" dirty="0"/>
              <a:t> 있는데</a:t>
            </a:r>
            <a:endParaRPr lang="en-US" altLang="ko-KR" dirty="0"/>
          </a:p>
          <a:p>
            <a:r>
              <a:rPr lang="ko-KR" altLang="en-US" dirty="0"/>
              <a:t>문제점이 하나가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749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D46FE9-67EE-8ECF-9129-23755BFBE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2" y="853662"/>
            <a:ext cx="8087854" cy="4610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2F2F5-C66A-AA3F-70EA-322C8A0A14B7}"/>
              </a:ext>
            </a:extLst>
          </p:cNvPr>
          <p:cNvSpPr txBox="1"/>
          <p:nvPr/>
        </p:nvSpPr>
        <p:spPr>
          <a:xfrm>
            <a:off x="447789" y="164103"/>
            <a:ext cx="6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외부에 있는 </a:t>
            </a:r>
            <a:r>
              <a:rPr lang="ko-KR" altLang="en-US" dirty="0" err="1"/>
              <a:t>지역변수등도</a:t>
            </a:r>
            <a:r>
              <a:rPr lang="ko-KR" altLang="en-US" dirty="0"/>
              <a:t>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있는데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669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042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13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575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8DD020-FD48-220B-485D-8E766E1FA0D3}"/>
              </a:ext>
            </a:extLst>
          </p:cNvPr>
          <p:cNvSpPr/>
          <p:nvPr/>
        </p:nvSpPr>
        <p:spPr>
          <a:xfrm>
            <a:off x="404948" y="2769326"/>
            <a:ext cx="11382103" cy="397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0C7CB2-18D4-B60D-0B56-7C2BBE6824DD}"/>
              </a:ext>
            </a:extLst>
          </p:cNvPr>
          <p:cNvSpPr/>
          <p:nvPr/>
        </p:nvSpPr>
        <p:spPr>
          <a:xfrm>
            <a:off x="404948" y="2769326"/>
            <a:ext cx="5020491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241534-D205-257D-157B-5AFB0A073C6F}"/>
              </a:ext>
            </a:extLst>
          </p:cNvPr>
          <p:cNvSpPr/>
          <p:nvPr/>
        </p:nvSpPr>
        <p:spPr>
          <a:xfrm>
            <a:off x="5425439" y="2769325"/>
            <a:ext cx="6361612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EAD91B-E85D-943A-98D6-CDA440D93E5F}"/>
              </a:ext>
            </a:extLst>
          </p:cNvPr>
          <p:cNvSpPr/>
          <p:nvPr/>
        </p:nvSpPr>
        <p:spPr>
          <a:xfrm>
            <a:off x="404948" y="3296195"/>
            <a:ext cx="2320835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1C375-E070-B9D9-355C-D415A8C4F935}"/>
              </a:ext>
            </a:extLst>
          </p:cNvPr>
          <p:cNvSpPr/>
          <p:nvPr/>
        </p:nvSpPr>
        <p:spPr>
          <a:xfrm>
            <a:off x="5408021" y="3296189"/>
            <a:ext cx="4676505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1283AC-2239-F5D1-6B0B-B73FB87DFE0A}"/>
              </a:ext>
            </a:extLst>
          </p:cNvPr>
          <p:cNvSpPr/>
          <p:nvPr/>
        </p:nvSpPr>
        <p:spPr>
          <a:xfrm>
            <a:off x="4410890" y="3823060"/>
            <a:ext cx="3640184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9B587A-9329-494C-C3A7-22C92269CAFA}"/>
              </a:ext>
            </a:extLst>
          </p:cNvPr>
          <p:cNvSpPr/>
          <p:nvPr/>
        </p:nvSpPr>
        <p:spPr>
          <a:xfrm>
            <a:off x="10437222" y="3823058"/>
            <a:ext cx="1349829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87D70A-7EDE-1359-C990-C5E061A99D0F}"/>
              </a:ext>
            </a:extLst>
          </p:cNvPr>
          <p:cNvSpPr/>
          <p:nvPr/>
        </p:nvSpPr>
        <p:spPr>
          <a:xfrm>
            <a:off x="10075816" y="3296189"/>
            <a:ext cx="1711235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C302A-E26B-26C6-4699-710130710952}"/>
              </a:ext>
            </a:extLst>
          </p:cNvPr>
          <p:cNvSpPr/>
          <p:nvPr/>
        </p:nvSpPr>
        <p:spPr>
          <a:xfrm>
            <a:off x="404948" y="4349925"/>
            <a:ext cx="4262846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39D41-6388-3B68-9D8B-7649145C77FD}"/>
              </a:ext>
            </a:extLst>
          </p:cNvPr>
          <p:cNvSpPr txBox="1"/>
          <p:nvPr/>
        </p:nvSpPr>
        <p:spPr>
          <a:xfrm>
            <a:off x="269965" y="327821"/>
            <a:ext cx="112688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메모리에 구멍이 숭숭 뚫리게 되는데 이것을 메모리 단편화라고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메모리 단편화를 피하기 위해서는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New</a:t>
            </a:r>
            <a:r>
              <a:rPr lang="ko-KR" altLang="en-US" dirty="0"/>
              <a:t>와 </a:t>
            </a:r>
            <a:r>
              <a:rPr lang="en-US" altLang="ko-KR" dirty="0"/>
              <a:t>delete</a:t>
            </a:r>
            <a:r>
              <a:rPr lang="ko-KR" altLang="en-US" dirty="0"/>
              <a:t>를 </a:t>
            </a:r>
            <a:r>
              <a:rPr lang="ko-KR" altLang="en-US" dirty="0" err="1"/>
              <a:t>적게하거나</a:t>
            </a:r>
            <a:r>
              <a:rPr lang="ko-KR" altLang="en-US" dirty="0"/>
              <a:t> 이 메모리 자체를 내가 </a:t>
            </a:r>
            <a:r>
              <a:rPr lang="ko-KR" altLang="en-US" dirty="0" err="1"/>
              <a:t>직접관리하는</a:t>
            </a:r>
            <a:r>
              <a:rPr lang="ko-KR" altLang="en-US" dirty="0"/>
              <a:t> 식이 되어야 하는데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이걸 메모리풀 보통의 게임엔진이면 어떤 </a:t>
            </a:r>
            <a:r>
              <a:rPr lang="ko-KR" altLang="en-US" dirty="0" err="1"/>
              <a:t>게임엔진이든</a:t>
            </a:r>
            <a:r>
              <a:rPr lang="ko-KR" altLang="en-US" dirty="0"/>
              <a:t> 지원한다고 느끼지도 못하는데 하고있을 가능성이 높은 기능이다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0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F2801-BED5-9B4A-7FC7-CCAF5C052929}"/>
              </a:ext>
            </a:extLst>
          </p:cNvPr>
          <p:cNvSpPr txBox="1"/>
          <p:nvPr/>
        </p:nvSpPr>
        <p:spPr>
          <a:xfrm>
            <a:off x="269965" y="327821"/>
            <a:ext cx="112688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이나 </a:t>
            </a:r>
            <a:r>
              <a:rPr lang="en-US" altLang="ko-KR" dirty="0"/>
              <a:t>java 4</a:t>
            </a:r>
            <a:r>
              <a:rPr lang="ko-KR" altLang="en-US" dirty="0"/>
              <a:t>세대 언어들 </a:t>
            </a:r>
            <a:r>
              <a:rPr lang="en-US" altLang="ko-KR" dirty="0"/>
              <a:t>new</a:t>
            </a:r>
            <a:r>
              <a:rPr lang="ko-KR" altLang="en-US" dirty="0"/>
              <a:t>는 있는데 </a:t>
            </a:r>
            <a:r>
              <a:rPr lang="en-US" altLang="ko-KR" dirty="0"/>
              <a:t>delete</a:t>
            </a:r>
            <a:r>
              <a:rPr lang="ko-KR" altLang="en-US" dirty="0"/>
              <a:t>가 없는 언어들이 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언어적 차원에서 관리해주는데</a:t>
            </a:r>
            <a:r>
              <a:rPr lang="en-US" altLang="ko-KR" dirty="0"/>
              <a:t> =&gt; </a:t>
            </a:r>
            <a:r>
              <a:rPr lang="ko-KR" altLang="en-US" dirty="0"/>
              <a:t>언어적 차원에서 관리해주기 때문에 느린다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컬렉터를</a:t>
            </a:r>
            <a:r>
              <a:rPr lang="ko-KR" altLang="en-US" dirty="0"/>
              <a:t> 지원한다 이렇게 되어있으면 이러한 관리를 </a:t>
            </a:r>
            <a:r>
              <a:rPr lang="ko-KR" altLang="en-US" dirty="0" err="1"/>
              <a:t>하는겁니다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메모리풀 </a:t>
            </a:r>
            <a:r>
              <a:rPr lang="en-US" altLang="ko-KR" dirty="0"/>
              <a:t>=&gt; char* </a:t>
            </a:r>
            <a:r>
              <a:rPr lang="en-US" altLang="ko-KR" dirty="0" err="1"/>
              <a:t>Ptr</a:t>
            </a:r>
            <a:r>
              <a:rPr lang="en-US" altLang="ko-KR" dirty="0"/>
              <a:t> = new Char[1000000000000000] </a:t>
            </a:r>
            <a:r>
              <a:rPr lang="ko-KR" altLang="en-US" dirty="0"/>
              <a:t>한번 하고 끝낸다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Delete</a:t>
            </a:r>
            <a:r>
              <a:rPr lang="ko-KR" altLang="en-US" dirty="0"/>
              <a:t> </a:t>
            </a:r>
            <a:r>
              <a:rPr lang="en-US" altLang="ko-KR" dirty="0" err="1"/>
              <a:t>Ptr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대부분 메모리에 대해서 잘 이해하지 못하기 때문에 더 느린 메모리 할당을 만들어 내고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250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E04180-5BA4-91BF-079B-09AF62A37469}"/>
              </a:ext>
            </a:extLst>
          </p:cNvPr>
          <p:cNvSpPr txBox="1"/>
          <p:nvPr/>
        </p:nvSpPr>
        <p:spPr>
          <a:xfrm>
            <a:off x="269965" y="327821"/>
            <a:ext cx="11268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Std::string</a:t>
            </a:r>
            <a:r>
              <a:rPr lang="ko-KR" altLang="en-US" dirty="0"/>
              <a:t>은 </a:t>
            </a:r>
            <a:r>
              <a:rPr lang="en-US" altLang="ko-KR" dirty="0"/>
              <a:t>const std::string&amp;</a:t>
            </a:r>
            <a:r>
              <a:rPr lang="ko-KR" altLang="en-US" dirty="0"/>
              <a:t>를 사용하더라도 결국에는 재할당이 일어나게 되는데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const std::</a:t>
            </a:r>
            <a:r>
              <a:rPr lang="en-US" altLang="ko-KR" dirty="0" err="1"/>
              <a:t>string_view</a:t>
            </a:r>
            <a:r>
              <a:rPr lang="ko-KR" altLang="en-US" dirty="0"/>
              <a:t>는 그것을 막기 위한 용도입니다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143F22-B811-27F8-2E2D-2C564F1A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" y="1936436"/>
            <a:ext cx="932627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2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5A30AF-5E0F-F8AD-FC7F-BF3398D4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8" y="1934715"/>
            <a:ext cx="7602917" cy="3812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16268-3EE1-0C04-12BD-9D2B67F8F649}"/>
              </a:ext>
            </a:extLst>
          </p:cNvPr>
          <p:cNvSpPr txBox="1"/>
          <p:nvPr/>
        </p:nvSpPr>
        <p:spPr>
          <a:xfrm>
            <a:off x="269965" y="327821"/>
            <a:ext cx="11268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현재까지 쳐온 모든 </a:t>
            </a:r>
            <a:r>
              <a:rPr lang="en-US" altLang="ko-KR" dirty="0"/>
              <a:t>const std::string&amp;</a:t>
            </a:r>
            <a:r>
              <a:rPr lang="ko-KR" altLang="en-US" dirty="0"/>
              <a:t>를 </a:t>
            </a:r>
            <a:r>
              <a:rPr lang="ko-KR" altLang="en-US" dirty="0" err="1"/>
              <a:t>받고있는</a:t>
            </a:r>
            <a:r>
              <a:rPr lang="ko-KR" altLang="en-US" dirty="0"/>
              <a:t> 함수들을 전부다 </a:t>
            </a:r>
            <a:r>
              <a:rPr lang="en-US" altLang="ko-KR" dirty="0"/>
              <a:t>const std::</a:t>
            </a:r>
            <a:r>
              <a:rPr lang="en-US" altLang="ko-KR" dirty="0" err="1"/>
              <a:t>string_view</a:t>
            </a:r>
            <a:r>
              <a:rPr lang="en-US" altLang="ko-KR" dirty="0"/>
              <a:t>&amp;</a:t>
            </a:r>
            <a:r>
              <a:rPr lang="ko-KR" altLang="en-US" dirty="0"/>
              <a:t>로 변경한다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857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7A17B4-12FC-0051-614E-3743A2D2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05" y="2225555"/>
            <a:ext cx="7592141" cy="2755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276A8B-50E7-823C-F0A2-42C1BCC3532F}"/>
              </a:ext>
            </a:extLst>
          </p:cNvPr>
          <p:cNvSpPr txBox="1"/>
          <p:nvPr/>
        </p:nvSpPr>
        <p:spPr>
          <a:xfrm>
            <a:off x="269965" y="327821"/>
            <a:ext cx="11268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Std::</a:t>
            </a:r>
            <a:r>
              <a:rPr lang="en-US" altLang="ko-KR" dirty="0" err="1"/>
              <a:t>Strin_view</a:t>
            </a:r>
            <a:r>
              <a:rPr lang="ko-KR" altLang="en-US" dirty="0"/>
              <a:t> 는 </a:t>
            </a:r>
            <a:r>
              <a:rPr lang="en-US" altLang="ko-KR" dirty="0"/>
              <a:t>data()</a:t>
            </a:r>
            <a:r>
              <a:rPr lang="ko-KR" altLang="en-US" dirty="0"/>
              <a:t>함수를 통해서 </a:t>
            </a:r>
            <a:r>
              <a:rPr lang="en-US" altLang="ko-KR" dirty="0" err="1"/>
              <a:t>c_str</a:t>
            </a:r>
            <a:r>
              <a:rPr lang="en-US" altLang="ko-KR" dirty="0"/>
              <a:t>()</a:t>
            </a:r>
            <a:r>
              <a:rPr lang="ko-KR" altLang="en-US" dirty="0"/>
              <a:t>의 역할을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2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008B9-6548-C6B1-E883-C9C0EC9FC7DA}"/>
              </a:ext>
            </a:extLst>
          </p:cNvPr>
          <p:cNvSpPr txBox="1"/>
          <p:nvPr/>
        </p:nvSpPr>
        <p:spPr>
          <a:xfrm>
            <a:off x="2978331" y="3059668"/>
            <a:ext cx="62353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414613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86B328-12DB-EDF5-3E1B-0B9EE600185C}"/>
              </a:ext>
            </a:extLst>
          </p:cNvPr>
          <p:cNvSpPr txBox="1"/>
          <p:nvPr/>
        </p:nvSpPr>
        <p:spPr>
          <a:xfrm>
            <a:off x="592182" y="678826"/>
            <a:ext cx="113821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그중에서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제일 까다로운 것들이 </a:t>
            </a:r>
            <a:r>
              <a:rPr lang="ko-KR" altLang="en-US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함수포인터인데</a:t>
            </a:r>
            <a:endParaRPr lang="ko-KR" altLang="en-US" sz="18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함수포인터는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정말정말정말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많이 사용됩니다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엔진들에서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정말로 많이 사용됩니다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함수포인터이긴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함수포인터인데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// 1. 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전역도 </a:t>
            </a:r>
            <a:r>
              <a:rPr lang="ko-KR" altLang="en-US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받을수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있고</a:t>
            </a:r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// 2. </a:t>
            </a:r>
            <a:r>
              <a:rPr lang="ko-KR" altLang="en-US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맴버도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받을수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있고 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&lt;= 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클래스제한없이</a:t>
            </a:r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// 3. 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인자의 </a:t>
            </a:r>
            <a:r>
              <a:rPr lang="ko-KR" altLang="en-US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제한도없는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함수포인터가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있었으면 좋겠다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// 4. 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그러면서도 그 넣어준 인자가 삭제되지 않았으면 함수의 스택이 파괴되어서</a:t>
            </a:r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인자가 사라지는 경우도 없었으면 좋겠다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이런 요구사항을 만족시키는 </a:t>
            </a:r>
            <a:r>
              <a:rPr lang="ko-KR" altLang="en-US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함수포인터를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대체할 클래스를 만들어냈다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16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433</Words>
  <Application>Microsoft Office PowerPoint</Application>
  <PresentationFormat>와이드스크린</PresentationFormat>
  <Paragraphs>85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30</cp:revision>
  <dcterms:created xsi:type="dcterms:W3CDTF">2023-07-10T05:32:34Z</dcterms:created>
  <dcterms:modified xsi:type="dcterms:W3CDTF">2023-07-13T06:22:38Z</dcterms:modified>
</cp:coreProperties>
</file>