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8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29" r:id="rId20"/>
    <p:sldId id="286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CE6CB-108A-E2C0-65DB-3623A76484A8}"/>
              </a:ext>
            </a:extLst>
          </p:cNvPr>
          <p:cNvSpPr txBox="1"/>
          <p:nvPr/>
        </p:nvSpPr>
        <p:spPr>
          <a:xfrm>
            <a:off x="2978331" y="3059668"/>
            <a:ext cx="623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람다 마무리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79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35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1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48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73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70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87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7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27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13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A0FCC-43C2-581A-44DA-BD3FE1E6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0" y="385163"/>
            <a:ext cx="6096851" cy="27435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0BD046-B0A7-3C65-BD53-3E96CF5C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60" y="3577162"/>
            <a:ext cx="6096851" cy="25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57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03DB02-C88C-AAFC-06E3-62C0E4FA1B09}"/>
              </a:ext>
            </a:extLst>
          </p:cNvPr>
          <p:cNvSpPr txBox="1"/>
          <p:nvPr/>
        </p:nvSpPr>
        <p:spPr>
          <a:xfrm>
            <a:off x="8090263" y="586434"/>
            <a:ext cx="37969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[=] &lt;= </a:t>
            </a:r>
            <a:r>
              <a:rPr lang="ko-KR" altLang="en-US" dirty="0"/>
              <a:t>외부의 변수를 받아서 나만의 복사본을 가지겠다는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지역변수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/>
              <a:t>람다로 내부에서 사용된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서로 완전히 다른 변수다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C2DFFF-B9E8-F4B3-03F3-7251935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0" y="476884"/>
            <a:ext cx="643027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7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B564F-C4DA-ED52-3F52-3DEAB8828BF9}"/>
              </a:ext>
            </a:extLst>
          </p:cNvPr>
          <p:cNvSpPr txBox="1"/>
          <p:nvPr/>
        </p:nvSpPr>
        <p:spPr>
          <a:xfrm>
            <a:off x="7271657" y="586434"/>
            <a:ext cx="461554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[&amp;] &lt;= </a:t>
            </a:r>
            <a:r>
              <a:rPr lang="ko-KR" altLang="en-US" dirty="0"/>
              <a:t>외부에 </a:t>
            </a:r>
            <a:r>
              <a:rPr lang="en-US" altLang="ko-KR" dirty="0"/>
              <a:t>A</a:t>
            </a:r>
            <a:r>
              <a:rPr lang="ko-KR" altLang="en-US" dirty="0"/>
              <a:t>와 내부의 </a:t>
            </a:r>
            <a:r>
              <a:rPr lang="en-US" altLang="ko-KR" dirty="0"/>
              <a:t>A</a:t>
            </a:r>
            <a:r>
              <a:rPr lang="ko-KR" altLang="en-US" dirty="0"/>
              <a:t>는 완전히 같은 변수가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외부에</a:t>
            </a:r>
            <a:r>
              <a:rPr lang="en-US" altLang="ko-KR" dirty="0"/>
              <a:t> </a:t>
            </a:r>
            <a:r>
              <a:rPr lang="ko-KR" altLang="en-US" dirty="0"/>
              <a:t>존재하는 변수를 참조형으로서 가지고 있는다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225BD7-EBEC-5C6D-7608-11FB68BD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48" y="1016284"/>
            <a:ext cx="644932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A99FCA-7372-941B-364E-E7F859A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73" y="901538"/>
            <a:ext cx="4553585" cy="4915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5991E0-7162-73F1-A247-E4B5886B4F09}"/>
              </a:ext>
            </a:extLst>
          </p:cNvPr>
          <p:cNvSpPr txBox="1"/>
          <p:nvPr/>
        </p:nvSpPr>
        <p:spPr>
          <a:xfrm>
            <a:off x="5390606" y="586434"/>
            <a:ext cx="649659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[&amp;] </a:t>
            </a:r>
            <a:r>
              <a:rPr lang="ko-KR" altLang="en-US" dirty="0"/>
              <a:t>로 람다를 사용할 때는 주의사항이 하나가 있는데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지역변수 등을 저렇게 받게 되면 아래쪽에서 저런 방식으로 사용했을 때 </a:t>
            </a:r>
            <a:r>
              <a:rPr lang="en-US" altLang="ko-KR" dirty="0"/>
              <a:t>A</a:t>
            </a:r>
            <a:r>
              <a:rPr lang="ko-KR" altLang="en-US" dirty="0"/>
              <a:t>는 완전히 파괴되었을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세상에서 가장 잡기 어려운 버그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무규칙</a:t>
            </a:r>
            <a:r>
              <a:rPr lang="ko-KR" altLang="en-US" dirty="0"/>
              <a:t> 언제 터질지 아무도 모르는 버그의 탄생입니다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22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26D94D-FAF6-3DAF-841E-AFFC0D1D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1059683"/>
            <a:ext cx="5696745" cy="4477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0AE17-723F-5DAD-774F-AD050EDE55D0}"/>
              </a:ext>
            </a:extLst>
          </p:cNvPr>
          <p:cNvSpPr txBox="1"/>
          <p:nvPr/>
        </p:nvSpPr>
        <p:spPr>
          <a:xfrm>
            <a:off x="6400800" y="586434"/>
            <a:ext cx="548639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람다의 내부에서 사용할 변수를 참조로 넘길지 값을 복사해서 넘기를 변수 하나 마다 지정해서 넘길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복사해서 넘겨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참조로 변환해서 넘겨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8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A1C891-E44B-F33D-D2E5-E6A10B19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8" y="214091"/>
            <a:ext cx="9707330" cy="5106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3F04A-39FE-6A82-B0A2-7E77F5F40E46}"/>
              </a:ext>
            </a:extLst>
          </p:cNvPr>
          <p:cNvSpPr txBox="1"/>
          <p:nvPr/>
        </p:nvSpPr>
        <p:spPr>
          <a:xfrm>
            <a:off x="104503" y="5564777"/>
            <a:ext cx="119307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맴버함수에서도</a:t>
            </a:r>
            <a:r>
              <a:rPr lang="ko-KR" altLang="en-US" dirty="0"/>
              <a:t> </a:t>
            </a:r>
            <a:r>
              <a:rPr lang="ko-KR" altLang="en-US" dirty="0" err="1"/>
              <a:t>사용할수</a:t>
            </a:r>
            <a:r>
              <a:rPr lang="ko-KR" altLang="en-US" dirty="0"/>
              <a:t> 있는 </a:t>
            </a:r>
            <a:r>
              <a:rPr lang="en-US" altLang="ko-KR" dirty="0"/>
              <a:t>this</a:t>
            </a:r>
            <a:r>
              <a:rPr lang="ko-KR" altLang="en-US"/>
              <a:t>를 넘길 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12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80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76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117</Words>
  <Application>Microsoft Office PowerPoint</Application>
  <PresentationFormat>와이드스크린</PresentationFormat>
  <Paragraphs>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33</cp:revision>
  <dcterms:created xsi:type="dcterms:W3CDTF">2023-07-10T05:32:34Z</dcterms:created>
  <dcterms:modified xsi:type="dcterms:W3CDTF">2023-07-17T05:36:22Z</dcterms:modified>
</cp:coreProperties>
</file>