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8" r:id="rId2"/>
    <p:sldId id="336" r:id="rId3"/>
    <p:sldId id="329" r:id="rId4"/>
    <p:sldId id="346" r:id="rId5"/>
    <p:sldId id="347" r:id="rId6"/>
    <p:sldId id="348" r:id="rId7"/>
    <p:sldId id="337" r:id="rId8"/>
    <p:sldId id="345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286" r:id="rId17"/>
    <p:sldId id="28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9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41:1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4078 58 24575,'-45'0'0,"1"-1"0,0-3 0,0-1 0,-44-12 0,39 7 0,0 1 0,-90-3 0,-104 14 0,98 1 0,-1782-3 0,1843 3 0,0 4 0,0 4 0,-141 36 0,111-20 0,39-11 0,1 4 0,-81 34 0,130-44 0,-6 2 0,0 1 0,1 2 0,1 1 0,0 1 0,-51 40 0,75-50 0,1 0 0,0 0 0,0 0 0,0 1 0,1 0 0,0-1 0,0 1 0,1 0 0,0 1 0,0-1 0,1 0 0,0 0 0,1 10 0,-9 38 0,-9 6 0,3 1 0,3 0 0,-5 72 0,16-116 0,1 0 0,0-1 0,2 1 0,0 0 0,1-1 0,1 1 0,0-1 0,2 0 0,0 0 0,1 0 0,0-1 0,2 0 0,0-1 0,1 0 0,15 20 0,-7-15 0,1 0 0,1-1 0,0-1 0,2-1 0,0-1 0,0-1 0,2-1 0,0-1 0,1-1 0,0-1 0,1-1 0,0-1 0,1-1 0,0-2 0,54 8 0,76-1 0,254-10 0,-247-7 0,5787-5 114,-3425 11-228,-2331-1 114,270-9 0,-375-2 0,143-32 0,-218 37 0,0 0 0,0-2 0,-1 0 0,0-1 0,0 0 0,0-1 0,-1-1 0,0 0 0,0 0 0,-1-2 0,-1 1 0,0-1 0,0-1 0,-1 0 0,0-1 0,14-25 0,-12 14 0,-2 1 0,0-1 0,-2-1 0,0 0 0,-2 0 0,-1 0 0,-1-1 0,-1 0 0,0-39 0,-2 45 0,-1 1 0,-1 0 0,0 0 0,-1 0 0,-2-1 0,1 2 0,-2-1 0,-1 0 0,0 1 0,-2 0 0,1 1 0,-2 0 0,-1 0 0,-12-17 0,0 8 0,-1 1 0,-1 1 0,-1 2 0,-1 0 0,-1 2 0,0 1 0,-2 1 0,0 1 0,-54-21 0,-1 5 0,-2 4 0,-126-25 0,34 21 3,-343-20 1,-185 47-55,516 7-9,-4274 6-700,4176-7 259,265 0-6325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23:10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24575,'9'1'0,"-1"1"0,1 0 0,-1 1 0,1 0 0,-1 0 0,0 1 0,0 0 0,0 1 0,10 7 0,6 3 0,124 74 0,149 118 0,120 129 0,-205-162 0,694 515-314,-642-511 157,445 222 0,-352-246-1103,-292-129-5043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23:1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4872 0 24575,'-5'1'0,"0"0"0,0 0 0,0 1 0,1-1 0,-1 1 0,0 0 0,1 1 0,-1-1 0,1 1 0,0-1 0,-5 6 0,-12 6 0,-1526 794-846,-20-145 846,1226-523 0,-583 207 705,867-326-628,-103 54 0,137-62-79,1 0 0,0 2 0,1 1 1,0 1-1,2 0 0,-34 39 0,42-38-1363,8-3-5461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23:1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10285 0 24575,'-8'1'0,"1"1"0,0 0 0,0 0 0,-1 0 0,1 1 0,1 0 0,-1 0 0,-7 5 0,-6 2 0,-165 86 0,-81 37 0,-1059 402-997,-578 74-3719,259-234 2811,-13-48 387,1385-275 1750,-296 52-625,-339 69 3265,754-134-1266,2 7 1,2 7-1,-195 98 0,-125 49-1606,414-180-682,-65 15-1,95-29-6143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27:3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3431 19 24575,'0'-1'0,"0"0"0,0 0 0,0 0 0,-1 1 0,1-1 0,0 0 0,-1 0 0,1 1 0,-1-1 0,1 0 0,-1 1 0,1-1 0,-1 1 0,0-1 0,1 0 0,-1 1 0,0-1 0,1 1 0,-1 0 0,0-1 0,1 1 0,-1 0 0,0-1 0,0 1 0,0 0 0,1 0 0,-1-1 0,0 1 0,-1 0 0,-26-2 0,10 4 0,0 1 0,1 0 0,-1 2 0,1 0 0,0 1 0,0 1 0,-26 14 0,8-4 0,-119 58 6,-241 160 0,-118 143-150,294-192-97,8 9 1,-204 244-1,-324 477 299,651-798-160,5-5-275,-5-4 1,-151 146-1,199-221-5786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27:3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3097 629 24575,'-1'-1'0,"0"-1"0,0 0 0,-1 1 0,1-1 0,-1 1 0,1-1 0,-1 1 0,1 0 0,-1 0 0,0-1 0,0 1 0,0 0 0,0 1 0,1-1 0,-1 0 0,0 0 0,0 1 0,-1 0 0,1-1 0,0 1 0,-3 0 0,-5-3 0,-763-169 0,576 135 0,-1716-327 0,1773 336-1365,117 25-5461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30:2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3823 1 24575,'-177'5'0,"1"9"0,-316 65 0,-636 169 0,1021-220 0,-136 55 0,-93 62 0,333-143 0,-821 450 0,751-408 0,34-21-120,-8 4-295,1 3 0,-65 53 0,91-65-6411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30:37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3823 1 24575,'-177'5'0,"1"9"0,-316 65 0,-636 169 0,1021-220 0,-136 55 0,-93 62 0,333-143 0,-821 450 0,751-408 0,34-21-120,-8 4-295,1 3 0,-65 53 0,91-65-6411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30:3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4147 1661 24575,'-34'-2'0,"1"-1"0,-1-1 0,0-2 0,1-2 0,-42-14 0,-162-74 0,120 45 0,-1663-697-619,447 195 722,1208 507 447,63 24-567,-90-45 0,140 61-256,0 1 0,0 0 0,-1 0 0,-13-2 0,4 3-6553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41:1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3289 85 24575,'-2961'0'0,"2944"0"0,1 1 0,0 0 0,-1 2 0,1 0 0,0 0 0,0 2 0,-21 8 0,27-8 0,0 0 0,0 0 0,1 1 0,0 0 0,0 1 0,0 0 0,1 1 0,0-1 0,0 1 0,1 1 0,-12 16 0,10-9 0,1 0 0,1 1 0,0 0 0,1 0 0,1 0 0,0 1 0,1 0 0,-2 32 0,3 14 0,6 75 0,0-47 0,-3-70 0,0 28 0,12 93 0,-9-127 0,1 0 0,0-1 0,1 1 0,0-1 0,1-1 0,1 1 0,0-1 0,1 0 0,1 0 0,11 13 0,-16-20 0,1-1 0,0 0 0,0 0 0,1 0 0,0 0 0,0-1 0,0 0 0,0 0 0,1-1 0,0 0 0,0 0 0,0 0 0,0-1 0,1 0 0,-1-1 0,12 3 0,617 54 0,2-57 0,-376-4 0,2261 1 0,-2443-3 0,-1-4 0,-1-3 0,111-30 0,-188 41 0,59-13 0,-21 5 0,0-2 0,66-25 0,15-20 0,103-41 0,-162 74 0,0-4 0,-2-2 0,-1-2 0,-2-3 0,-1-3 0,-1-1 0,58-55 0,-101 82 0,-1 0 0,0-1 0,-1-1 0,0 1 0,-1-1 0,0-1 0,-1 0 0,0 0 0,-1 0 0,0-1 0,-1 0 0,-1 0 0,0 0 0,-1 0 0,-1-1 0,0 1 0,-1-1 0,0 1 0,-1-1 0,-1 0 0,-1 1 0,0-1 0,0 1 0,-1-1 0,-1 1 0,-10-24 0,8 28 0,1 0 0,-1 1 0,-1-1 0,1 2 0,-2-1 0,1 1 0,-1 0 0,0 0 0,-1 1 0,0 0 0,0 1 0,-1-1 0,1 2 0,-1 0 0,-21-8 0,-12-2 0,0 2 0,-74-12 0,102 22 0,-162-25 0,-264-7 0,-185 33 0,356 5 0,-1377-2-1365,1617-1-5461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41:55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666 114 24575,'0'0'0,"1"0"0,-1 0 0,1 0 0,-1 0 0,0 0 0,1 0 0,-1 0 0,1 0 0,-1 0 0,1-1 0,-1 1 0,1 0 0,-1 0 0,0 0 0,1-1 0,-1 1 0,1 0 0,-1 0 0,0-1 0,1 1 0,-1 0 0,0-1 0,1 1 0,-1 0 0,0-1 0,0 1 0,1-1 0,-1 1 0,0 0 0,0-1 0,0 1 0,0-1 0,1 0 0,-4-19 0,-17-17 0,14 32 0,1 1 0,-1-1 0,0 1 0,-1 0 0,1 1 0,-1-1 0,1 1 0,-1 0 0,0 1 0,0 0 0,-1 0 0,1 0 0,0 1 0,-12-1 0,-16 1 0,-65 4 0,37 1 0,57-4 0,-21 0 0,0 1 0,-30 5 0,46-4 0,1 1 0,1 0 0,-1 0 0,0 1 0,1 1 0,0-1 0,0 1 0,-15 11 0,13-8 0,1 1 0,0-1 0,0 2 0,1-1 0,0 1 0,1 1 0,0 0 0,1 0 0,-12 23 0,13-19 0,1 0 0,1 0 0,0 1 0,1 0 0,1-1 0,0 1 0,1 32 0,2-35 0,0-1 0,1 1 0,1 0 0,0-1 0,0 1 0,2-1 0,-1 0 0,1 0 0,1-1 0,0 1 0,1-1 0,0-1 0,1 1 0,0-1 0,0-1 0,1 1 0,1-1 0,-1-1 0,1 0 0,20 12 0,-9-7 0,1-1 0,0-1 0,0 0 0,2-2 0,-1-1 0,1-1 0,0 0 0,0-2 0,48 3 0,247-6 0,-156-4 0,-159 2 0,1 0 0,-1 0 0,0-1 0,0 1 0,0-1 0,0 0 0,0 0 0,0 0 0,0-1 0,0 1 0,0-1 0,0 0 0,-1 0 0,1-1 0,-1 1 0,1-1 0,-1 1 0,5-7 0,-4 4 0,-1 0 0,1-1 0,-1 0 0,0 0 0,-1 0 0,1 0 0,-1 0 0,0 0 0,-1-1 0,2-12 0,-1-3 0,-2-1 0,0 0 0,-2 1 0,0-1 0,-11-43 0,1 28 0,-2 0 0,-1 0 0,-2 2 0,-1 0 0,-3 1 0,0 1 0,-27-32 0,45 62 8,-1 0 0,0-1 0,0 1 0,0 1 0,-1-1 0,1 1 0,-1-1 0,0 1 0,0 1 0,0-1 0,0 1 0,0 0 0,-1 0 0,-5-1 0,-3 0-305,0 1 0,-1 1 0,1 0 0,-20 2 0,11 0-6529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41:59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1965 267 24575,'-289'-2'0,"-325"5"0,497 5 0,-193 39 0,-56 37 0,338-78 0,1 1 0,1 1 0,-1 2 0,-38 19 0,59-26 0,-1 1 0,1 0 0,0 1 0,0-1 0,0 1 0,1 0 0,-1 1 0,1-1 0,1 1 0,-1 0 0,1 0 0,0 0 0,0 1 0,1 0 0,0-1 0,0 1 0,0 0 0,1 1 0,0-1 0,1 0 0,-1 1 0,1 7 0,0 1 0,1 1 0,0 0 0,2-1 0,0 1 0,0-1 0,2 0 0,0 0 0,1 0 0,9 20 0,-10-27 0,1 0 0,0 0 0,1-1 0,0 0 0,0 0 0,1 0 0,0-1 0,0 0 0,0 0 0,1-1 0,0 0 0,1 0 0,-1-1 0,1 0 0,0 0 0,17 5 0,12 1 0,0-1 0,0-3 0,0-1 0,48 2 0,164-8 0,-125-2 0,2266 0 0,-1905 16 0,-11 0 0,2448-15 0,-2852-2 0,0-2 0,98-21 0,138-47 0,-242 56 0,93-25 0,227-92 0,-373 129 0,0 0 0,-1-2 0,0 1 0,0-1 0,0-1 0,-1 0 0,0 0 0,0-1 0,14-18 0,-18 19 0,-1 0 0,0 0 0,0-1 0,-1 1 0,0-1 0,-1 0 0,0 0 0,0-1 0,-1 1 0,0-1 0,-1 1 0,0-1 0,0-14 0,-1 17 0,0-9 0,0-1 0,-1 1 0,-1 0 0,0 0 0,-5-18 0,5 29 0,0 0 0,0 1 0,0-1 0,-1 1 0,1 0 0,-1 0 0,0-1 0,0 2 0,-1-1 0,1 0 0,-1 1 0,0 0 0,0-1 0,0 2 0,0-1 0,0 0 0,-1 1 0,1 0 0,-1 0 0,-9-3 0,-15-1 0,-1 0 0,0 2 0,1 2 0,-1 0 0,-45 4 0,16 0 0,-416 1 0,-1841-4 0,2105-8 0,-244-41 0,-200-75 0,525 102 0,-2 6 0,0 5 0,-186 9 0,-458 5 0,747 0 0,1 2 0,0 1 0,0 1 0,0 1 0,1 1 0,0 2 0,-39 20 0,20-10 0,-53 15 0,29-13-48,47-13-172,0-2 1,-1 0-1,0-2 1,0-1-1,-29 2 1,31-6-6607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42:4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1860 84 24575,'-1686'0'0,"1676"0"0,0 0 0,1 0 0,-1 1 0,0 1 0,0 0 0,1 0 0,-1 1 0,1 0 0,0 0 0,-13 7 0,18-7 0,0 0 0,0 0 0,0 1 0,0-1 0,1 1 0,-1 0 0,1 0 0,0 0 0,0 0 0,0 1 0,1-1 0,-1 1 0,1 0 0,0 0 0,1-1 0,-1 1 0,1 0 0,0 0 0,0 1 0,1-1 0,-1 8 0,0 66 0,10 82 0,-9-158 0,1 0 0,-1 0 0,1 0 0,0 0 0,1 0 0,-1 0 0,0 0 0,1 0 0,-1 0 0,1 0 0,0-1 0,0 1 0,0-1 0,1 1 0,-1-1 0,0 0 0,1 0 0,-1 0 0,1 0 0,0 0 0,0-1 0,0 1 0,0-1 0,0 0 0,0 0 0,5 1 0,10 3 0,0-1 0,0-2 0,31 2 0,-17-1 0,-4 1 0,1 2 0,-2 2 0,37 13 0,-37-11 0,1-1 0,0-2 0,36 6 0,147 25 0,-153-24 0,0-3 0,1-2 0,61 0 0,2113-10 0,-2225 1 0,0 0 0,1-1 0,-1 0 0,0 0 0,0-1 0,-1 0 0,1 0 0,0-1 0,-1 0 0,1 0 0,-1-1 0,10-6 0,-13 7 0,0-1 0,0 1 0,0-1 0,0 0 0,-1-1 0,1 1 0,-1 0 0,0-1 0,-1 0 0,1 0 0,-1 0 0,0 0 0,0 0 0,0 0 0,-1 0 0,0-1 0,0 1 0,0-1 0,-1-5 0,2-29 0,-1 0 0,-3 0 0,-8-54 0,7 85 0,0 0 0,0 0 0,-1 0 0,0 1 0,0-1 0,-1 1 0,0 0 0,-1 1 0,1-1 0,-2 1 0,1 0 0,-1 1 0,0-1 0,0 1 0,-1 1 0,1 0 0,-18-9 0,-11-4 0,0 2 0,-74-22 0,99 35 0,-129-34 0,-166-20 0,233 45 0,-60-3 0,-1 5 0,-173 11 0,113 2 0,-274-3-1365,446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23:04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3805 1 24575,'-5'2'0,"-1"0"0,1 0 0,0 1 0,0 0 0,0 0 0,1 0 0,-1 0 0,1 1 0,-1 0 0,1 0 0,-6 8 0,-5 3 0,-74 60 0,-124 79 0,-110 48 0,247-156 0,-507 301-182,-367 226-196,221-136 999,1-1-2047,693-414-5400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23:0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24575,'17'1'0,"1"1"0,0 0 0,0 2 0,-1 0 0,0 0 0,0 2 0,0 0 0,26 14 0,12 11 0,56 42 0,-47-30 0,912 556-312,15-30-198,-272-184 498,-482-273 87,276 89-1,-472-186 63,1 1 0,-2 2 0,-1 3 0,58 37 0,-67-37-257,17 12-502,101 52-1,-127-77-6203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23:0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24575,'18'2'0,"0"1"0,-1 1 0,1 0 0,-1 2 0,0 0 0,0 1 0,-1 0 0,0 1 0,19 13 0,11 4 0,129 72 0,-4 7 0,-6 7 0,168 147 0,-133-90 0,317 256 0,24-40 0,-503-362 0,0-3 0,50 19 0,-33-16 0,89 49 0,-128-65-1365,-3-4-5461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6:23:09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3283 1 24575,'-38'43'0,"-35"51"0,3-2 0,-240 271-489,-429 389 0,-215 86-1004,-64 61 1209,1009-890 484,0-1 0,-1 0 0,0-1 0,-13 9-1,23-16-175,-1 0-1,1 1 0,-1-1 0,1 0 1,-1 0-1,1 1 0,-1-1 0,1 0 1,-1 0-1,1 0 0,-1 0 0,1 0 1,-1 0-1,1 0 0,-1 0 0,1 0 1,-1 0-1,0 0 0,1 0 0,-1 0 1,1 0-1,-1 0 0,1 0 0,-1-1 0,1 1 1,-1 0-1,1 0 0,0-1 0,-1 1 1,1 0-1,-1-1 0,1 1 0,0 0 1,-1-1-1,1 1 0,-1-1 0,0-2 16,1 0-1,0 0 0,-1 0 1,1 0-1,0 0 1,0 0-1,1 0 0,-1 0 1,0 0-1,1 0 0,1-4 1,14-44-1056,4 0-5722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customXml" Target="../ink/ink11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21.png"/><Relationship Id="rId1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CE6CB-108A-E2C0-65DB-3623A76484A8}"/>
              </a:ext>
            </a:extLst>
          </p:cNvPr>
          <p:cNvSpPr txBox="1"/>
          <p:nvPr/>
        </p:nvSpPr>
        <p:spPr>
          <a:xfrm>
            <a:off x="2978331" y="3059668"/>
            <a:ext cx="6235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다이렉트를 왜 배우는가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679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1D159-8360-60C6-EB23-07A0C921DD74}"/>
              </a:ext>
            </a:extLst>
          </p:cNvPr>
          <p:cNvSpPr txBox="1"/>
          <p:nvPr/>
        </p:nvSpPr>
        <p:spPr>
          <a:xfrm>
            <a:off x="609600" y="4590237"/>
            <a:ext cx="113211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컴포넌트라는 개념은 과거에 있었던 </a:t>
            </a:r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등을 통합하는 개념이다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과거에는 저렇게 리스트로 따로따로 </a:t>
            </a:r>
            <a:r>
              <a:rPr lang="en-US" altLang="ko-KR" dirty="0"/>
              <a:t>Renderer</a:t>
            </a:r>
            <a:r>
              <a:rPr lang="ko-KR" altLang="en-US" dirty="0"/>
              <a:t>와 </a:t>
            </a:r>
            <a:r>
              <a:rPr lang="en-US" altLang="ko-KR" dirty="0"/>
              <a:t>Collision</a:t>
            </a:r>
            <a:r>
              <a:rPr lang="ko-KR" altLang="en-US" dirty="0"/>
              <a:t>을 들고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그런 </a:t>
            </a:r>
            <a:r>
              <a:rPr lang="en-US" altLang="ko-KR" dirty="0"/>
              <a:t>Actor</a:t>
            </a:r>
            <a:r>
              <a:rPr lang="ko-KR" altLang="en-US" dirty="0" err="1"/>
              <a:t>라는것은</a:t>
            </a:r>
            <a:r>
              <a:rPr lang="ko-KR" altLang="en-US" dirty="0"/>
              <a:t> 화면에 </a:t>
            </a:r>
            <a:r>
              <a:rPr lang="ko-KR" altLang="en-US" dirty="0" err="1"/>
              <a:t>존재한다를</a:t>
            </a:r>
            <a:r>
              <a:rPr lang="ko-KR" altLang="en-US" dirty="0"/>
              <a:t> 의미하는데 </a:t>
            </a:r>
            <a:r>
              <a:rPr lang="ko-KR" altLang="en-US" dirty="0" err="1"/>
              <a:t>그것만으로는</a:t>
            </a:r>
            <a:r>
              <a:rPr lang="ko-KR" altLang="en-US" dirty="0"/>
              <a:t> 모든 기능을 다 표현하기가 </a:t>
            </a:r>
            <a:endParaRPr lang="en-US" altLang="ko-KR" dirty="0"/>
          </a:p>
          <a:p>
            <a:r>
              <a:rPr lang="ko-KR" altLang="en-US" dirty="0"/>
              <a:t>힘드니까</a:t>
            </a:r>
            <a:r>
              <a:rPr lang="en-US" altLang="ko-KR" dirty="0"/>
              <a:t>. </a:t>
            </a:r>
            <a:r>
              <a:rPr lang="ko-KR" altLang="en-US" dirty="0"/>
              <a:t>부가 기능들을 필요 해졌다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E11609-F642-A4B7-EE9C-0A127345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72" y="363715"/>
            <a:ext cx="607779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3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88CFD2F-2133-3BFD-5A30-731A7BF44987}"/>
              </a:ext>
            </a:extLst>
          </p:cNvPr>
          <p:cNvSpPr/>
          <p:nvPr/>
        </p:nvSpPr>
        <p:spPr>
          <a:xfrm>
            <a:off x="2379122" y="2268774"/>
            <a:ext cx="3178628" cy="14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FightUnit</a:t>
            </a:r>
            <a:endParaRPr lang="en-US" altLang="ko-KR" dirty="0"/>
          </a:p>
          <a:p>
            <a:pPr algn="ctr"/>
            <a:r>
              <a:rPr lang="ko-KR" altLang="en-US" dirty="0"/>
              <a:t>단순히 싸우는 기능만 넣지 않고 여러가지 기능을 넣기 시작한다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689919-6FA9-5A00-ED14-CDAA2BF00381}"/>
              </a:ext>
            </a:extLst>
          </p:cNvPr>
          <p:cNvSpPr/>
          <p:nvPr/>
        </p:nvSpPr>
        <p:spPr>
          <a:xfrm>
            <a:off x="4506686" y="535574"/>
            <a:ext cx="3178628" cy="1184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RenderUnit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03C7F4-DC38-6594-4BFE-C1F5A3E92BB2}"/>
              </a:ext>
            </a:extLst>
          </p:cNvPr>
          <p:cNvSpPr/>
          <p:nvPr/>
        </p:nvSpPr>
        <p:spPr>
          <a:xfrm>
            <a:off x="4397441" y="4185309"/>
            <a:ext cx="3178628" cy="1184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86E3EE-EB20-B294-F8E8-E82A80634A7C}"/>
              </a:ext>
            </a:extLst>
          </p:cNvPr>
          <p:cNvSpPr/>
          <p:nvPr/>
        </p:nvSpPr>
        <p:spPr>
          <a:xfrm>
            <a:off x="-127610" y="4185309"/>
            <a:ext cx="3178628" cy="1184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1ABC9F-BD60-0F32-56F0-C1271C93B95D}"/>
              </a:ext>
            </a:extLst>
          </p:cNvPr>
          <p:cNvSpPr/>
          <p:nvPr/>
        </p:nvSpPr>
        <p:spPr>
          <a:xfrm>
            <a:off x="8587687" y="4185309"/>
            <a:ext cx="3178628" cy="1184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DAAF60-5564-2F86-7FE6-ED435B89809D}"/>
              </a:ext>
            </a:extLst>
          </p:cNvPr>
          <p:cNvSpPr/>
          <p:nvPr/>
        </p:nvSpPr>
        <p:spPr>
          <a:xfrm>
            <a:off x="6288710" y="2268774"/>
            <a:ext cx="3178628" cy="14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TalkUnit</a:t>
            </a:r>
            <a:endParaRPr lang="en-US" altLang="ko-KR" dirty="0"/>
          </a:p>
          <a:p>
            <a:pPr algn="ctr"/>
            <a:r>
              <a:rPr lang="ko-KR" altLang="en-US" dirty="0"/>
              <a:t>단순히 싸우는 기능만 넣지 않고 여러가지 기능을 넣기 시작한다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B106209-682E-5747-1759-B056D6755346}"/>
                  </a:ext>
                </a:extLst>
              </p14:cNvPr>
              <p14:cNvContentPartPr/>
              <p14:nvPr/>
            </p14:nvContentPartPr>
            <p14:xfrm>
              <a:off x="4614623" y="1511758"/>
              <a:ext cx="1369800" cy="84744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B106209-682E-5747-1759-B056D67553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5983" y="1503118"/>
                <a:ext cx="1387440" cy="8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245D418-7FF6-6F8E-88FD-DD2F6DF45731}"/>
                  </a:ext>
                </a:extLst>
              </p14:cNvPr>
              <p14:cNvContentPartPr/>
              <p14:nvPr/>
            </p14:nvContentPartPr>
            <p14:xfrm>
              <a:off x="6201503" y="1493758"/>
              <a:ext cx="1567440" cy="84168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245D418-7FF6-6F8E-88FD-DD2F6DF457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2863" y="1484758"/>
                <a:ext cx="1585080" cy="85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B5CB29-5C2A-46BA-8C70-B1753C4FE653}"/>
              </a:ext>
            </a:extLst>
          </p:cNvPr>
          <p:cNvGrpSpPr/>
          <p:nvPr/>
        </p:nvGrpSpPr>
        <p:grpSpPr>
          <a:xfrm>
            <a:off x="1831103" y="3476278"/>
            <a:ext cx="7782480" cy="1209240"/>
            <a:chOff x="1831103" y="3476278"/>
            <a:chExt cx="7782480" cy="12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1852F3A-E25D-58C9-FC02-F964D9F9F5D1}"/>
                    </a:ext>
                  </a:extLst>
                </p14:cNvPr>
                <p14:cNvContentPartPr/>
                <p14:nvPr/>
              </p14:nvContentPartPr>
              <p14:xfrm>
                <a:off x="4290983" y="3702718"/>
                <a:ext cx="982800" cy="6555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1852F3A-E25D-58C9-FC02-F964D9F9F5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82343" y="3694078"/>
                  <a:ext cx="100044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28B210A-A17B-9380-4B7E-2944DFCA7625}"/>
                    </a:ext>
                  </a:extLst>
                </p14:cNvPr>
                <p14:cNvContentPartPr/>
                <p14:nvPr/>
              </p14:nvContentPartPr>
              <p14:xfrm>
                <a:off x="6269183" y="3557638"/>
                <a:ext cx="1182240" cy="11278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28B210A-A17B-9380-4B7E-2944DFCA76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60183" y="3548998"/>
                  <a:ext cx="1199880" cy="11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AEC830E-B8F1-1699-EC0D-EDFD938E1721}"/>
                    </a:ext>
                  </a:extLst>
                </p14:cNvPr>
                <p14:cNvContentPartPr/>
                <p14:nvPr/>
              </p14:nvContentPartPr>
              <p14:xfrm>
                <a:off x="8356103" y="3584998"/>
                <a:ext cx="1257480" cy="8305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AEC830E-B8F1-1699-EC0D-EDFD938E17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47463" y="3576358"/>
                  <a:ext cx="127512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CA48410-9274-5BB8-6DCE-46D14BC89FED}"/>
                    </a:ext>
                  </a:extLst>
                </p14:cNvPr>
                <p14:cNvContentPartPr/>
                <p14:nvPr/>
              </p14:nvContentPartPr>
              <p14:xfrm>
                <a:off x="1831103" y="3476278"/>
                <a:ext cx="1754280" cy="8197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CA48410-9274-5BB8-6DCE-46D14BC89F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2103" y="3467278"/>
                  <a:ext cx="177192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DF73740-B0B1-5A9C-134C-5CAE0F273CBC}"/>
                    </a:ext>
                  </a:extLst>
                </p14:cNvPr>
                <p14:cNvContentPartPr/>
                <p14:nvPr/>
              </p14:nvContentPartPr>
              <p14:xfrm>
                <a:off x="2906423" y="3485638"/>
                <a:ext cx="3702600" cy="10767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DF73740-B0B1-5A9C-134C-5CAE0F273C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97783" y="3476638"/>
                  <a:ext cx="3720240" cy="1094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228D57A-5979-58D9-6EBA-BF1716B64286}"/>
              </a:ext>
            </a:extLst>
          </p:cNvPr>
          <p:cNvSpPr txBox="1"/>
          <p:nvPr/>
        </p:nvSpPr>
        <p:spPr>
          <a:xfrm>
            <a:off x="540932" y="5566406"/>
            <a:ext cx="113211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기존의 상속구조에서는 너무 많은 기능들이 혼재되는 클래스가 나오고 그 클래스들이</a:t>
            </a:r>
            <a:r>
              <a:rPr lang="en-US" altLang="ko-KR" dirty="0"/>
              <a:t> </a:t>
            </a:r>
            <a:r>
              <a:rPr lang="ko-KR" altLang="en-US" dirty="0"/>
              <a:t>거미줄처럼 역이는 상황이 많이 나오게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48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D5D73C-5491-5034-0F2E-4236B47EFDE1}"/>
              </a:ext>
            </a:extLst>
          </p:cNvPr>
          <p:cNvSpPr/>
          <p:nvPr/>
        </p:nvSpPr>
        <p:spPr>
          <a:xfrm>
            <a:off x="351145" y="1667258"/>
            <a:ext cx="4573939" cy="3303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Std::list&lt;Component*&gt; </a:t>
            </a:r>
            <a:r>
              <a:rPr lang="en-US" altLang="ko-KR" dirty="0" err="1"/>
              <a:t>ComponentList</a:t>
            </a:r>
            <a:r>
              <a:rPr lang="en-US" altLang="ko-KR" dirty="0"/>
              <a:t>;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BA53C4-196B-7248-812D-F6575EBBE1F6}"/>
              </a:ext>
            </a:extLst>
          </p:cNvPr>
          <p:cNvSpPr/>
          <p:nvPr/>
        </p:nvSpPr>
        <p:spPr>
          <a:xfrm>
            <a:off x="5338095" y="125907"/>
            <a:ext cx="4573939" cy="67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470964-4180-5613-0AFA-12062765B3DB}"/>
              </a:ext>
            </a:extLst>
          </p:cNvPr>
          <p:cNvSpPr/>
          <p:nvPr/>
        </p:nvSpPr>
        <p:spPr>
          <a:xfrm>
            <a:off x="5338094" y="1065959"/>
            <a:ext cx="4573939" cy="67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화면에 그리는 기능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7A6EA9-C55D-5F03-501F-E10C19CC1E45}"/>
              </a:ext>
            </a:extLst>
          </p:cNvPr>
          <p:cNvSpPr/>
          <p:nvPr/>
        </p:nvSpPr>
        <p:spPr>
          <a:xfrm>
            <a:off x="5338093" y="1870208"/>
            <a:ext cx="4573939" cy="67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충돌하는 기능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685A30-3F77-E7A6-99D8-E939924A830C}"/>
              </a:ext>
            </a:extLst>
          </p:cNvPr>
          <p:cNvSpPr/>
          <p:nvPr/>
        </p:nvSpPr>
        <p:spPr>
          <a:xfrm>
            <a:off x="5338092" y="2749148"/>
            <a:ext cx="4573939" cy="67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타일맵</a:t>
            </a:r>
            <a:r>
              <a:rPr lang="ko-KR" altLang="en-US" dirty="0"/>
              <a:t> 기능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54EDF-4C67-E66E-9182-93DD7457C5AC}"/>
              </a:ext>
            </a:extLst>
          </p:cNvPr>
          <p:cNvSpPr/>
          <p:nvPr/>
        </p:nvSpPr>
        <p:spPr>
          <a:xfrm>
            <a:off x="5338092" y="3583532"/>
            <a:ext cx="4573939" cy="67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대화하는 기능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F54C877-19AE-4A76-3AE4-607339DC5BAF}"/>
                  </a:ext>
                </a:extLst>
              </p14:cNvPr>
              <p14:cNvContentPartPr/>
              <p14:nvPr/>
            </p14:nvContentPartPr>
            <p14:xfrm>
              <a:off x="4269023" y="1450918"/>
              <a:ext cx="1235520" cy="11246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F54C877-19AE-4A76-3AE4-607339DC5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0383" y="1442278"/>
                <a:ext cx="1253160" cy="11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321A223-9D86-4199-D6A2-C7AC42FFEE88}"/>
                  </a:ext>
                </a:extLst>
              </p14:cNvPr>
              <p14:cNvContentPartPr/>
              <p14:nvPr/>
            </p14:nvContentPartPr>
            <p14:xfrm>
              <a:off x="4452983" y="3775078"/>
              <a:ext cx="1115280" cy="2268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321A223-9D86-4199-D6A2-C7AC42FFEE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3983" y="3766078"/>
                <a:ext cx="1132920" cy="244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7851535-F76E-B70F-3283-5CE772C62B64}"/>
              </a:ext>
            </a:extLst>
          </p:cNvPr>
          <p:cNvSpPr txBox="1"/>
          <p:nvPr/>
        </p:nvSpPr>
        <p:spPr>
          <a:xfrm>
            <a:off x="540932" y="5566406"/>
            <a:ext cx="113211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컴포넌트 그래서 그런 부모 클래스가 </a:t>
            </a:r>
            <a:r>
              <a:rPr lang="ko-KR" altLang="en-US" dirty="0" err="1"/>
              <a:t>가져야할</a:t>
            </a:r>
            <a:r>
              <a:rPr lang="ko-KR" altLang="en-US" dirty="0"/>
              <a:t> 기능이 아닌 </a:t>
            </a:r>
            <a:r>
              <a:rPr lang="ko-KR" altLang="en-US" dirty="0" err="1"/>
              <a:t>쪼깨져있는</a:t>
            </a:r>
            <a:r>
              <a:rPr lang="ko-KR" altLang="en-US" dirty="0"/>
              <a:t> 기능 하나하나들을 </a:t>
            </a:r>
            <a:endParaRPr lang="en-US" altLang="ko-KR" dirty="0"/>
          </a:p>
          <a:p>
            <a:r>
              <a:rPr lang="ko-KR" altLang="en-US" dirty="0"/>
              <a:t>다 각자의 클래스로 만들고 그 클래스는 하나의 클래스 취사선택해서 사용하는 방식이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73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2DBC57-F4DF-4178-A897-B059C7555116}"/>
              </a:ext>
            </a:extLst>
          </p:cNvPr>
          <p:cNvSpPr/>
          <p:nvPr/>
        </p:nvSpPr>
        <p:spPr>
          <a:xfrm>
            <a:off x="342092" y="759693"/>
            <a:ext cx="4573939" cy="3303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잠만보</a:t>
            </a:r>
            <a:endParaRPr lang="en-US" altLang="ko-KR" dirty="0"/>
          </a:p>
          <a:p>
            <a:pPr algn="ctr"/>
            <a:r>
              <a:rPr lang="ko-KR" altLang="en-US" dirty="0"/>
              <a:t>포켓몬에서 </a:t>
            </a:r>
            <a:r>
              <a:rPr lang="ko-KR" altLang="en-US" dirty="0" err="1"/>
              <a:t>길막하는</a:t>
            </a:r>
            <a:r>
              <a:rPr lang="ko-KR" altLang="en-US" dirty="0"/>
              <a:t> 몬스터</a:t>
            </a:r>
            <a:endParaRPr lang="en-US" altLang="ko-KR" dirty="0"/>
          </a:p>
          <a:p>
            <a:pPr algn="ctr"/>
            <a:r>
              <a:rPr lang="ko-KR" altLang="en-US" dirty="0"/>
              <a:t>대화하기 전까지는 </a:t>
            </a:r>
            <a:endParaRPr lang="en-US" altLang="ko-KR" dirty="0"/>
          </a:p>
          <a:p>
            <a:pPr algn="ctr"/>
            <a:r>
              <a:rPr lang="ko-KR" altLang="en-US" dirty="0"/>
              <a:t>길을 막고 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4F016C-5C3C-B546-C1EF-09E0F654F927}"/>
              </a:ext>
            </a:extLst>
          </p:cNvPr>
          <p:cNvSpPr/>
          <p:nvPr/>
        </p:nvSpPr>
        <p:spPr>
          <a:xfrm>
            <a:off x="5338095" y="125907"/>
            <a:ext cx="4573939" cy="67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BA2804-CB7B-6492-CDC3-8E4A6B56AF9C}"/>
              </a:ext>
            </a:extLst>
          </p:cNvPr>
          <p:cNvSpPr/>
          <p:nvPr/>
        </p:nvSpPr>
        <p:spPr>
          <a:xfrm>
            <a:off x="5338094" y="1065959"/>
            <a:ext cx="4573939" cy="67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화면에 그리는 기능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6528B0-2F12-4833-3AB6-847B726E937D}"/>
              </a:ext>
            </a:extLst>
          </p:cNvPr>
          <p:cNvSpPr/>
          <p:nvPr/>
        </p:nvSpPr>
        <p:spPr>
          <a:xfrm>
            <a:off x="5338093" y="1870208"/>
            <a:ext cx="4573939" cy="6798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충돌하는 기능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3FD679-353F-8F99-5C0B-9D57CA591788}"/>
              </a:ext>
            </a:extLst>
          </p:cNvPr>
          <p:cNvSpPr/>
          <p:nvPr/>
        </p:nvSpPr>
        <p:spPr>
          <a:xfrm>
            <a:off x="5338092" y="3583532"/>
            <a:ext cx="4573939" cy="67985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대화하는 기능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00A9A-3514-94BC-E8FD-5030381A5F2C}"/>
              </a:ext>
            </a:extLst>
          </p:cNvPr>
          <p:cNvSpPr txBox="1"/>
          <p:nvPr/>
        </p:nvSpPr>
        <p:spPr>
          <a:xfrm>
            <a:off x="435429" y="4726058"/>
            <a:ext cx="113211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필수적인 기능들 컴포넌트를 추가하는 기능</a:t>
            </a:r>
            <a:endParaRPr lang="en-US" altLang="ko-KR" dirty="0"/>
          </a:p>
          <a:p>
            <a:r>
              <a:rPr lang="ko-KR" altLang="en-US" dirty="0"/>
              <a:t>컴포넌트를 빼는 기능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C9AEFA5-A53A-A673-B6AF-332B889DB437}"/>
                  </a:ext>
                </a:extLst>
              </p14:cNvPr>
              <p14:cNvContentPartPr/>
              <p14:nvPr/>
            </p14:nvContentPartPr>
            <p14:xfrm>
              <a:off x="4182623" y="1394038"/>
              <a:ext cx="1376280" cy="4615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C9AEFA5-A53A-A673-B6AF-332B889DB4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3983" y="1385398"/>
                <a:ext cx="1393920" cy="4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70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707208-2D3E-B765-16EF-C273BE5AC763}"/>
              </a:ext>
            </a:extLst>
          </p:cNvPr>
          <p:cNvSpPr/>
          <p:nvPr/>
        </p:nvSpPr>
        <p:spPr>
          <a:xfrm>
            <a:off x="342092" y="759693"/>
            <a:ext cx="4573939" cy="3303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잠만보</a:t>
            </a:r>
            <a:endParaRPr lang="en-US" altLang="ko-KR" dirty="0"/>
          </a:p>
          <a:p>
            <a:pPr algn="ctr"/>
            <a:r>
              <a:rPr lang="ko-KR" altLang="en-US" dirty="0"/>
              <a:t>포켓몬에서 </a:t>
            </a:r>
            <a:r>
              <a:rPr lang="ko-KR" altLang="en-US" dirty="0" err="1"/>
              <a:t>길막하는</a:t>
            </a:r>
            <a:r>
              <a:rPr lang="ko-KR" altLang="en-US" dirty="0"/>
              <a:t> 몬스터</a:t>
            </a:r>
            <a:endParaRPr lang="en-US" altLang="ko-KR" dirty="0"/>
          </a:p>
          <a:p>
            <a:pPr algn="ctr"/>
            <a:r>
              <a:rPr lang="ko-KR" altLang="en-US" dirty="0"/>
              <a:t>대화하기 전까지는 </a:t>
            </a:r>
            <a:endParaRPr lang="en-US" altLang="ko-KR" dirty="0"/>
          </a:p>
          <a:p>
            <a:pPr algn="ctr"/>
            <a:r>
              <a:rPr lang="ko-KR" altLang="en-US" dirty="0"/>
              <a:t>길을 막고 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521040-621F-1B02-245E-9B2E6F9314B4}"/>
              </a:ext>
            </a:extLst>
          </p:cNvPr>
          <p:cNvSpPr/>
          <p:nvPr/>
        </p:nvSpPr>
        <p:spPr>
          <a:xfrm>
            <a:off x="5338095" y="125907"/>
            <a:ext cx="4573939" cy="67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E6BC17-A888-947C-619B-565CB6EDFFF4}"/>
              </a:ext>
            </a:extLst>
          </p:cNvPr>
          <p:cNvSpPr/>
          <p:nvPr/>
        </p:nvSpPr>
        <p:spPr>
          <a:xfrm>
            <a:off x="5338094" y="1065959"/>
            <a:ext cx="4573939" cy="67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화면에 그리는 기능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6497BA-A86B-CB64-9DC6-DD4E76374017}"/>
              </a:ext>
            </a:extLst>
          </p:cNvPr>
          <p:cNvSpPr/>
          <p:nvPr/>
        </p:nvSpPr>
        <p:spPr>
          <a:xfrm>
            <a:off x="5338092" y="3583532"/>
            <a:ext cx="4573939" cy="67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대화하는 기능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4F4A8-247B-68C0-FD8B-56C97E063629}"/>
              </a:ext>
            </a:extLst>
          </p:cNvPr>
          <p:cNvSpPr txBox="1"/>
          <p:nvPr/>
        </p:nvSpPr>
        <p:spPr>
          <a:xfrm>
            <a:off x="435429" y="4726058"/>
            <a:ext cx="113211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대화를 하고 나면 충돌하는 기능은 언제든지 </a:t>
            </a:r>
            <a:r>
              <a:rPr lang="ko-KR" altLang="en-US" dirty="0" err="1"/>
              <a:t>빠질수</a:t>
            </a:r>
            <a:r>
              <a:rPr lang="ko-KR" altLang="en-US" dirty="0"/>
              <a:t> 있어야 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135F97E-0647-9DB8-0C05-ADBC64C83FE9}"/>
                  </a:ext>
                </a:extLst>
              </p14:cNvPr>
              <p14:cNvContentPartPr/>
              <p14:nvPr/>
            </p14:nvContentPartPr>
            <p14:xfrm>
              <a:off x="4182623" y="1394038"/>
              <a:ext cx="1376280" cy="4615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135F97E-0647-9DB8-0C05-ADBC64C83F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3983" y="1385398"/>
                <a:ext cx="139392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FB71187-608D-EE56-1931-E2853366EA26}"/>
                  </a:ext>
                </a:extLst>
              </p14:cNvPr>
              <p14:cNvContentPartPr/>
              <p14:nvPr/>
            </p14:nvContentPartPr>
            <p14:xfrm>
              <a:off x="4274063" y="3430918"/>
              <a:ext cx="1493280" cy="5979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FB71187-608D-EE56-1931-E2853366EA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5423" y="3422278"/>
                <a:ext cx="1510920" cy="6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87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FCE885-C5ED-F960-6A42-502CAD498DB8}"/>
              </a:ext>
            </a:extLst>
          </p:cNvPr>
          <p:cNvSpPr txBox="1"/>
          <p:nvPr/>
        </p:nvSpPr>
        <p:spPr>
          <a:xfrm>
            <a:off x="435429" y="4726058"/>
            <a:ext cx="113211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그럼 기본적으로 컴포넌트형 구조는 </a:t>
            </a:r>
            <a:r>
              <a:rPr lang="ko-KR" altLang="en-US" dirty="0" err="1"/>
              <a:t>액터</a:t>
            </a:r>
            <a:r>
              <a:rPr lang="ko-KR" altLang="en-US" dirty="0"/>
              <a:t> 자체는 딱히 </a:t>
            </a:r>
            <a:r>
              <a:rPr lang="ko-KR" altLang="en-US" dirty="0" err="1"/>
              <a:t>컨텐츠적</a:t>
            </a:r>
            <a:r>
              <a:rPr lang="ko-KR" altLang="en-US" dirty="0"/>
              <a:t> 요소를 사용할 수 없어야 하는데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선생님은 </a:t>
            </a:r>
            <a:r>
              <a:rPr lang="ko-KR" altLang="en-US" dirty="0" err="1"/>
              <a:t>둘다</a:t>
            </a:r>
            <a:r>
              <a:rPr lang="ko-KR" altLang="en-US" dirty="0"/>
              <a:t> 상속으로 구현해도 되고 컴포넌트도 </a:t>
            </a:r>
            <a:r>
              <a:rPr lang="ko-KR" altLang="en-US" dirty="0" err="1"/>
              <a:t>쓰고싶으면</a:t>
            </a:r>
            <a:r>
              <a:rPr lang="ko-KR" altLang="en-US" dirty="0"/>
              <a:t> 쓰면 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287B85-FF47-ABA4-F34B-B60E80109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3" y="402212"/>
            <a:ext cx="5688242" cy="393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DF0F3-2A4C-CBB7-9C8D-79337B6BE78D}"/>
              </a:ext>
            </a:extLst>
          </p:cNvPr>
          <p:cNvSpPr txBox="1"/>
          <p:nvPr/>
        </p:nvSpPr>
        <p:spPr>
          <a:xfrm>
            <a:off x="435429" y="782708"/>
            <a:ext cx="113211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컴포넌트 구조를 간단히 설명하고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가장 최초의 오브젝트를 만들어 보겠습니다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757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10D92-5EBE-F3DE-611E-A7FC2A27F535}"/>
              </a:ext>
            </a:extLst>
          </p:cNvPr>
          <p:cNvSpPr txBox="1"/>
          <p:nvPr/>
        </p:nvSpPr>
        <p:spPr>
          <a:xfrm>
            <a:off x="444137" y="307759"/>
            <a:ext cx="11469189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만든다는 것만으로 단순히 본다면 이제 </a:t>
            </a:r>
            <a:r>
              <a:rPr lang="ko-KR" altLang="en-US" dirty="0" err="1"/>
              <a:t>다이렉트라는건</a:t>
            </a:r>
            <a:r>
              <a:rPr lang="ko-KR" altLang="en-US" dirty="0"/>
              <a:t> 큰 의미가 없게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언리얼</a:t>
            </a:r>
            <a:r>
              <a:rPr lang="ko-KR" altLang="en-US" dirty="0"/>
              <a:t> 엔진에 그냥 다 있어 그리고 내부를 알필요가 없어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공부하고 와 </a:t>
            </a:r>
            <a:r>
              <a:rPr lang="ko-KR" altLang="en-US" dirty="0" err="1"/>
              <a:t>언리얼엔진</a:t>
            </a:r>
            <a:r>
              <a:rPr lang="ko-KR" altLang="en-US" dirty="0"/>
              <a:t> 와 </a:t>
            </a:r>
            <a:r>
              <a:rPr lang="ko-KR" altLang="en-US" dirty="0" err="1"/>
              <a:t>유니티엔진</a:t>
            </a:r>
            <a:r>
              <a:rPr lang="ko-KR" altLang="en-US" dirty="0"/>
              <a:t> 원래 그냥 </a:t>
            </a:r>
            <a:r>
              <a:rPr lang="ko-KR" altLang="en-US" dirty="0" err="1"/>
              <a:t>코딩할때는</a:t>
            </a:r>
            <a:r>
              <a:rPr lang="ko-KR" altLang="en-US" dirty="0"/>
              <a:t> </a:t>
            </a:r>
            <a:r>
              <a:rPr lang="ko-KR" altLang="en-US" dirty="0" err="1"/>
              <a:t>개고생해서</a:t>
            </a:r>
            <a:r>
              <a:rPr lang="ko-KR" altLang="en-US" dirty="0"/>
              <a:t> </a:t>
            </a:r>
            <a:r>
              <a:rPr lang="ko-KR" altLang="en-US" dirty="0" err="1"/>
              <a:t>만든건데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여기에는 그냥 있네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느낌으로 </a:t>
            </a:r>
            <a:r>
              <a:rPr lang="ko-KR" altLang="en-US" dirty="0" err="1"/>
              <a:t>공부트리가</a:t>
            </a:r>
            <a:r>
              <a:rPr lang="ko-KR" altLang="en-US" dirty="0"/>
              <a:t> 잡히게 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언리얼</a:t>
            </a:r>
            <a:r>
              <a:rPr lang="ko-KR" altLang="en-US" dirty="0"/>
              <a:t> 유니티에서는 </a:t>
            </a:r>
            <a:r>
              <a:rPr lang="en-US" altLang="ko-KR" dirty="0"/>
              <a:t>xxx</a:t>
            </a:r>
            <a:r>
              <a:rPr lang="ko-KR" altLang="en-US" dirty="0"/>
              <a:t>를 하고 싶으면 체크박스 체크 끝</a:t>
            </a:r>
            <a:r>
              <a:rPr lang="en-US" altLang="ko-KR" dirty="0"/>
              <a:t>. =&gt; </a:t>
            </a:r>
            <a:r>
              <a:rPr lang="ko-KR" altLang="en-US" dirty="0"/>
              <a:t>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그런데도 배우는 이유는 뭘 알아 </a:t>
            </a:r>
            <a:r>
              <a:rPr lang="ko-KR" altLang="en-US" dirty="0" err="1"/>
              <a:t>봐야하는가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뭘 </a:t>
            </a:r>
            <a:r>
              <a:rPr lang="ko-KR" altLang="en-US" dirty="0" err="1"/>
              <a:t>할수</a:t>
            </a:r>
            <a:r>
              <a:rPr lang="ko-KR" altLang="en-US" dirty="0"/>
              <a:t>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무엇이 불가능한가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이것을 근본적인 부분에서 느낄 수 있게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76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095AE4-8E0E-5CD0-9B7B-A6A2E8B3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96" y="721239"/>
            <a:ext cx="8011016" cy="2203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FCE3F-5494-8644-8AB3-BA3C5ADF5EAF}"/>
              </a:ext>
            </a:extLst>
          </p:cNvPr>
          <p:cNvSpPr txBox="1"/>
          <p:nvPr/>
        </p:nvSpPr>
        <p:spPr>
          <a:xfrm>
            <a:off x="361405" y="4055894"/>
            <a:ext cx="1146918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프로젝트를 만들었고 프로젝트 세팅을 해주자</a:t>
            </a:r>
            <a:endParaRPr lang="en-US" altLang="ko-KR" dirty="0"/>
          </a:p>
          <a:p>
            <a:r>
              <a:rPr lang="ko-KR" altLang="en-US" dirty="0"/>
              <a:t>디렉토리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프리컴파일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413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8E4F19D-0AE0-4A3E-19D3-012E9A54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13" y="331519"/>
            <a:ext cx="10640910" cy="2619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0AB8ABF-A4C2-D6CB-F3A2-62AE3B7C1C13}"/>
                  </a:ext>
                </a:extLst>
              </p14:cNvPr>
              <p14:cNvContentPartPr/>
              <p14:nvPr/>
            </p14:nvContentPartPr>
            <p14:xfrm>
              <a:off x="6056775" y="1141350"/>
              <a:ext cx="3965040" cy="5000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0AB8ABF-A4C2-D6CB-F3A2-62AE3B7C1C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135" y="1132350"/>
                <a:ext cx="39826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AB5BFFF-EFCA-25E9-86FA-AC1EC4B3493E}"/>
                  </a:ext>
                </a:extLst>
              </p14:cNvPr>
              <p14:cNvContentPartPr/>
              <p14:nvPr/>
            </p14:nvContentPartPr>
            <p14:xfrm>
              <a:off x="5902695" y="2217390"/>
              <a:ext cx="2129760" cy="441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AB5BFFF-EFCA-25E9-86FA-AC1EC4B349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94055" y="2208750"/>
                <a:ext cx="2147400" cy="459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4458313F-10B1-D471-2294-AE34457B1F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13" y="3581183"/>
            <a:ext cx="10659963" cy="31055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7E83070-82EC-FAD4-37EF-11C1EBE04BDF}"/>
                  </a:ext>
                </a:extLst>
              </p14:cNvPr>
              <p14:cNvContentPartPr/>
              <p14:nvPr/>
            </p14:nvContentPartPr>
            <p14:xfrm>
              <a:off x="8694855" y="5559855"/>
              <a:ext cx="365760" cy="2415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7E83070-82EC-FAD4-37EF-11C1EBE04B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5855" y="5551215"/>
                <a:ext cx="3834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73F2337-78C2-47B0-6E01-55C96EA826F6}"/>
                  </a:ext>
                </a:extLst>
              </p14:cNvPr>
              <p14:cNvContentPartPr/>
              <p14:nvPr/>
            </p14:nvContentPartPr>
            <p14:xfrm>
              <a:off x="6731775" y="6018855"/>
              <a:ext cx="3043080" cy="3538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73F2337-78C2-47B0-6E01-55C96EA826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3135" y="6010215"/>
                <a:ext cx="30607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10C3BB8-F612-FB09-C181-A4D2346FEC57}"/>
                  </a:ext>
                </a:extLst>
              </p14:cNvPr>
              <p14:cNvContentPartPr/>
              <p14:nvPr/>
            </p14:nvContentPartPr>
            <p14:xfrm>
              <a:off x="6141015" y="1770135"/>
              <a:ext cx="1224360" cy="24984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10C3BB8-F612-FB09-C181-A4D2346FEC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32015" y="1761135"/>
                <a:ext cx="1242000" cy="2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77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16A305-F246-1DF5-F58D-B6E1FD95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58"/>
            <a:ext cx="12192000" cy="31004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4C5B30-F2DB-FCD4-E115-F82AEE06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2865"/>
            <a:ext cx="12192000" cy="32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3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26EAED-B3A0-44F8-734F-48CA8E89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2" y="0"/>
            <a:ext cx="7459116" cy="2581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4EC3FB-1283-CFC5-FFB5-6346061F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996" y="1519060"/>
            <a:ext cx="7582958" cy="2543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CAC585-A289-4F0E-A4DF-84E7114F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97" y="3886026"/>
            <a:ext cx="738290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0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3042E-48C3-609B-B1BE-F4444BFC3AF4}"/>
              </a:ext>
            </a:extLst>
          </p:cNvPr>
          <p:cNvSpPr txBox="1"/>
          <p:nvPr/>
        </p:nvSpPr>
        <p:spPr>
          <a:xfrm>
            <a:off x="5703683" y="307759"/>
            <a:ext cx="6209643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그래서 소프트웨어 </a:t>
            </a:r>
            <a:r>
              <a:rPr lang="ko-KR" altLang="en-US" dirty="0" err="1"/>
              <a:t>랜더링부터</a:t>
            </a:r>
            <a:r>
              <a:rPr lang="ko-KR" altLang="en-US" dirty="0"/>
              <a:t> 시작할 것인데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이걸 왜 하느냐</a:t>
            </a:r>
            <a:r>
              <a:rPr lang="en-US" altLang="ko-KR" dirty="0"/>
              <a:t>? 3D</a:t>
            </a:r>
            <a:r>
              <a:rPr lang="ko-KR" altLang="en-US" dirty="0"/>
              <a:t>수학의 기초를 다지고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행렬이라는 것을 익히기 위해서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그걸 위해서 기본적인 준비를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소프트웨어 </a:t>
            </a:r>
            <a:r>
              <a:rPr lang="ko-KR" altLang="en-US" dirty="0" err="1"/>
              <a:t>랜더링을</a:t>
            </a:r>
            <a:r>
              <a:rPr lang="ko-KR" altLang="en-US" dirty="0"/>
              <a:t> 하기 위한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전과 동일한 구조를 만들겠습니다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기본적인 오브젝트 구조부터 만들어 나가 보겠습니다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E46C52-01D4-E650-D8BB-9A7A7A44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7" y="0"/>
            <a:ext cx="5235456" cy="66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5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3AA599-84C7-117F-36C3-B16C18A2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42" y="1568586"/>
            <a:ext cx="6609720" cy="3229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57CFF-4FB0-F172-6DC6-6597430FACFD}"/>
              </a:ext>
            </a:extLst>
          </p:cNvPr>
          <p:cNvSpPr txBox="1"/>
          <p:nvPr/>
        </p:nvSpPr>
        <p:spPr>
          <a:xfrm>
            <a:off x="5703683" y="307759"/>
            <a:ext cx="62096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APP</a:t>
            </a:r>
            <a:r>
              <a:rPr lang="ko-KR" altLang="en-US" dirty="0"/>
              <a:t>을 시작하기 위한 기본구조를 지원할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코어를 </a:t>
            </a:r>
            <a:r>
              <a:rPr lang="ko-KR" altLang="en-US" dirty="0" err="1"/>
              <a:t>만들겁니다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227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057E34-D98D-44C1-1C6A-0391BAD616AE}"/>
              </a:ext>
            </a:extLst>
          </p:cNvPr>
          <p:cNvSpPr txBox="1"/>
          <p:nvPr/>
        </p:nvSpPr>
        <p:spPr>
          <a:xfrm>
            <a:off x="5460273" y="1773756"/>
            <a:ext cx="659238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타이틀화면 플레이화면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Actor =&gt; </a:t>
            </a:r>
          </a:p>
          <a:p>
            <a:r>
              <a:rPr lang="ko-KR" altLang="en-US" dirty="0"/>
              <a:t>타이틀화면안에 있는 타이틀 로고</a:t>
            </a:r>
            <a:endParaRPr lang="en-US" altLang="ko-KR" dirty="0"/>
          </a:p>
          <a:p>
            <a:r>
              <a:rPr lang="ko-KR" altLang="en-US" dirty="0"/>
              <a:t>움직이는 플레이어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Component =&gt;</a:t>
            </a:r>
          </a:p>
          <a:p>
            <a:r>
              <a:rPr lang="ko-KR" altLang="en-US" dirty="0"/>
              <a:t>그릴 수 있다</a:t>
            </a:r>
            <a:r>
              <a:rPr lang="en-US" altLang="ko-KR" dirty="0"/>
              <a:t>. =&gt; </a:t>
            </a:r>
            <a:r>
              <a:rPr lang="ko-KR" altLang="en-US" dirty="0" err="1"/>
              <a:t>랜더러</a:t>
            </a:r>
            <a:endParaRPr lang="en-US" altLang="ko-KR" dirty="0"/>
          </a:p>
          <a:p>
            <a:r>
              <a:rPr lang="ko-KR" altLang="en-US" dirty="0"/>
              <a:t>충돌할 수 있다</a:t>
            </a:r>
            <a:r>
              <a:rPr lang="en-US" altLang="ko-KR" dirty="0"/>
              <a:t>. =&gt; </a:t>
            </a:r>
            <a:r>
              <a:rPr lang="ko-KR" altLang="en-US" dirty="0" err="1"/>
              <a:t>콜리전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D88837-BD1E-1148-341F-B010D621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4" y="1422324"/>
            <a:ext cx="5070873" cy="35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1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385</Words>
  <Application>Microsoft Office PowerPoint</Application>
  <PresentationFormat>와이드스크린</PresentationFormat>
  <Paragraphs>110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36</cp:revision>
  <dcterms:created xsi:type="dcterms:W3CDTF">2023-07-10T05:32:34Z</dcterms:created>
  <dcterms:modified xsi:type="dcterms:W3CDTF">2023-07-17T06:48:10Z</dcterms:modified>
</cp:coreProperties>
</file>