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08" r:id="rId2"/>
    <p:sldId id="287" r:id="rId3"/>
    <p:sldId id="309" r:id="rId4"/>
    <p:sldId id="33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40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42" autoAdjust="0"/>
  </p:normalViewPr>
  <p:slideViewPr>
    <p:cSldViewPr snapToGrid="0">
      <p:cViewPr varScale="1">
        <p:scale>
          <a:sx n="106" d="100"/>
          <a:sy n="106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47:14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24575,'8194'0'-3895,"-4102"0"6425,-4066 0-9356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47:22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24575,'1'13'0,"1"0"0,0 0 0,1-1 0,1 0 0,0 1 0,9 19 0,-1-4 0,41 94 0,110 181 0,-103-199 0,662 1087 0,-695-1155 0,54 55 0,-47-55 0,29 40 0,-42-46 0,-13-17 0,1 0 0,0 0 0,1-1 0,0 0 0,1-1 0,0 0 0,19 14 0,-28-25 0,-1 1 0,1 0 0,0-1 0,-1 0 0,1 1 0,0-1 0,0 0 0,-1 0 0,1 0 0,0 0 0,-1 0 0,1-1 0,0 1 0,-1 0 0,1-1 0,0 0 0,-1 1 0,1-1 0,0 0 0,-1 1 0,0-1 0,1 0 0,-1 0 0,1 0 0,-1-1 0,0 1 0,0 0 0,3-3 0,32-46 0,-31 41 0,151-268 0,-45 73 0,113-172 0,250-462 0,-454 793-32,-13 29-235,0 1 1,1-1-1,1 1 1,10-14-1,2 6-6559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47:25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24575,'410'25'0,"-55"-1"0,153-23-1365,-473-1-5461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47:25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24575,'2'4'0,"0"0"0,1 1 0,-1-1 0,0 0 0,-1 1 0,1-1 0,-1 1 0,0-1 0,0 1 0,0 0 0,-1-1 0,0 1 0,0 8 0,1 2 0,7 571 0,-10-355 0,1 1149 0,2-1314 0,3-45-34,4-29 119,5-31-1501,-3-8-5410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47:26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24575,'9'5'0,"11"5"0,11 9 0,12 7 0,13 11 0,9 12 0,11 15 0,9 14 0,4 6 0,3 6 0,3 0 0,-1 3 0,-9-7 0,-6-4 0,-16-13 0,-10-13 0,-15-16-8191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47:27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525 1 24575,'-1'11'0,"-1"0"0,0-1 0,-1 1 0,0 0 0,-1-1 0,-5 12 0,-2 4 0,-23 60-12,-65 118 0,-63 72 138,-19 37-1593,167-287-5359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47:28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24575,'0'1740'-1365,"0"-1717"-5461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6:10:52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2458 24575,'2'-188'0,"-5"-199"0,-36 100 0,23 202 0,4-1 0,0-100 0,13-977 0,-6 1110-1365,-1 31-5461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6:10:53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346 1 24575,'-5'0'0,"-5"5"0,-6 5 0,-10 11 0,-3 10 0,-3 9 0,-5 12 0,1 0 0,0-3 0,8-1 0,3-9 0,1-2 0,1-3 0,4-7-8191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6:10:53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24575,'0'-4'0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6:10:54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24575,'4'0'0,"11"0"0,7 5 0,5 5 0,1 2 0,-3 3 0,-1 3 0,-1 4 0,0 2 0,1 6 0,5-2 0,-2-2 0,-1 1 0,-1-6 0,5-1 0,1-5 0,-4-4-8191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47:14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24575,'10'2'0,"0"1"0,-1-1 0,0 1 0,1 1 0,-1 0 0,0 0 0,-1 1 0,1 0 0,-1 0 0,14 13 0,9 3 0,127 79 0,298 138 0,-89-92 0,-366-145 0,7 1 0,-1 1 0,1 0 0,0 0 0,-1 1 0,0 0 0,12 9 0,-18-12 0,0 0 0,0 0 0,0 1 0,0-1 0,-1 0 0,1 0 0,0 0 0,-1 1 0,1-1 0,0 0 0,-1 1 0,0-1 0,1 0 0,-1 1 0,0-1 0,0 0 0,1 4 0,-2-3 0,1 1 0,-1-1 0,0 1 0,0 0 0,0-1 0,0 0 0,0 1 0,0-1 0,0 1 0,-1-1 0,0 0 0,-2 3 0,-41 42 0,-3-3 0,0-2 0,-65 42 0,44-33 0,-596 437 0,637-467 0,11-7 0,-1 0 0,-1-1 0,0-1 0,-41 19 0,58-30-91,0-1 0,0 1 0,0 0 0,0-1 0,-1 1 0,1-1 0,0 0 0,0 0 0,0 0 0,-1 0 0,1 0 0,0 0 0,0 0 0,-4-2 0,-10-14-6735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6:10:56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657 2 24575,'-122'-2'0,"-136"5"0,246-2 0,0 1 0,0 1 0,-1 0 0,1 0 0,1 1 0,-1 1 0,1 0 0,0 1 0,0 0 0,0 0 0,1 1 0,0 1 0,0 0 0,1 0 0,0 1 0,0 0 0,1 0 0,1 1 0,-1 0 0,1 1 0,-5 11 0,11-20 0,-8 13 0,1 0 0,1 0 0,0 1 0,1 0 0,-3 17 0,8-28 0,0 0 0,0 0 0,1 0 0,0 0 0,0 0 0,1 0 0,-1 0 0,1 0 0,0 0 0,0 0 0,1 0 0,0 0 0,-1 0 0,1-1 0,1 1 0,-1-1 0,1 0 0,0 1 0,0-1 0,0 0 0,7 6 0,4 2 0,0 0 0,1-1 0,0 0 0,1-2 0,0 1 0,0-2 0,1 0 0,0-1 0,22 5 0,-12-4 0,2-2 0,-1-1 0,1-1 0,-1-2 0,36 0 0,6-3 0,-27 2 0,49-7 0,-78 4 0,0 0 0,0-1 0,-1-1 0,1 0 0,-1-1 0,0 0 0,18-11 0,-14 6 0,-1 0 0,0-1 0,-1 0 0,25-25 0,-34 28 0,1 0 0,-1-1 0,0 0 0,-1 0 0,0 0 0,0-1 0,-1 1 0,0-1 0,-1 0 0,3-14 0,-2 8 0,-1-1 0,-1 1 0,0-1 0,-2 0 0,-1-32 0,1 45 0,-1 1 0,1-1 0,-1 0 0,0 0 0,0 1 0,0-1 0,-1 0 0,1 1 0,-1-1 0,0 1 0,1 0 0,-2 0 0,1-1 0,0 1 0,-1 0 0,1 1 0,-1-1 0,0 0 0,0 1 0,0 0 0,0 0 0,0 0 0,-1 0 0,1 0 0,-1 0 0,1 1 0,-1 0 0,0 0 0,1 0 0,-8-1 0,-38-1 53,-90 6 0,31 1-1524,86-4-5355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6:12:43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 24575,'0'-1'0,"1"0"0,-1 0 0,0 0 0,1 0 0,-1 0 0,1 0 0,-1 0 0,1 0 0,-1 0 0,1 0 0,0 0 0,-1 0 0,1 0 0,0 0 0,0 1 0,0-1 0,0 0 0,-1 1 0,1-1 0,0 1 0,0-1 0,0 1 0,0-1 0,0 1 0,1-1 0,-1 1 0,0 0 0,1 0 0,40-6 0,-34 5 0,432-9 0,-287 10 0,8721 2-8824,-8298-2 8768,-82 0-165,1333 0 449,896 0 7060,-530 0-5703,-2153-2-1566,0-3 0,-1 0 0,61-18 1,8-1-1462,-62 16-5384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6:12:44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24575,'0'5908'-1365,"0"-5865"-5461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6:12:45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0 655 24575,'1'27'0,"2"-1"0,0 0 0,2 0 0,1 0 0,1-1 0,11 28 0,72 145 0,-50-115 0,-15-30 0,6 15 0,2-1 0,48 70 0,-77-132 0,0 1 0,0 0 0,0-1 0,1 0 0,0 0 0,0-1 0,0 1 0,1-1 0,-1 0 0,1-1 0,0 1 0,0-1 0,1 0 0,9 3 0,-10-5 0,0 0 0,0-1 0,-1 0 0,1 0 0,0 0 0,0-1 0,-1 0 0,1 0 0,0 0 0,-1-1 0,1 1 0,-1-1 0,1-1 0,-1 1 0,0-1 0,0 0 0,7-6 0,25-20 0,-2-3 0,0-1 0,-3-1 0,-1-2 0,31-45 0,-15 20 0,772-929-422,-673 816-521,-111 134-5883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6:12:46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9 24575,'0'0'0,"0"-1"0,0 1 0,0-1 0,0 1 0,0 0 0,1-1 0,-1 1 0,0-1 0,0 1 0,1 0 0,-1-1 0,0 1 0,0-1 0,1 1 0,-1 0 0,1 0 0,-1-1 0,0 1 0,1 0 0,-1-1 0,1 1 0,-1 0 0,0 0 0,1 0 0,-1 0 0,1-1 0,-1 1 0,1 0 0,-1 0 0,1 0 0,-1 0 0,1 0 0,-1 0 0,0 0 0,1 0 0,-1 0 0,1 0 0,-1 1 0,1-1 0,-1 0 0,1 0 0,-1 0 0,0 0 0,1 1 0,-1-1 0,1 0 0,-1 1 0,0-1 0,1 1 0,23 12 0,63 61 0,-53-43 0,41 28 0,162 91 0,95 68 0,-241-148 0,129 130 0,-214-194 0,0 1 0,0 1 0,-1-1 0,0 1 0,0 0 0,-1 0 0,0 0 0,-1 1 0,3 9 0,-5-14 0,0 0 0,0 0 0,0 0 0,-1 0 0,1 1 0,-1-1 0,0 0 0,0 0 0,-1 0 0,1 1 0,-1-1 0,0 0 0,0 0 0,-1 0 0,1 0 0,-1 0 0,0-1 0,0 1 0,0 0 0,0-1 0,-5 7 0,-9 4 0,0 0 0,-1-1 0,0-1 0,-1 0 0,-37 17 0,6-3 0,-420 250 0,22 36 0,190-112-1365,228-174-5461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6:14:06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 24575,'0'-1'0,"1"0"0,-1 0 0,0 0 0,1 0 0,-1 0 0,1 0 0,-1 0 0,1 0 0,-1 0 0,1 0 0,0 0 0,-1 0 0,1 0 0,0 0 0,0 1 0,0-1 0,0 0 0,-1 1 0,1-1 0,0 1 0,0-1 0,0 1 0,0-1 0,0 1 0,1-1 0,-1 1 0,0 0 0,1 0 0,40-6 0,-34 5 0,432-9 0,-287 10 0,8721 2-8824,-8298-2 8768,-82 0-165,1333 0 449,896 0 7060,-530 0-5703,-2153-2-1566,0-3 0,-1 0 0,61-18 1,8-1-1462,-62 16-5384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6:14:06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24575,'0'5908'-1365,"0"-5865"-5461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6:14:06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0 655 24575,'1'27'0,"2"-1"0,0 0 0,2 0 0,1 0 0,1-1 0,11 28 0,72 145 0,-50-115 0,-15-30 0,6 15 0,2-1 0,48 70 0,-77-132 0,0 1 0,0 0 0,0-1 0,1 0 0,0 0 0,0-1 0,0 1 0,1-1 0,-1 0 0,1-1 0,0 1 0,0-1 0,1 0 0,9 3 0,-10-5 0,0 0 0,0-1 0,-1 0 0,1 0 0,0 0 0,0-1 0,-1 0 0,1 0 0,0 0 0,-1-1 0,1 1 0,-1-1 0,1-1 0,-1 1 0,0-1 0,0 0 0,7-6 0,25-20 0,-2-3 0,0-1 0,-3-1 0,-1-2 0,31-45 0,-15 20 0,772-929-422,-673 816-521,-111 134-5883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6:14:06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9 24575,'0'0'0,"0"-1"0,0 1 0,0-1 0,0 1 0,0 0 0,1-1 0,-1 1 0,0-1 0,0 1 0,1 0 0,-1-1 0,0 1 0,0-1 0,1 1 0,-1 0 0,1 0 0,-1-1 0,0 1 0,1 0 0,-1-1 0,1 1 0,-1 0 0,0 0 0,1 0 0,-1 0 0,1-1 0,-1 1 0,1 0 0,-1 0 0,1 0 0,-1 0 0,1 0 0,-1 0 0,0 0 0,1 0 0,-1 0 0,1 0 0,-1 1 0,1-1 0,-1 0 0,1 0 0,-1 0 0,0 0 0,1 1 0,-1-1 0,1 0 0,-1 1 0,0-1 0,1 1 0,23 12 0,63 61 0,-53-43 0,41 28 0,162 91 0,95 68 0,-241-148 0,129 130 0,-214-194 0,0 1 0,0 1 0,-1-1 0,0 1 0,0 0 0,-1 0 0,0 0 0,-1 1 0,3 9 0,-5-14 0,0 0 0,0 0 0,0 0 0,-1 0 0,1 1 0,-1-1 0,0 0 0,0 0 0,-1 0 0,1 1 0,-1-1 0,0 0 0,0 0 0,-1 0 0,1 0 0,-1 0 0,0-1 0,0 1 0,0 0 0,0-1 0,-5 7 0,-9 4 0,0 0 0,-1-1 0,0-1 0,-1 0 0,-37 17 0,6-3 0,-420 250 0,22 36 0,190-112-1365,228-174-5461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6:15:17.4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 24575,'0'-2'0,"0"1"0,1-1 0,-1 1 0,1 0 0,0-1 0,-1 1 0,1 0 0,0 0 0,0-1 0,0 1 0,0 0 0,0 0 0,0 0 0,0 0 0,0 0 0,1 0 0,-1 1 0,0-1 0,0 0 0,1 0 0,-1 1 0,0-1 0,1 1 0,-1 0 0,1-1 0,-1 1 0,1 0 0,2-1 0,51-4 0,-45 4 0,605-6 0,-362 10 0,10934-1-193,-5788-3 386,-5389 0-193,0 1 0,0 1 0,0 0 0,0 0 0,0 1 0,10 3 0,-17-4 0,0 1 0,0-1 0,0 1 0,-1-1 0,1 1 0,0 0 0,-1 0 0,0 0 0,1 0 0,-1 0 0,0 1 0,0-1 0,0 1 0,0-1 0,-1 1 0,1 0 0,-1 0 0,1 0 0,-1 0 0,0 0 0,0 0 0,0 0 0,0 5 0,3 36 0,-2 0 0,-2 0 0,-1 0 0,-14 77 0,-21 357 0,37 5 0,2-185 0,-3 9-1365,0-272-5461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47:15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24575,'1185'0'-1365,"-1153"0"-5461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6:15:18.3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0 190 24575,'2'0'0,"1"1"0,-1 1 0,0-1 0,0 0 0,0 0 0,-1 1 0,1-1 0,0 1 0,0-1 0,-1 1 0,1 0 0,-1 0 0,1 0 0,-1-1 0,0 1 0,0 1 0,0-1 0,0 0 0,0 0 0,0 3 0,2 0 0,73 171 0,-22-49 0,55 128 0,-107-251 0,-1 1 0,2-1 0,-1 0 0,0 0 0,1 0 0,0 0 0,0 0 0,0 0 0,0-1 0,1 0 0,-1 0 0,1 0 0,0 0 0,0 0 0,5 2 0,-6-4 0,1 0 0,-1-1 0,1 1 0,-1-1 0,1 0 0,-1 0 0,0 0 0,1-1 0,-1 1 0,1-1 0,-1 0 0,0 0 0,1 0 0,-1 0 0,0 0 0,0-1 0,0 0 0,0 1 0,0-1 0,0 0 0,-1 0 0,4-3 0,17-17 0,-1-1 0,-1-1 0,-1-1 0,-1-1 0,-1 0 0,22-45 0,-2 7 0,30-54-455,-5-3 0,47-134 0,-89 200-6371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6:15:34.64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24575,'0'3178'-1365,"0"-3147"-5461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6:15:35.4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476 8 24575,'-7'-6'0,"-1"4"0,-5 9 0,-7 8 0,-6 14 0,-11 15 0,-4 5 0,-2 0 0,1-2 0,7 3 0,4-7 0,0-4 0,1-4 0,-1-1 0,-2 5 0,6 2 0,7-5-8191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6:15:36.2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24575,'6'0'0,"8"6"0,13 7 0,15 3 0,6 3 0,6 6 0,1 3 0,2 4 0,5 2 0,-4 2 0,1 0 0,-3 0 0,-12-6-8191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47:16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24575,'10'121'0,"-1"-23"0,0 932 0,-12-596 0,4-394 0,-1-40 1,0 1 0,0-1-1,0 0 1,0 1 0,0-1 0,0 0-1,0 1 1,0-1 0,0 1-1,0-1 1,0 0 0,0 1 0,0-1-1,0 0 1,0 1 0,0-1 0,1 0-1,-1 1 1,0-1 0,0 0-1,0 0 1,1 1 0,-1-1 0,0 0-1,0 1 1,1-1 0,-1 0-1,0 0 1,0 0 0,1 1 0,-1-1-1,0 0 1,1 0 0,-1 0 0,0 0-1,1 1 1,-1-1 0,0 0-1,1 0 1,-1 0 0,0 0 0,1 0-1,0 0 1,9-10-1398,1-11-5429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47:17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2068 1 24575,'-5'5'0,"1"1"0,-1 0 0,1 0 0,1 1 0,-1-1 0,1 1 0,-5 12 0,-7 16 0,-40 59 0,-5-3 0,-3-2 0,-4-3 0,-4-3 0,-3-3 0,-147 122 0,0-30 0,-339 201 0,550-366 0,-554 329 0,561-334 0,0 0 0,0 0 0,0-1 0,0 0 0,0 1 0,0-1 0,0 0 0,-1 0 0,1-1 0,0 1 0,-6-1 0,9 0 0,-1 0 0,1 0 0,0 0 0,-1 0 0,1 0 0,-1-1 0,1 1 0,0 0 0,-1 0 0,1 0 0,0-1 0,-1 1 0,1 0 0,0-1 0,-1 1 0,1 0 0,0-1 0,0 1 0,-1 0 0,1-1 0,0 1 0,0-1 0,0 1 0,0 0 0,-1-1 0,1 1 0,0-1 0,0 1 0,0-1 0,6-26 0,17-21-1365,7-4-5461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47:17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24575,'4'0'0,"-1"1"0,0 0 0,1-1 0,-1 1 0,0 0 0,0 1 0,0-1 0,1 1 0,-1-1 0,-1 1 0,1 0 0,0 0 0,3 4 0,36 36 0,-32-30 0,275 341 0,-120-141 0,148 169 0,197 248 0,-415-517 0,4-5 0,203 169 0,-297-272-107,20 15 344,-24-18-297,0-1 1,0 1-1,0-1 0,0 1 0,0-1 0,-1 0 1,1 1-1,0-1 0,0 0 0,0 0 0,0 0 1,0 0-1,0 1 0,0-1 0,0-1 0,1 1 0,-1 0 1,0 0-1,-1 0 0,1 0 0,0-1 0,0 1 1,0-1-1,1 1 0,7-14-6766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46:45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1391 1 24575,'-4'1'0,"-1"0"0,1 0 0,-1 1 0,1-1 0,-1 1 0,1 0 0,0 1 0,0-1 0,0 1 0,0 0 0,1 0 0,-5 3 0,-5 5 0,-284 219 0,-44 31 0,111-100 0,-138 102 0,361-258-106,-41 27 345,47-31-264,0-1 0,1 0 0,-1 1 0,0-1 1,1 0-1,-1 1 0,0-1 0,0 0 0,1 0 0,-1 1 0,0-1 0,0 0 0,1 0 0,-1 0 0,0 0 0,0 0 0,1 0 0,-1-1 0,0 1 0,0 0 0,1 0 0,-1 0 0,0-1 0,1 1 0,-1 0 0,0-1 0,1 1 0,-1 0 0,0-1 0,1 1 0,-1-1 0,1 1 0,-1-1 0,1 1 0,-1-1 0,1 0 0,-1 1 0,1-1 0,0 0 0,-1 1 0,1-1 0,0 0 1,-1 1-1,1-1 0,0 0 0,0 0 0,0 1 0,0-1 0,0 0 0,0 0 0,0 1 0,0-1 0,0 0 0,0 0 0,0 1 0,0-1 0,1 0 0,-1 0 0,0 0 0,4-25-6801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46:46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24575,'4'0'0,"6"4"0,9 10 0,19 16 0,16 15 0,24 18 0,34 23 0,26 31 0,25 26 0,24 23 0,8 8 0,-1-3 0,-14-14 0,-24-21 0,-26-29 0,-35-29 0,-33-27-8191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47:19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24575,'2'3'0,"0"1"0,0 0 0,-1 0 0,1-1 0,-1 1 0,0 0 0,0 0 0,0 0 0,0 0 0,-1 0 0,1 0 0,-2 8 0,2 2 0,13 609 0,-16-405 0,19 2244-858,-16-2385 856,5 2521 707,-7-1633-550,-4-853-155,-6 0 0,-24 111 0,-4 27 0,27-77 0,13 235 0,24-52 0,2 71 0,-28 976 0,-4-1415-1365,0-9-5461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12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customXml" Target="../ink/ink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customXml" Target="../ink/ink22.xml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customXml" Target="../ink/ink2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customXml" Target="../ink/ink30.xml"/><Relationship Id="rId18" Type="http://schemas.openxmlformats.org/officeDocument/2006/relationships/image" Target="../media/image33.png"/><Relationship Id="rId3" Type="http://schemas.openxmlformats.org/officeDocument/2006/relationships/customXml" Target="../ink/ink25.xml"/><Relationship Id="rId7" Type="http://schemas.openxmlformats.org/officeDocument/2006/relationships/customXml" Target="../ink/ink27.xml"/><Relationship Id="rId12" Type="http://schemas.openxmlformats.org/officeDocument/2006/relationships/image" Target="../media/image30.png"/><Relationship Id="rId17" Type="http://schemas.openxmlformats.org/officeDocument/2006/relationships/customXml" Target="../ink/ink32.xml"/><Relationship Id="rId2" Type="http://schemas.openxmlformats.org/officeDocument/2006/relationships/image" Target="../media/image20.png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customXml" Target="../ink/ink29.xml"/><Relationship Id="rId5" Type="http://schemas.openxmlformats.org/officeDocument/2006/relationships/customXml" Target="../ink/ink26.xml"/><Relationship Id="rId15" Type="http://schemas.openxmlformats.org/officeDocument/2006/relationships/customXml" Target="../ink/ink31.xml"/><Relationship Id="rId10" Type="http://schemas.openxmlformats.org/officeDocument/2006/relationships/image" Target="../media/image29.png"/><Relationship Id="rId19" Type="http://schemas.openxmlformats.org/officeDocument/2006/relationships/customXml" Target="../ink/ink33.xml"/><Relationship Id="rId4" Type="http://schemas.openxmlformats.org/officeDocument/2006/relationships/image" Target="../media/image26.png"/><Relationship Id="rId9" Type="http://schemas.openxmlformats.org/officeDocument/2006/relationships/customXml" Target="../ink/ink28.xml"/><Relationship Id="rId1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5.png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customXml" Target="../ink/ink6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9.png"/><Relationship Id="rId24" Type="http://schemas.openxmlformats.org/officeDocument/2006/relationships/customXml" Target="../ink/ink12.xml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3.png"/><Relationship Id="rId31" Type="http://schemas.openxmlformats.org/officeDocument/2006/relationships/image" Target="../media/image19.png"/><Relationship Id="rId4" Type="http://schemas.openxmlformats.org/officeDocument/2006/relationships/customXml" Target="../ink/ink2.xml"/><Relationship Id="rId9" Type="http://schemas.openxmlformats.org/officeDocument/2006/relationships/image" Target="../media/image8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7.png"/><Relationship Id="rId30" Type="http://schemas.openxmlformats.org/officeDocument/2006/relationships/customXml" Target="../ink/ink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3CE6CB-108A-E2C0-65DB-3623A76484A8}"/>
              </a:ext>
            </a:extLst>
          </p:cNvPr>
          <p:cNvSpPr txBox="1"/>
          <p:nvPr/>
        </p:nvSpPr>
        <p:spPr>
          <a:xfrm>
            <a:off x="2978331" y="3059668"/>
            <a:ext cx="62353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다이렉트를 왜 배우는가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96791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7B38C2B-3C0C-A637-C270-052DECA4490D}"/>
              </a:ext>
            </a:extLst>
          </p:cNvPr>
          <p:cNvSpPr/>
          <p:nvPr/>
        </p:nvSpPr>
        <p:spPr>
          <a:xfrm>
            <a:off x="1964603" y="1738266"/>
            <a:ext cx="8057584" cy="46715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07C9A-E4DD-D77E-E295-40F922ACC557}"/>
              </a:ext>
            </a:extLst>
          </p:cNvPr>
          <p:cNvSpPr txBox="1"/>
          <p:nvPr/>
        </p:nvSpPr>
        <p:spPr>
          <a:xfrm>
            <a:off x="302372" y="270848"/>
            <a:ext cx="1101832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저 </a:t>
            </a:r>
            <a:r>
              <a:rPr lang="ko-KR" altLang="en-US" dirty="0" err="1"/>
              <a:t>빨간점은</a:t>
            </a:r>
            <a:r>
              <a:rPr lang="ko-KR" altLang="en-US" dirty="0"/>
              <a:t> 절대적인 원점을 기준으로는 </a:t>
            </a:r>
            <a:r>
              <a:rPr lang="en-US" altLang="ko-KR" dirty="0"/>
              <a:t>50, 50 </a:t>
            </a:r>
            <a:r>
              <a:rPr lang="ko-KR" altLang="en-US" dirty="0"/>
              <a:t>해당할 겁니다</a:t>
            </a:r>
            <a:r>
              <a:rPr lang="en-US" altLang="ko-KR" dirty="0"/>
              <a:t>. =&gt; </a:t>
            </a:r>
            <a:r>
              <a:rPr lang="ko-KR" altLang="en-US" dirty="0"/>
              <a:t>월드</a:t>
            </a:r>
            <a:endParaRPr lang="en-US" altLang="ko-KR" dirty="0"/>
          </a:p>
          <a:p>
            <a:r>
              <a:rPr lang="ko-KR" altLang="en-US" dirty="0"/>
              <a:t>자신을 소유하고 있는 사각형을 기준으로는 </a:t>
            </a:r>
            <a:r>
              <a:rPr lang="en-US" altLang="ko-KR" dirty="0"/>
              <a:t>-50, -50</a:t>
            </a:r>
            <a:r>
              <a:rPr lang="ko-KR" altLang="en-US" dirty="0"/>
              <a:t>에 존재한다고 할 수 있다</a:t>
            </a:r>
            <a:r>
              <a:rPr lang="en-US" altLang="ko-KR" dirty="0"/>
              <a:t>. =&gt; </a:t>
            </a:r>
            <a:r>
              <a:rPr lang="ko-KR" altLang="en-US" dirty="0"/>
              <a:t>로컬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5681C-73B7-A342-DD76-EB993BC92206}"/>
              </a:ext>
            </a:extLst>
          </p:cNvPr>
          <p:cNvSpPr/>
          <p:nvPr/>
        </p:nvSpPr>
        <p:spPr>
          <a:xfrm>
            <a:off x="2627706" y="2342584"/>
            <a:ext cx="1149790" cy="108641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</a:p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C65BD14-9A35-2F28-508E-F767DC366C4A}"/>
              </a:ext>
            </a:extLst>
          </p:cNvPr>
          <p:cNvSpPr/>
          <p:nvPr/>
        </p:nvSpPr>
        <p:spPr>
          <a:xfrm>
            <a:off x="2520950" y="2217093"/>
            <a:ext cx="266700" cy="2667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7FFA065-D7D7-7382-0E7D-54E8A9FED933}"/>
              </a:ext>
            </a:extLst>
          </p:cNvPr>
          <p:cNvSpPr/>
          <p:nvPr/>
        </p:nvSpPr>
        <p:spPr>
          <a:xfrm>
            <a:off x="3617552" y="2178239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939DF36-1413-159D-1679-44507519B6A3}"/>
              </a:ext>
            </a:extLst>
          </p:cNvPr>
          <p:cNvSpPr/>
          <p:nvPr/>
        </p:nvSpPr>
        <p:spPr>
          <a:xfrm>
            <a:off x="3621954" y="3295964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989618E-A625-261B-30F5-B679DC225518}"/>
              </a:ext>
            </a:extLst>
          </p:cNvPr>
          <p:cNvSpPr/>
          <p:nvPr/>
        </p:nvSpPr>
        <p:spPr>
          <a:xfrm>
            <a:off x="2494356" y="3287791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0BC6910-3BA6-6ED2-CAF9-06A6641159D7}"/>
              </a:ext>
            </a:extLst>
          </p:cNvPr>
          <p:cNvSpPr/>
          <p:nvPr/>
        </p:nvSpPr>
        <p:spPr>
          <a:xfrm>
            <a:off x="1831253" y="1604916"/>
            <a:ext cx="266700" cy="2667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851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A351CF-0714-8DA8-D320-D20E1295AFF6}"/>
              </a:ext>
            </a:extLst>
          </p:cNvPr>
          <p:cNvSpPr/>
          <p:nvPr/>
        </p:nvSpPr>
        <p:spPr>
          <a:xfrm>
            <a:off x="1964603" y="1738266"/>
            <a:ext cx="8057584" cy="46715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514ED4-DD2D-EA63-314E-8499FF30A07D}"/>
              </a:ext>
            </a:extLst>
          </p:cNvPr>
          <p:cNvSpPr txBox="1"/>
          <p:nvPr/>
        </p:nvSpPr>
        <p:spPr>
          <a:xfrm>
            <a:off x="302372" y="270848"/>
            <a:ext cx="1101832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절대적인 원점을 기준으로 해서 나의 위치는</a:t>
            </a:r>
            <a:r>
              <a:rPr lang="en-US" altLang="ko-KR" dirty="0"/>
              <a:t> =&gt; </a:t>
            </a:r>
            <a:r>
              <a:rPr lang="ko-KR" altLang="en-US" dirty="0"/>
              <a:t>월드</a:t>
            </a:r>
            <a:endParaRPr lang="en-US" altLang="ko-KR" dirty="0"/>
          </a:p>
          <a:p>
            <a:r>
              <a:rPr lang="ko-KR" altLang="en-US" dirty="0"/>
              <a:t>나를 소유하고 있는 물체의 중점을 원점으로 </a:t>
            </a:r>
            <a:r>
              <a:rPr lang="ko-KR" altLang="en-US" dirty="0" err="1"/>
              <a:t>봤을때</a:t>
            </a:r>
            <a:r>
              <a:rPr lang="ko-KR" altLang="en-US" dirty="0"/>
              <a:t> </a:t>
            </a:r>
            <a:r>
              <a:rPr lang="en-US" altLang="ko-KR" dirty="0"/>
              <a:t> =&gt; </a:t>
            </a:r>
            <a:r>
              <a:rPr lang="ko-KR" altLang="en-US" dirty="0"/>
              <a:t>로컬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771C12-2947-4519-F3AE-3C576C83A4D0}"/>
              </a:ext>
            </a:extLst>
          </p:cNvPr>
          <p:cNvSpPr/>
          <p:nvPr/>
        </p:nvSpPr>
        <p:spPr>
          <a:xfrm>
            <a:off x="2627706" y="2342584"/>
            <a:ext cx="1149790" cy="108641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</a:p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59C38D6-2EE5-F79E-1274-8014FAA542CC}"/>
              </a:ext>
            </a:extLst>
          </p:cNvPr>
          <p:cNvSpPr/>
          <p:nvPr/>
        </p:nvSpPr>
        <p:spPr>
          <a:xfrm>
            <a:off x="2520950" y="2217093"/>
            <a:ext cx="266700" cy="2667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F5D8B6-0643-F321-F922-4DBB71CF971C}"/>
              </a:ext>
            </a:extLst>
          </p:cNvPr>
          <p:cNvSpPr/>
          <p:nvPr/>
        </p:nvSpPr>
        <p:spPr>
          <a:xfrm>
            <a:off x="3617552" y="2178239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BD56A4A-831E-44CC-40A1-8CD4342F453A}"/>
              </a:ext>
            </a:extLst>
          </p:cNvPr>
          <p:cNvSpPr/>
          <p:nvPr/>
        </p:nvSpPr>
        <p:spPr>
          <a:xfrm>
            <a:off x="3621954" y="3295964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AC2E5AC-BA74-1E32-AE3B-F6F9AC716089}"/>
              </a:ext>
            </a:extLst>
          </p:cNvPr>
          <p:cNvSpPr/>
          <p:nvPr/>
        </p:nvSpPr>
        <p:spPr>
          <a:xfrm>
            <a:off x="2494356" y="3287791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ADCB5D5-D686-5768-F0DF-A4E0978737BC}"/>
              </a:ext>
            </a:extLst>
          </p:cNvPr>
          <p:cNvSpPr/>
          <p:nvPr/>
        </p:nvSpPr>
        <p:spPr>
          <a:xfrm>
            <a:off x="1831253" y="1604916"/>
            <a:ext cx="266700" cy="2667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260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20A1F8-22FA-D940-F5A6-52287325E9AD}"/>
              </a:ext>
            </a:extLst>
          </p:cNvPr>
          <p:cNvSpPr/>
          <p:nvPr/>
        </p:nvSpPr>
        <p:spPr>
          <a:xfrm>
            <a:off x="1964603" y="1738266"/>
            <a:ext cx="8057584" cy="46715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B211C3-897F-06C8-6808-D287903ADFB0}"/>
              </a:ext>
            </a:extLst>
          </p:cNvPr>
          <p:cNvSpPr/>
          <p:nvPr/>
        </p:nvSpPr>
        <p:spPr>
          <a:xfrm>
            <a:off x="2627706" y="2342584"/>
            <a:ext cx="1149790" cy="108641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</a:p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A57B74-60A8-9017-3A8B-4776263E4F07}"/>
              </a:ext>
            </a:extLst>
          </p:cNvPr>
          <p:cNvSpPr/>
          <p:nvPr/>
        </p:nvSpPr>
        <p:spPr>
          <a:xfrm>
            <a:off x="2520950" y="2217093"/>
            <a:ext cx="266700" cy="2667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60AD0FC-51F1-BE10-31A4-C31EE61D098D}"/>
              </a:ext>
            </a:extLst>
          </p:cNvPr>
          <p:cNvSpPr/>
          <p:nvPr/>
        </p:nvSpPr>
        <p:spPr>
          <a:xfrm>
            <a:off x="3617552" y="2178239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00EEB4E-BC9C-98A6-A933-1D01709653F9}"/>
              </a:ext>
            </a:extLst>
          </p:cNvPr>
          <p:cNvSpPr/>
          <p:nvPr/>
        </p:nvSpPr>
        <p:spPr>
          <a:xfrm>
            <a:off x="3621954" y="3295964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7E7E44E-DBAC-54D2-A74C-8763D5BC0411}"/>
              </a:ext>
            </a:extLst>
          </p:cNvPr>
          <p:cNvSpPr/>
          <p:nvPr/>
        </p:nvSpPr>
        <p:spPr>
          <a:xfrm>
            <a:off x="2494356" y="3287791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D353BDB-01BF-0D24-8396-053BF838D43F}"/>
              </a:ext>
            </a:extLst>
          </p:cNvPr>
          <p:cNvSpPr/>
          <p:nvPr/>
        </p:nvSpPr>
        <p:spPr>
          <a:xfrm>
            <a:off x="1831253" y="1604916"/>
            <a:ext cx="266700" cy="2667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F48EB-EB1B-CA77-1D81-5567097CDB35}"/>
              </a:ext>
            </a:extLst>
          </p:cNvPr>
          <p:cNvSpPr txBox="1"/>
          <p:nvPr/>
        </p:nvSpPr>
        <p:spPr>
          <a:xfrm>
            <a:off x="302372" y="270848"/>
            <a:ext cx="110183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대부분 물체</a:t>
            </a:r>
            <a:r>
              <a:rPr lang="en-US" altLang="ko-KR" dirty="0"/>
              <a:t>(</a:t>
            </a:r>
            <a:r>
              <a:rPr lang="ko-KR" altLang="en-US" dirty="0" err="1"/>
              <a:t>매쉬</a:t>
            </a:r>
            <a:r>
              <a:rPr lang="ko-KR" altLang="en-US" dirty="0"/>
              <a:t> 모델</a:t>
            </a:r>
            <a:r>
              <a:rPr lang="en-US" altLang="ko-KR" dirty="0"/>
              <a:t>)</a:t>
            </a:r>
            <a:r>
              <a:rPr lang="ko-KR" altLang="en-US" dirty="0"/>
              <a:t>라는 것을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7835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6ECE2C-230B-1D0E-2084-609A7482B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20" y="1442739"/>
            <a:ext cx="2086266" cy="36009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C1D07B-FD07-E577-B40E-85666FFD8E60}"/>
              </a:ext>
            </a:extLst>
          </p:cNvPr>
          <p:cNvSpPr txBox="1"/>
          <p:nvPr/>
        </p:nvSpPr>
        <p:spPr>
          <a:xfrm>
            <a:off x="302372" y="270848"/>
            <a:ext cx="1101832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어떤 캐릭터나 </a:t>
            </a:r>
            <a:r>
              <a:rPr lang="ko-KR" altLang="en-US" dirty="0" err="1"/>
              <a:t>매쉬가</a:t>
            </a:r>
            <a:r>
              <a:rPr lang="ko-KR" altLang="en-US" dirty="0"/>
              <a:t> 있다고 치면 </a:t>
            </a:r>
            <a:r>
              <a:rPr lang="ko-KR" altLang="en-US" dirty="0" err="1"/>
              <a:t>이녀석을</a:t>
            </a:r>
            <a:r>
              <a:rPr lang="ko-KR" altLang="en-US" dirty="0"/>
              <a:t> 절대적인 원점을 기준으로 만듭니다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3D</a:t>
            </a:r>
            <a:r>
              <a:rPr lang="ko-KR" altLang="en-US" dirty="0"/>
              <a:t> </a:t>
            </a:r>
            <a:r>
              <a:rPr lang="en-US" altLang="ko-KR" dirty="0"/>
              <a:t>Max</a:t>
            </a:r>
            <a:r>
              <a:rPr lang="ko-KR" altLang="en-US" dirty="0"/>
              <a:t>에서 어떤 </a:t>
            </a:r>
            <a:r>
              <a:rPr lang="ko-KR" altLang="en-US" dirty="0" err="1"/>
              <a:t>매쉬를</a:t>
            </a:r>
            <a:r>
              <a:rPr lang="ko-KR" altLang="en-US" dirty="0"/>
              <a:t> 만드는데</a:t>
            </a:r>
            <a:r>
              <a:rPr lang="en-US" altLang="ko-KR" dirty="0"/>
              <a:t>. </a:t>
            </a:r>
            <a:r>
              <a:rPr lang="ko-KR" altLang="en-US" dirty="0" err="1"/>
              <a:t>이녀석은</a:t>
            </a:r>
            <a:r>
              <a:rPr lang="ko-KR" altLang="en-US" dirty="0"/>
              <a:t> </a:t>
            </a:r>
            <a:r>
              <a:rPr lang="en-US" altLang="ko-KR" dirty="0"/>
              <a:t>0,0</a:t>
            </a:r>
            <a:r>
              <a:rPr lang="ko-KR" altLang="en-US" dirty="0"/>
              <a:t>기준으로 눈이 </a:t>
            </a:r>
            <a:r>
              <a:rPr lang="en-US" altLang="ko-KR" dirty="0"/>
              <a:t>-100</a:t>
            </a:r>
            <a:r>
              <a:rPr lang="ko-KR" altLang="en-US" dirty="0"/>
              <a:t>에 있다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BE2295-BB0D-7ECA-1B25-FED44FF6D3E3}"/>
              </a:ext>
            </a:extLst>
          </p:cNvPr>
          <p:cNvSpPr/>
          <p:nvPr/>
        </p:nvSpPr>
        <p:spPr>
          <a:xfrm>
            <a:off x="5546003" y="3109866"/>
            <a:ext cx="8057584" cy="46715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6632807-663D-BB10-1E99-E8388AE023F0}"/>
              </a:ext>
            </a:extLst>
          </p:cNvPr>
          <p:cNvSpPr/>
          <p:nvPr/>
        </p:nvSpPr>
        <p:spPr>
          <a:xfrm>
            <a:off x="5412653" y="2976516"/>
            <a:ext cx="266700" cy="2667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421CC1C-B615-D809-FB03-1D2D5A883644}"/>
              </a:ext>
            </a:extLst>
          </p:cNvPr>
          <p:cNvGrpSpPr/>
          <p:nvPr/>
        </p:nvGrpSpPr>
        <p:grpSpPr>
          <a:xfrm>
            <a:off x="5412015" y="1894860"/>
            <a:ext cx="346320" cy="1134000"/>
            <a:chOff x="5412015" y="1894860"/>
            <a:chExt cx="346320" cy="113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04AFD022-FC53-F681-0AB6-4661F721A7C6}"/>
                    </a:ext>
                  </a:extLst>
                </p14:cNvPr>
                <p14:cNvContentPartPr/>
                <p14:nvPr/>
              </p14:nvContentPartPr>
              <p14:xfrm>
                <a:off x="5644575" y="2143980"/>
                <a:ext cx="33480" cy="88488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04AFD022-FC53-F681-0AB6-4661F721A7C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35575" y="2135340"/>
                  <a:ext cx="51120" cy="90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0E3C73E3-7DEE-693E-CCBD-1B5A9CDD4C23}"/>
                    </a:ext>
                  </a:extLst>
                </p14:cNvPr>
                <p14:cNvContentPartPr/>
                <p14:nvPr/>
              </p14:nvContentPartPr>
              <p14:xfrm>
                <a:off x="5514255" y="2047500"/>
                <a:ext cx="124560" cy="1605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0E3C73E3-7DEE-693E-CCBD-1B5A9CDD4C2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505255" y="2038860"/>
                  <a:ext cx="1422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13B3AE3F-F298-45E4-814A-D2711E710D43}"/>
                    </a:ext>
                  </a:extLst>
                </p14:cNvPr>
                <p14:cNvContentPartPr/>
                <p14:nvPr/>
              </p14:nvContentPartPr>
              <p14:xfrm>
                <a:off x="5610015" y="2112660"/>
                <a:ext cx="360" cy="180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13B3AE3F-F298-45E4-814A-D2711E710D4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01375" y="2104020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840923EE-F638-C09E-52E8-7BA2F5BF444B}"/>
                    </a:ext>
                  </a:extLst>
                </p14:cNvPr>
                <p14:cNvContentPartPr/>
                <p14:nvPr/>
              </p14:nvContentPartPr>
              <p14:xfrm>
                <a:off x="5610015" y="2075940"/>
                <a:ext cx="148320" cy="10260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840923EE-F638-C09E-52E8-7BA2F5BF444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601375" y="2067300"/>
                  <a:ext cx="1659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A0FDC58A-F914-F2A5-59AA-D5C3A3473DA6}"/>
                    </a:ext>
                  </a:extLst>
                </p14:cNvPr>
                <p14:cNvContentPartPr/>
                <p14:nvPr/>
              </p14:nvContentPartPr>
              <p14:xfrm>
                <a:off x="5412015" y="1894860"/>
                <a:ext cx="333360" cy="18252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A0FDC58A-F914-F2A5-59AA-D5C3A3473DA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03015" y="1885860"/>
                  <a:ext cx="351000" cy="200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62345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2BE2295-BB0D-7ECA-1B25-FED44FF6D3E3}"/>
              </a:ext>
            </a:extLst>
          </p:cNvPr>
          <p:cNvSpPr/>
          <p:nvPr/>
        </p:nvSpPr>
        <p:spPr>
          <a:xfrm>
            <a:off x="1869353" y="1319166"/>
            <a:ext cx="8057584" cy="46715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6ECE2C-230B-1D0E-2084-609A7482B4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92" t="46297"/>
          <a:stretch/>
        </p:blipFill>
        <p:spPr>
          <a:xfrm>
            <a:off x="1869352" y="1319166"/>
            <a:ext cx="909783" cy="19338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C1D07B-FD07-E577-B40E-85666FFD8E60}"/>
              </a:ext>
            </a:extLst>
          </p:cNvPr>
          <p:cNvSpPr txBox="1"/>
          <p:nvPr/>
        </p:nvSpPr>
        <p:spPr>
          <a:xfrm>
            <a:off x="302372" y="270848"/>
            <a:ext cx="110183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이 캐릭터를 그냥 그린다고 치면 다음과 같이 보이게 </a:t>
            </a:r>
            <a:r>
              <a:rPr lang="ko-KR" altLang="en-US" dirty="0" err="1"/>
              <a:t>될것이다</a:t>
            </a:r>
            <a:r>
              <a:rPr lang="en-US" altLang="ko-KR" dirty="0"/>
              <a:t>.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6632807-663D-BB10-1E99-E8388AE023F0}"/>
              </a:ext>
            </a:extLst>
          </p:cNvPr>
          <p:cNvSpPr/>
          <p:nvPr/>
        </p:nvSpPr>
        <p:spPr>
          <a:xfrm>
            <a:off x="1736003" y="1185816"/>
            <a:ext cx="266700" cy="2667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466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BCC47E3-D19F-754C-43B1-19E3EE320D7E}"/>
              </a:ext>
            </a:extLst>
          </p:cNvPr>
          <p:cNvSpPr/>
          <p:nvPr/>
        </p:nvSpPr>
        <p:spPr>
          <a:xfrm>
            <a:off x="1869353" y="1319166"/>
            <a:ext cx="8057584" cy="46715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CD34572-ADF3-3F4A-214E-3E6E64817358}"/>
              </a:ext>
            </a:extLst>
          </p:cNvPr>
          <p:cNvSpPr/>
          <p:nvPr/>
        </p:nvSpPr>
        <p:spPr>
          <a:xfrm>
            <a:off x="1736003" y="1185816"/>
            <a:ext cx="266700" cy="2667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6C3346-7BD8-8269-B4EA-001AC9AC5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820" y="1854483"/>
            <a:ext cx="2086266" cy="3600953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BDC2E865-20D0-41D3-ACB2-0C520C798526}"/>
              </a:ext>
            </a:extLst>
          </p:cNvPr>
          <p:cNvSpPr/>
          <p:nvPr/>
        </p:nvSpPr>
        <p:spPr>
          <a:xfrm>
            <a:off x="8447953" y="3382916"/>
            <a:ext cx="266700" cy="2667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A51C828-208B-A560-9A51-D888E11D4151}"/>
              </a:ext>
            </a:extLst>
          </p:cNvPr>
          <p:cNvGrpSpPr/>
          <p:nvPr/>
        </p:nvGrpSpPr>
        <p:grpSpPr>
          <a:xfrm>
            <a:off x="2032100" y="885500"/>
            <a:ext cx="6902280" cy="2569680"/>
            <a:chOff x="2032100" y="885500"/>
            <a:chExt cx="6902280" cy="256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08AD7ACE-FD0F-29EA-D5B6-A67B9CCDCA1A}"/>
                    </a:ext>
                  </a:extLst>
                </p14:cNvPr>
                <p14:cNvContentPartPr/>
                <p14:nvPr/>
              </p14:nvContentPartPr>
              <p14:xfrm>
                <a:off x="2032100" y="1245860"/>
                <a:ext cx="6381720" cy="3744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08AD7ACE-FD0F-29EA-D5B6-A67B9CCDCA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23100" y="1236860"/>
                  <a:ext cx="63993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EB876695-C153-DB58-2528-77ED979FE709}"/>
                    </a:ext>
                  </a:extLst>
                </p14:cNvPr>
                <p14:cNvContentPartPr/>
                <p14:nvPr/>
              </p14:nvContentPartPr>
              <p14:xfrm>
                <a:off x="8521460" y="1231820"/>
                <a:ext cx="360" cy="214272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EB876695-C153-DB58-2528-77ED979FE7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12820" y="1223180"/>
                  <a:ext cx="18000" cy="21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62894446-1453-4FBF-AE86-FC9832A8837A}"/>
                    </a:ext>
                  </a:extLst>
                </p14:cNvPr>
                <p14:cNvContentPartPr/>
                <p14:nvPr/>
              </p14:nvContentPartPr>
              <p14:xfrm>
                <a:off x="8280260" y="2900780"/>
                <a:ext cx="654120" cy="55440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62894446-1453-4FBF-AE86-FC9832A8837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71260" y="2892140"/>
                  <a:ext cx="67176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63C2012D-0531-9E8D-05C5-CEC51E9E60F4}"/>
                    </a:ext>
                  </a:extLst>
                </p14:cNvPr>
                <p14:cNvContentPartPr/>
                <p14:nvPr/>
              </p14:nvContentPartPr>
              <p14:xfrm>
                <a:off x="8028260" y="885500"/>
                <a:ext cx="509400" cy="69660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3C2012D-0531-9E8D-05C5-CEC51E9E60F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19620" y="876500"/>
                  <a:ext cx="527040" cy="714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0D7D429-4770-DD46-8B4B-FED86F85D9A6}"/>
              </a:ext>
            </a:extLst>
          </p:cNvPr>
          <p:cNvSpPr txBox="1"/>
          <p:nvPr/>
        </p:nvSpPr>
        <p:spPr>
          <a:xfrm>
            <a:off x="302372" y="270848"/>
            <a:ext cx="1101832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여러분들이 </a:t>
            </a:r>
            <a:r>
              <a:rPr lang="en-US" altLang="ko-KR" dirty="0"/>
              <a:t>API</a:t>
            </a:r>
            <a:r>
              <a:rPr lang="ko-KR" altLang="en-US" dirty="0"/>
              <a:t>를 </a:t>
            </a:r>
            <a:r>
              <a:rPr lang="ko-KR" altLang="en-US" dirty="0" err="1"/>
              <a:t>할때</a:t>
            </a:r>
            <a:r>
              <a:rPr lang="ko-KR" altLang="en-US" dirty="0"/>
              <a:t> </a:t>
            </a:r>
            <a:r>
              <a:rPr lang="en-US" altLang="ko-KR" dirty="0" err="1"/>
              <a:t>GameObject</a:t>
            </a:r>
            <a:r>
              <a:rPr lang="ko-KR" altLang="en-US" dirty="0"/>
              <a:t>를 화면에 </a:t>
            </a:r>
            <a:r>
              <a:rPr lang="ko-KR" altLang="en-US" dirty="0" err="1"/>
              <a:t>어딘가에</a:t>
            </a:r>
            <a:r>
              <a:rPr lang="ko-KR" altLang="en-US" dirty="0"/>
              <a:t> 위치시키고 </a:t>
            </a:r>
            <a:r>
              <a:rPr lang="ko-KR" altLang="en-US" dirty="0" err="1"/>
              <a:t>싶을때처럼</a:t>
            </a:r>
            <a:endParaRPr lang="en-US" altLang="ko-KR" dirty="0"/>
          </a:p>
          <a:p>
            <a:r>
              <a:rPr lang="ko-KR" altLang="en-US" dirty="0"/>
              <a:t>위치를 더해서 움직이면 당연히 화면에 나오게 할 수 있을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7985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279B35-C57C-059D-C975-E667FCF5693D}"/>
              </a:ext>
            </a:extLst>
          </p:cNvPr>
          <p:cNvSpPr txBox="1"/>
          <p:nvPr/>
        </p:nvSpPr>
        <p:spPr>
          <a:xfrm>
            <a:off x="302372" y="270848"/>
            <a:ext cx="1101832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이 </a:t>
            </a:r>
            <a:r>
              <a:rPr lang="ko-KR" altLang="en-US" dirty="0" err="1"/>
              <a:t>매쉬의</a:t>
            </a:r>
            <a:r>
              <a:rPr lang="ko-KR" altLang="en-US" dirty="0"/>
              <a:t> 눈은 언제나 </a:t>
            </a:r>
            <a:r>
              <a:rPr lang="ko-KR" altLang="en-US" dirty="0" err="1"/>
              <a:t>매쉬의</a:t>
            </a:r>
            <a:r>
              <a:rPr lang="ko-KR" altLang="en-US" dirty="0"/>
              <a:t> 중심으로 </a:t>
            </a:r>
            <a:r>
              <a:rPr lang="en-US" altLang="ko-KR" dirty="0"/>
              <a:t>-100</a:t>
            </a:r>
            <a:r>
              <a:rPr lang="ko-KR" altLang="en-US" dirty="0"/>
              <a:t>에 있다</a:t>
            </a:r>
            <a:endParaRPr lang="en-US" altLang="ko-KR" dirty="0"/>
          </a:p>
          <a:p>
            <a:r>
              <a:rPr lang="ko-KR" altLang="en-US" dirty="0" err="1"/>
              <a:t>매쉬의</a:t>
            </a:r>
            <a:r>
              <a:rPr lang="ko-KR" altLang="en-US" dirty="0"/>
              <a:t> 위치 </a:t>
            </a:r>
            <a:r>
              <a:rPr lang="en-US" altLang="ko-KR" dirty="0"/>
              <a:t>+ </a:t>
            </a:r>
            <a:r>
              <a:rPr lang="ko-KR" altLang="en-US" dirty="0"/>
              <a:t>나의 로컬위치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0DDC43-C8A6-7BE7-6EAF-4126CF8BC43E}"/>
              </a:ext>
            </a:extLst>
          </p:cNvPr>
          <p:cNvSpPr/>
          <p:nvPr/>
        </p:nvSpPr>
        <p:spPr>
          <a:xfrm>
            <a:off x="1869353" y="1319166"/>
            <a:ext cx="8057584" cy="46715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9502FC-7889-5ADF-0BEA-9261B2BC259C}"/>
              </a:ext>
            </a:extLst>
          </p:cNvPr>
          <p:cNvSpPr/>
          <p:nvPr/>
        </p:nvSpPr>
        <p:spPr>
          <a:xfrm>
            <a:off x="1736003" y="1185816"/>
            <a:ext cx="266700" cy="2667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36F4C5-5A80-8381-5819-F1A67FEED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687" y="1628523"/>
            <a:ext cx="2086266" cy="3600953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360E74D9-DCF1-FC51-4346-64054F24B679}"/>
              </a:ext>
            </a:extLst>
          </p:cNvPr>
          <p:cNvSpPr/>
          <p:nvPr/>
        </p:nvSpPr>
        <p:spPr>
          <a:xfrm>
            <a:off x="8447953" y="3382916"/>
            <a:ext cx="266700" cy="2667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93BF511-F702-BBBB-427E-D99E804A3931}"/>
              </a:ext>
            </a:extLst>
          </p:cNvPr>
          <p:cNvGrpSpPr/>
          <p:nvPr/>
        </p:nvGrpSpPr>
        <p:grpSpPr>
          <a:xfrm>
            <a:off x="2032100" y="885500"/>
            <a:ext cx="6902280" cy="2569680"/>
            <a:chOff x="2032100" y="885500"/>
            <a:chExt cx="6902280" cy="256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CB59A02-9E71-C117-7134-6F6FF40E34F5}"/>
                    </a:ext>
                  </a:extLst>
                </p14:cNvPr>
                <p14:cNvContentPartPr/>
                <p14:nvPr/>
              </p14:nvContentPartPr>
              <p14:xfrm>
                <a:off x="2032100" y="1245860"/>
                <a:ext cx="6381720" cy="3744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6CB59A02-9E71-C117-7134-6F6FF40E34F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23100" y="1236860"/>
                  <a:ext cx="63993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C10704E7-D5E7-924A-A0F4-19CB71012BD5}"/>
                    </a:ext>
                  </a:extLst>
                </p14:cNvPr>
                <p14:cNvContentPartPr/>
                <p14:nvPr/>
              </p14:nvContentPartPr>
              <p14:xfrm>
                <a:off x="8521460" y="1231820"/>
                <a:ext cx="360" cy="214272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C10704E7-D5E7-924A-A0F4-19CB71012BD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12820" y="1223180"/>
                  <a:ext cx="18000" cy="21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D3ED4EF5-1089-2A16-0ADA-DDFE986FA207}"/>
                    </a:ext>
                  </a:extLst>
                </p14:cNvPr>
                <p14:cNvContentPartPr/>
                <p14:nvPr/>
              </p14:nvContentPartPr>
              <p14:xfrm>
                <a:off x="8280260" y="2900780"/>
                <a:ext cx="654120" cy="55440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D3ED4EF5-1089-2A16-0ADA-DDFE986FA20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71260" y="2892140"/>
                  <a:ext cx="67176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E60C4C2E-5FA4-3B85-DBA3-CDA0B7901370}"/>
                    </a:ext>
                  </a:extLst>
                </p14:cNvPr>
                <p14:cNvContentPartPr/>
                <p14:nvPr/>
              </p14:nvContentPartPr>
              <p14:xfrm>
                <a:off x="8028260" y="885500"/>
                <a:ext cx="509400" cy="69660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E60C4C2E-5FA4-3B85-DBA3-CDA0B790137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19620" y="876500"/>
                  <a:ext cx="527040" cy="71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3C97802-6680-C1FE-5651-D5030782762C}"/>
              </a:ext>
            </a:extLst>
          </p:cNvPr>
          <p:cNvGrpSpPr/>
          <p:nvPr/>
        </p:nvGrpSpPr>
        <p:grpSpPr>
          <a:xfrm>
            <a:off x="2069900" y="1433780"/>
            <a:ext cx="6536160" cy="799200"/>
            <a:chOff x="2069900" y="1433780"/>
            <a:chExt cx="6536160" cy="79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12239319-430E-4820-736F-2F7366213080}"/>
                    </a:ext>
                  </a:extLst>
                </p14:cNvPr>
                <p14:cNvContentPartPr/>
                <p14:nvPr/>
              </p14:nvContentPartPr>
              <p14:xfrm>
                <a:off x="2069900" y="1433780"/>
                <a:ext cx="6367680" cy="71028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12239319-430E-4820-736F-2F736621308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61260" y="1424780"/>
                  <a:ext cx="6385320" cy="7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E2F16B62-1D2B-AE92-F57A-0FD50C1E51FA}"/>
                    </a:ext>
                  </a:extLst>
                </p14:cNvPr>
                <p14:cNvContentPartPr/>
                <p14:nvPr/>
              </p14:nvContentPartPr>
              <p14:xfrm>
                <a:off x="8293220" y="1925540"/>
                <a:ext cx="312840" cy="30744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E2F16B62-1D2B-AE92-F57A-0FD50C1E51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284220" y="1916540"/>
                  <a:ext cx="330480" cy="32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00F71A3-4A23-9EA8-0E93-5EA3A90E8043}"/>
              </a:ext>
            </a:extLst>
          </p:cNvPr>
          <p:cNvGrpSpPr/>
          <p:nvPr/>
        </p:nvGrpSpPr>
        <p:grpSpPr>
          <a:xfrm>
            <a:off x="8160020" y="2321180"/>
            <a:ext cx="444240" cy="1196640"/>
            <a:chOff x="8160020" y="2321180"/>
            <a:chExt cx="444240" cy="119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9C1BE787-85C6-DB94-292F-615379E83542}"/>
                    </a:ext>
                  </a:extLst>
                </p14:cNvPr>
                <p14:cNvContentPartPr/>
                <p14:nvPr/>
              </p14:nvContentPartPr>
              <p14:xfrm>
                <a:off x="8368820" y="2362220"/>
                <a:ext cx="360" cy="115560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9C1BE787-85C6-DB94-292F-615379E8354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360180" y="2353580"/>
                  <a:ext cx="18000" cy="11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C6EBFF1F-B3BC-88E5-617B-06A2BAFE5BDD}"/>
                    </a:ext>
                  </a:extLst>
                </p14:cNvPr>
                <p14:cNvContentPartPr/>
                <p14:nvPr/>
              </p14:nvContentPartPr>
              <p14:xfrm>
                <a:off x="8160020" y="2321180"/>
                <a:ext cx="171360" cy="20088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C6EBFF1F-B3BC-88E5-617B-06A2BAFE5BD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151380" y="2312180"/>
                  <a:ext cx="1890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0931D62B-55A0-40D1-7E7D-53914FAED776}"/>
                    </a:ext>
                  </a:extLst>
                </p14:cNvPr>
                <p14:cNvContentPartPr/>
                <p14:nvPr/>
              </p14:nvContentPartPr>
              <p14:xfrm>
                <a:off x="8394380" y="2362220"/>
                <a:ext cx="209880" cy="11232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0931D62B-55A0-40D1-7E7D-53914FAED77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85740" y="2353580"/>
                  <a:ext cx="227520" cy="129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05980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F3B5D80-99D6-76AA-DE5C-FCDBC1CCB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292" y="1662846"/>
            <a:ext cx="6477208" cy="37160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5F49E2-5A12-EABE-F972-34640A2D8723}"/>
              </a:ext>
            </a:extLst>
          </p:cNvPr>
          <p:cNvSpPr txBox="1"/>
          <p:nvPr/>
        </p:nvSpPr>
        <p:spPr>
          <a:xfrm>
            <a:off x="302372" y="270848"/>
            <a:ext cx="1101832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점을 </a:t>
            </a:r>
            <a:r>
              <a:rPr lang="en-US" altLang="ko-KR" dirty="0"/>
              <a:t>4</a:t>
            </a:r>
            <a:r>
              <a:rPr lang="ko-KR" altLang="en-US" dirty="0"/>
              <a:t>개 만들었고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이점은 결국 사각형을 만들려고 만든 것입니다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8309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C24849B-F98A-A97F-9220-3F19D038DAA5}"/>
              </a:ext>
            </a:extLst>
          </p:cNvPr>
          <p:cNvSpPr txBox="1"/>
          <p:nvPr/>
        </p:nvSpPr>
        <p:spPr>
          <a:xfrm>
            <a:off x="302372" y="270848"/>
            <a:ext cx="1101832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이런 로컬과 월드의 개념은 </a:t>
            </a:r>
            <a:r>
              <a:rPr lang="ko-KR" altLang="en-US" dirty="0" err="1"/>
              <a:t>위치뿐만이</a:t>
            </a:r>
            <a:r>
              <a:rPr lang="ko-KR" altLang="en-US" dirty="0"/>
              <a:t> 아니라</a:t>
            </a:r>
            <a:endParaRPr lang="en-US" altLang="ko-KR" dirty="0"/>
          </a:p>
          <a:p>
            <a:r>
              <a:rPr lang="ko-KR" altLang="en-US" dirty="0"/>
              <a:t>크기와 회전에도 모두 적용된다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이때 중요한점은 크기 회전 위치를 </a:t>
            </a:r>
            <a:r>
              <a:rPr lang="ko-KR" altLang="en-US" dirty="0" err="1"/>
              <a:t>적용시킬때</a:t>
            </a:r>
            <a:r>
              <a:rPr lang="ko-KR" altLang="en-US" dirty="0"/>
              <a:t> 철저하게 순서를 지켜야 정상적으로 화면에</a:t>
            </a:r>
            <a:endParaRPr lang="en-US" altLang="ko-KR" dirty="0"/>
          </a:p>
          <a:p>
            <a:r>
              <a:rPr lang="ko-KR" altLang="en-US" dirty="0"/>
              <a:t>나오게 된다</a:t>
            </a:r>
            <a:r>
              <a:rPr lang="en-US" altLang="ko-KR" dirty="0"/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EFD7EE4-70B2-D3E1-B0EF-05A7C36BE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715" y="2164061"/>
            <a:ext cx="9231823" cy="397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46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00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E2C2A2-67FC-E7C1-8154-CC78F9B1047E}"/>
              </a:ext>
            </a:extLst>
          </p:cNvPr>
          <p:cNvSpPr txBox="1"/>
          <p:nvPr/>
        </p:nvSpPr>
        <p:spPr>
          <a:xfrm>
            <a:off x="407147" y="352682"/>
            <a:ext cx="62353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코어에 새로운 </a:t>
            </a:r>
            <a:r>
              <a:rPr lang="ko-KR" altLang="en-US" dirty="0" err="1"/>
              <a:t>맴버변수를</a:t>
            </a:r>
            <a:r>
              <a:rPr lang="ko-KR" altLang="en-US" dirty="0"/>
              <a:t> 추가하고 수정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39AEC4-354F-E6B0-7F05-16EA6F2D1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96" y="1207843"/>
            <a:ext cx="7144747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12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670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743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292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2567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474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839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2969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522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2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71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EF1BEB4-6629-ACFA-04BE-781F36541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08" y="3821215"/>
            <a:ext cx="6687483" cy="28007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E4F81A-43A8-1D50-D142-BCFA32C2DA35}"/>
              </a:ext>
            </a:extLst>
          </p:cNvPr>
          <p:cNvSpPr txBox="1"/>
          <p:nvPr/>
        </p:nvSpPr>
        <p:spPr>
          <a:xfrm>
            <a:off x="407147" y="352682"/>
            <a:ext cx="11018326" cy="2646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책임지로 </a:t>
            </a:r>
            <a:r>
              <a:rPr lang="ko-KR" altLang="en-US" dirty="0" err="1"/>
              <a:t>실행해줄것이</a:t>
            </a:r>
            <a:r>
              <a:rPr lang="ko-KR" altLang="en-US" dirty="0"/>
              <a:t> 있는데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GameEngineObject</a:t>
            </a:r>
            <a:r>
              <a:rPr lang="en-US" altLang="ko-KR" dirty="0"/>
              <a:t> </a:t>
            </a:r>
            <a:r>
              <a:rPr lang="ko-KR" altLang="en-US" sz="4000" b="1" dirty="0"/>
              <a:t>엔진을 통해서</a:t>
            </a:r>
            <a:r>
              <a:rPr lang="ko-KR" altLang="en-US" dirty="0"/>
              <a:t> </a:t>
            </a:r>
            <a:r>
              <a:rPr lang="en-US" altLang="ko-KR" dirty="0" err="1"/>
              <a:t>GameEngineObject</a:t>
            </a:r>
            <a:r>
              <a:rPr lang="ko-KR" altLang="en-US" dirty="0"/>
              <a:t>를 상속받는 클래스가 만들어진다면 책임지고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Start</a:t>
            </a:r>
          </a:p>
          <a:p>
            <a:r>
              <a:rPr lang="en-US" altLang="ko-KR" dirty="0"/>
              <a:t>Update</a:t>
            </a:r>
          </a:p>
          <a:p>
            <a:r>
              <a:rPr lang="en-US" altLang="ko-KR" dirty="0"/>
              <a:t>Release</a:t>
            </a:r>
          </a:p>
          <a:p>
            <a:r>
              <a:rPr lang="ko-KR" altLang="en-US" dirty="0" err="1"/>
              <a:t>를</a:t>
            </a:r>
            <a:r>
              <a:rPr lang="ko-KR" altLang="en-US" dirty="0"/>
              <a:t> 엔진이 실행시켜 줄거다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9309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27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184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72018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8091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37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EF1BEB4-6629-ACFA-04BE-781F36541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08" y="3821215"/>
            <a:ext cx="6687483" cy="28007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E4F81A-43A8-1D50-D142-BCFA32C2DA35}"/>
              </a:ext>
            </a:extLst>
          </p:cNvPr>
          <p:cNvSpPr txBox="1"/>
          <p:nvPr/>
        </p:nvSpPr>
        <p:spPr>
          <a:xfrm>
            <a:off x="407147" y="352682"/>
            <a:ext cx="1101832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Core</a:t>
            </a:r>
            <a:r>
              <a:rPr lang="ko-KR" altLang="en-US" dirty="0"/>
              <a:t>를  정리하고 </a:t>
            </a:r>
            <a:r>
              <a:rPr lang="ko-KR" altLang="en-US" dirty="0" err="1"/>
              <a:t>시작할때</a:t>
            </a:r>
            <a:r>
              <a:rPr lang="ko-KR" altLang="en-US" dirty="0"/>
              <a:t> </a:t>
            </a:r>
            <a:r>
              <a:rPr lang="en-US" altLang="ko-KR" dirty="0" err="1"/>
              <a:t>GameObject</a:t>
            </a:r>
            <a:r>
              <a:rPr lang="ko-KR" altLang="en-US" dirty="0"/>
              <a:t>를 상속받는 클래스를 만들게 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템프릿을</a:t>
            </a:r>
            <a:r>
              <a:rPr lang="ko-KR" altLang="en-US" dirty="0"/>
              <a:t> 통해서 특정 인터페이스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가 존재하지 않으면 빌드가 되지 않게 </a:t>
            </a:r>
            <a:r>
              <a:rPr lang="ko-KR" altLang="en-US" dirty="0" err="1"/>
              <a:t>만들수도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D4E7E0-2782-64F4-AD9F-977FAA960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08" y="1257060"/>
            <a:ext cx="9116697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1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83CE27-9152-FFD1-B15F-E27F0AE1664B}"/>
              </a:ext>
            </a:extLst>
          </p:cNvPr>
          <p:cNvSpPr txBox="1"/>
          <p:nvPr/>
        </p:nvSpPr>
        <p:spPr>
          <a:xfrm>
            <a:off x="407147" y="352682"/>
            <a:ext cx="110183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ContentsCore</a:t>
            </a:r>
            <a:r>
              <a:rPr lang="ko-KR" altLang="en-US" dirty="0"/>
              <a:t>에서 </a:t>
            </a:r>
            <a:r>
              <a:rPr lang="en-US" altLang="ko-KR" dirty="0" err="1"/>
              <a:t>SoftRendering</a:t>
            </a:r>
            <a:r>
              <a:rPr lang="en-US" altLang="ko-KR" dirty="0"/>
              <a:t> </a:t>
            </a:r>
            <a:r>
              <a:rPr lang="ko-KR" altLang="en-US" dirty="0"/>
              <a:t>준비를 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EC5EB1-E6A0-7F11-3DEA-2B5FB9B27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46" y="1266523"/>
            <a:ext cx="10409991" cy="33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71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529D4B-A6B1-A68B-7C3C-0C6018D01333}"/>
              </a:ext>
            </a:extLst>
          </p:cNvPr>
          <p:cNvSpPr txBox="1"/>
          <p:nvPr/>
        </p:nvSpPr>
        <p:spPr>
          <a:xfrm>
            <a:off x="407147" y="352682"/>
            <a:ext cx="11018326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핵심</a:t>
            </a:r>
            <a:r>
              <a:rPr lang="en-US" altLang="ko-KR" dirty="0"/>
              <a:t>1</a:t>
            </a:r>
          </a:p>
          <a:p>
            <a:endParaRPr lang="en-US" altLang="ko-KR" dirty="0"/>
          </a:p>
          <a:p>
            <a:r>
              <a:rPr lang="ko-KR" altLang="en-US" dirty="0"/>
              <a:t>첫번째로 선생님이 왜 </a:t>
            </a:r>
            <a:r>
              <a:rPr lang="en-US" altLang="ko-KR" dirty="0"/>
              <a:t>float4</a:t>
            </a:r>
            <a:r>
              <a:rPr lang="ko-KR" altLang="en-US" dirty="0"/>
              <a:t>로만 하느냐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상황에 맞춰서 </a:t>
            </a:r>
            <a:r>
              <a:rPr lang="en-US" altLang="ko-KR" dirty="0"/>
              <a:t>float2 float3 float4 </a:t>
            </a:r>
            <a:r>
              <a:rPr lang="ko-KR" altLang="en-US" dirty="0"/>
              <a:t>이런 것들을 바꾸기가 너무 싫어요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핵심</a:t>
            </a:r>
            <a:r>
              <a:rPr lang="en-US" altLang="ko-KR" dirty="0"/>
              <a:t>2</a:t>
            </a:r>
          </a:p>
          <a:p>
            <a:endParaRPr lang="en-US" altLang="ko-KR" dirty="0"/>
          </a:p>
          <a:p>
            <a:r>
              <a:rPr lang="ko-KR" altLang="en-US" dirty="0"/>
              <a:t>로컬과 월드에 대해서 </a:t>
            </a:r>
            <a:r>
              <a:rPr lang="ko-KR" altLang="en-US" dirty="0" err="1"/>
              <a:t>이해해야한다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이건 상대적인 관계로서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물체는 원점을 기준으로 표현될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원점이 여러 개가 있을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0,0,0&lt;= </a:t>
            </a:r>
            <a:r>
              <a:rPr lang="ko-KR" altLang="en-US" dirty="0"/>
              <a:t>이것을 원점이라고 말한다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절대적인 원점이 있다고 칩시다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1621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C3BC11-7F58-3F0A-2054-13A0E3B310E9}"/>
              </a:ext>
            </a:extLst>
          </p:cNvPr>
          <p:cNvSpPr txBox="1"/>
          <p:nvPr/>
        </p:nvSpPr>
        <p:spPr>
          <a:xfrm>
            <a:off x="407147" y="352682"/>
            <a:ext cx="1101832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절대적인 원점을 윈도우 좌표계로 생각해보면  절대적인 원점은 왼쪽 위고</a:t>
            </a:r>
            <a:endParaRPr lang="en-US" altLang="ko-KR" dirty="0"/>
          </a:p>
          <a:p>
            <a:r>
              <a:rPr lang="ko-KR" altLang="en-US" dirty="0"/>
              <a:t>좌표계는 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E5A60F-DAD2-282E-014A-710388643575}"/>
              </a:ext>
            </a:extLst>
          </p:cNvPr>
          <p:cNvSpPr/>
          <p:nvPr/>
        </p:nvSpPr>
        <p:spPr>
          <a:xfrm>
            <a:off x="1964603" y="1738266"/>
            <a:ext cx="8057584" cy="4671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2D3A92EA-2AB6-1653-C5DF-F0558129A210}"/>
                  </a:ext>
                </a:extLst>
              </p14:cNvPr>
              <p14:cNvContentPartPr/>
              <p14:nvPr/>
            </p14:nvContentPartPr>
            <p14:xfrm>
              <a:off x="2344823" y="1430398"/>
              <a:ext cx="443304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2D3A92EA-2AB6-1653-C5DF-F0558129A2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6183" y="1421398"/>
                <a:ext cx="4450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81DB1B60-0757-EFEA-6C4F-78844648B250}"/>
                  </a:ext>
                </a:extLst>
              </p14:cNvPr>
              <p14:cNvContentPartPr/>
              <p14:nvPr/>
            </p14:nvContentPartPr>
            <p14:xfrm>
              <a:off x="6701903" y="1194958"/>
              <a:ext cx="438840" cy="54684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81DB1B60-0757-EFEA-6C4F-78844648B2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3263" y="1185958"/>
                <a:ext cx="456480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049A0CA7-7AB2-B78F-04B6-84153DCBCD7E}"/>
                  </a:ext>
                </a:extLst>
              </p14:cNvPr>
              <p14:cNvContentPartPr/>
              <p14:nvPr/>
            </p14:nvContentPartPr>
            <p14:xfrm>
              <a:off x="7532423" y="1421038"/>
              <a:ext cx="43848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049A0CA7-7AB2-B78F-04B6-84153DCBCD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23423" y="1412398"/>
                <a:ext cx="456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C563AA1-B800-2EBE-A711-69F63AF72B57}"/>
                  </a:ext>
                </a:extLst>
              </p14:cNvPr>
              <p14:cNvContentPartPr/>
              <p14:nvPr/>
            </p14:nvContentPartPr>
            <p14:xfrm>
              <a:off x="7822223" y="1167598"/>
              <a:ext cx="20520" cy="62424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C563AA1-B800-2EBE-A711-69F63AF72B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13223" y="1158598"/>
                <a:ext cx="38160" cy="64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7FCC5AF1-AB48-4E11-BFA3-E859EEE253AF}"/>
                  </a:ext>
                </a:extLst>
              </p14:cNvPr>
              <p14:cNvContentPartPr/>
              <p14:nvPr/>
            </p14:nvContentPartPr>
            <p14:xfrm>
              <a:off x="7946783" y="1158598"/>
              <a:ext cx="744840" cy="6213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7FCC5AF1-AB48-4E11-BFA3-E859EEE253A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37783" y="1149958"/>
                <a:ext cx="762480" cy="63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FA2E0CC5-1BF1-C22E-EB90-D2C1B1EA47FD}"/>
                  </a:ext>
                </a:extLst>
              </p14:cNvPr>
              <p14:cNvContentPartPr/>
              <p14:nvPr/>
            </p14:nvContentPartPr>
            <p14:xfrm>
              <a:off x="8084663" y="1067878"/>
              <a:ext cx="695880" cy="78300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FA2E0CC5-1BF1-C22E-EB90-D2C1B1EA47F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75663" y="1059238"/>
                <a:ext cx="713520" cy="80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B7CDB7DF-AB09-3DA3-D095-D9F0A977462E}"/>
              </a:ext>
            </a:extLst>
          </p:cNvPr>
          <p:cNvGrpSpPr/>
          <p:nvPr/>
        </p:nvGrpSpPr>
        <p:grpSpPr>
          <a:xfrm>
            <a:off x="325583" y="1539072"/>
            <a:ext cx="1965900" cy="5152726"/>
            <a:chOff x="325583" y="1539072"/>
            <a:chExt cx="1965900" cy="515272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127208B4-F5A9-6D28-326F-938B484CBB51}"/>
                    </a:ext>
                  </a:extLst>
                </p14:cNvPr>
                <p14:cNvContentPartPr/>
                <p14:nvPr/>
              </p14:nvContentPartPr>
              <p14:xfrm>
                <a:off x="1643843" y="1575072"/>
                <a:ext cx="501120" cy="35928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127208B4-F5A9-6D28-326F-938B484CBB5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35203" y="1566432"/>
                  <a:ext cx="5187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C41BBE7E-102B-9D92-0417-26EFB32F6BA4}"/>
                    </a:ext>
                  </a:extLst>
                </p14:cNvPr>
                <p14:cNvContentPartPr/>
                <p14:nvPr/>
              </p14:nvContentPartPr>
              <p14:xfrm>
                <a:off x="1637723" y="1539072"/>
                <a:ext cx="653760" cy="55512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C41BBE7E-102B-9D92-0417-26EFB32F6BA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29083" y="1530072"/>
                  <a:ext cx="67140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703A9CC1-F44E-2AE5-088E-AD6477982C01}"/>
                    </a:ext>
                  </a:extLst>
                </p14:cNvPr>
                <p14:cNvContentPartPr/>
                <p14:nvPr/>
              </p14:nvContentPartPr>
              <p14:xfrm>
                <a:off x="1647143" y="2145358"/>
                <a:ext cx="37440" cy="377280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703A9CC1-F44E-2AE5-088E-AD6477982C0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38143" y="2136718"/>
                  <a:ext cx="55080" cy="37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67BB416F-C3BF-02D2-FCD3-E802133623EA}"/>
                    </a:ext>
                  </a:extLst>
                </p14:cNvPr>
                <p14:cNvContentPartPr/>
                <p14:nvPr/>
              </p14:nvContentPartPr>
              <p14:xfrm>
                <a:off x="1203983" y="5169358"/>
                <a:ext cx="903240" cy="80568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67BB416F-C3BF-02D2-FCD3-E802133623E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95343" y="5160358"/>
                  <a:ext cx="920880" cy="82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7EEA1ABB-310A-4F1D-15F7-A65801C9210F}"/>
                    </a:ext>
                  </a:extLst>
                </p14:cNvPr>
                <p14:cNvContentPartPr/>
                <p14:nvPr/>
              </p14:nvContentPartPr>
              <p14:xfrm>
                <a:off x="325583" y="6147118"/>
                <a:ext cx="471240" cy="1836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7EEA1ABB-310A-4F1D-15F7-A65801C9210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6943" y="6138478"/>
                  <a:ext cx="488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C690E41E-7730-4EB8-86FA-896D2A0BB2C6}"/>
                    </a:ext>
                  </a:extLst>
                </p14:cNvPr>
                <p14:cNvContentPartPr/>
                <p14:nvPr/>
              </p14:nvContentPartPr>
              <p14:xfrm>
                <a:off x="534023" y="5757958"/>
                <a:ext cx="21960" cy="8535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C690E41E-7730-4EB8-86FA-896D2A0BB2C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5383" y="5748958"/>
                  <a:ext cx="3960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89C01C62-E24E-E976-703A-A0099480019B}"/>
                    </a:ext>
                  </a:extLst>
                </p14:cNvPr>
                <p14:cNvContentPartPr/>
                <p14:nvPr/>
              </p14:nvContentPartPr>
              <p14:xfrm>
                <a:off x="832823" y="5667238"/>
                <a:ext cx="386640" cy="35208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89C01C62-E24E-E976-703A-A0099480019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3823" y="5658238"/>
                  <a:ext cx="4042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D106AF03-635C-41DD-D1CC-89B929A2E8D8}"/>
                    </a:ext>
                  </a:extLst>
                </p14:cNvPr>
                <p14:cNvContentPartPr/>
                <p14:nvPr/>
              </p14:nvContentPartPr>
              <p14:xfrm>
                <a:off x="1241423" y="5630878"/>
                <a:ext cx="189360" cy="36648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D106AF03-635C-41DD-D1CC-89B929A2E8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32423" y="5622238"/>
                  <a:ext cx="20700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6AEDB077-7788-FB20-0F03-4874E1B464C2}"/>
                    </a:ext>
                  </a:extLst>
                </p14:cNvPr>
                <p14:cNvContentPartPr/>
                <p14:nvPr/>
              </p14:nvContentPartPr>
              <p14:xfrm>
                <a:off x="1203983" y="6056758"/>
                <a:ext cx="360" cy="63504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6AEDB077-7788-FB20-0F03-4874E1B464C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95343" y="6047758"/>
                  <a:ext cx="18000" cy="652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57175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EE7555-86EE-566A-77AC-BE0430DAF6F4}"/>
              </a:ext>
            </a:extLst>
          </p:cNvPr>
          <p:cNvSpPr/>
          <p:nvPr/>
        </p:nvSpPr>
        <p:spPr>
          <a:xfrm>
            <a:off x="1964603" y="1738266"/>
            <a:ext cx="8057584" cy="46715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EE1170-81ED-79C4-879D-FAF55AD07B2F}"/>
              </a:ext>
            </a:extLst>
          </p:cNvPr>
          <p:cNvSpPr txBox="1"/>
          <p:nvPr/>
        </p:nvSpPr>
        <p:spPr>
          <a:xfrm>
            <a:off x="407147" y="352682"/>
            <a:ext cx="1101832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어떤 사각형이 있다고 치자 절대적인 </a:t>
            </a:r>
            <a:endParaRPr lang="en-US" altLang="ko-KR" dirty="0"/>
          </a:p>
          <a:p>
            <a:r>
              <a:rPr lang="ko-KR" altLang="en-US" dirty="0"/>
              <a:t>좌표 기준으로 </a:t>
            </a:r>
            <a:r>
              <a:rPr lang="en-US" altLang="ko-KR" dirty="0"/>
              <a:t>100, 100</a:t>
            </a:r>
            <a:r>
              <a:rPr lang="ko-KR" altLang="en-US" dirty="0"/>
              <a:t>에 있다고 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사각형에는 </a:t>
            </a:r>
            <a:r>
              <a:rPr lang="en-US" altLang="ko-KR" dirty="0"/>
              <a:t>4</a:t>
            </a:r>
            <a:r>
              <a:rPr lang="ko-KR" altLang="en-US" dirty="0"/>
              <a:t>개의 점들이 있습니다</a:t>
            </a:r>
            <a:r>
              <a:rPr lang="en-US" altLang="ko-KR" dirty="0"/>
              <a:t>.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7606C4-BAA4-90C3-036C-05B0014F6019}"/>
              </a:ext>
            </a:extLst>
          </p:cNvPr>
          <p:cNvSpPr/>
          <p:nvPr/>
        </p:nvSpPr>
        <p:spPr>
          <a:xfrm>
            <a:off x="2989656" y="2690891"/>
            <a:ext cx="1149790" cy="108641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</a:p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3A0A2D7-6B16-22B8-20FD-4E06285C0FFD}"/>
              </a:ext>
            </a:extLst>
          </p:cNvPr>
          <p:cNvSpPr/>
          <p:nvPr/>
        </p:nvSpPr>
        <p:spPr>
          <a:xfrm>
            <a:off x="2882900" y="2565400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499B47B-735E-2914-ADF5-61358A7ABBF0}"/>
              </a:ext>
            </a:extLst>
          </p:cNvPr>
          <p:cNvSpPr/>
          <p:nvPr/>
        </p:nvSpPr>
        <p:spPr>
          <a:xfrm>
            <a:off x="3979502" y="2526546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4C446A2-5A42-E9EF-B286-C0F215C1ABEA}"/>
              </a:ext>
            </a:extLst>
          </p:cNvPr>
          <p:cNvSpPr/>
          <p:nvPr/>
        </p:nvSpPr>
        <p:spPr>
          <a:xfrm>
            <a:off x="3983904" y="3644271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22ABD6A-E625-DFB7-F201-E34C03484047}"/>
              </a:ext>
            </a:extLst>
          </p:cNvPr>
          <p:cNvSpPr/>
          <p:nvPr/>
        </p:nvSpPr>
        <p:spPr>
          <a:xfrm>
            <a:off x="2856306" y="3636098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57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0BEB38-B0B7-D6A2-E4BF-9997D7BA3EDA}"/>
              </a:ext>
            </a:extLst>
          </p:cNvPr>
          <p:cNvSpPr/>
          <p:nvPr/>
        </p:nvSpPr>
        <p:spPr>
          <a:xfrm>
            <a:off x="1964603" y="1738266"/>
            <a:ext cx="8057584" cy="46715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6147A0-1261-9DDC-4C45-CC6E332FFB05}"/>
              </a:ext>
            </a:extLst>
          </p:cNvPr>
          <p:cNvSpPr txBox="1"/>
          <p:nvPr/>
        </p:nvSpPr>
        <p:spPr>
          <a:xfrm>
            <a:off x="407147" y="352682"/>
            <a:ext cx="1101832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사각형의 위치 </a:t>
            </a:r>
            <a:r>
              <a:rPr lang="en-US" altLang="ko-KR" dirty="0"/>
              <a:t>100, 100</a:t>
            </a:r>
          </a:p>
          <a:p>
            <a:r>
              <a:rPr lang="ko-KR" altLang="en-US" dirty="0"/>
              <a:t>사각형의 크기는 </a:t>
            </a:r>
            <a:r>
              <a:rPr lang="en-US" altLang="ko-KR" dirty="0"/>
              <a:t>100, 100</a:t>
            </a:r>
          </a:p>
          <a:p>
            <a:r>
              <a:rPr lang="ko-KR" altLang="en-US" dirty="0"/>
              <a:t>사각형의 회전은 </a:t>
            </a:r>
            <a:r>
              <a:rPr lang="en-US" altLang="ko-KR" dirty="0"/>
              <a:t>0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599827-0E16-8E43-3765-D4C370032A40}"/>
              </a:ext>
            </a:extLst>
          </p:cNvPr>
          <p:cNvSpPr/>
          <p:nvPr/>
        </p:nvSpPr>
        <p:spPr>
          <a:xfrm>
            <a:off x="2989656" y="2690891"/>
            <a:ext cx="1149790" cy="108641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</a:p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29FDF2C-3A43-8FF9-4524-A984D6D61895}"/>
              </a:ext>
            </a:extLst>
          </p:cNvPr>
          <p:cNvSpPr/>
          <p:nvPr/>
        </p:nvSpPr>
        <p:spPr>
          <a:xfrm>
            <a:off x="2882900" y="2565400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56FDEB3-E718-1F74-C322-DFB4DE467E18}"/>
              </a:ext>
            </a:extLst>
          </p:cNvPr>
          <p:cNvSpPr/>
          <p:nvPr/>
        </p:nvSpPr>
        <p:spPr>
          <a:xfrm>
            <a:off x="3979502" y="2526546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37CE769-C7C6-1629-DCB2-5E9EB3E06646}"/>
              </a:ext>
            </a:extLst>
          </p:cNvPr>
          <p:cNvSpPr/>
          <p:nvPr/>
        </p:nvSpPr>
        <p:spPr>
          <a:xfrm>
            <a:off x="3983904" y="3644271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0AA0799-2B57-85F9-AE58-7B3A513129B6}"/>
              </a:ext>
            </a:extLst>
          </p:cNvPr>
          <p:cNvSpPr/>
          <p:nvPr/>
        </p:nvSpPr>
        <p:spPr>
          <a:xfrm>
            <a:off x="2856306" y="3636098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307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339</Words>
  <Application>Microsoft Office PowerPoint</Application>
  <PresentationFormat>와이드스크린</PresentationFormat>
  <Paragraphs>66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조해근 chcjsdud</cp:lastModifiedBy>
  <cp:revision>41</cp:revision>
  <dcterms:created xsi:type="dcterms:W3CDTF">2023-07-10T05:32:34Z</dcterms:created>
  <dcterms:modified xsi:type="dcterms:W3CDTF">2023-07-18T06:49:42Z</dcterms:modified>
</cp:coreProperties>
</file>