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08" r:id="rId2"/>
    <p:sldId id="323" r:id="rId3"/>
    <p:sldId id="324" r:id="rId4"/>
    <p:sldId id="325" r:id="rId5"/>
    <p:sldId id="326" r:id="rId6"/>
    <p:sldId id="327" r:id="rId7"/>
    <p:sldId id="339" r:id="rId8"/>
    <p:sldId id="340" r:id="rId9"/>
    <p:sldId id="341" r:id="rId10"/>
    <p:sldId id="328" r:id="rId11"/>
    <p:sldId id="330" r:id="rId12"/>
    <p:sldId id="329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2" autoAdjust="0"/>
  </p:normalViewPr>
  <p:slideViewPr>
    <p:cSldViewPr snapToGrid="0">
      <p:cViewPr>
        <p:scale>
          <a:sx n="100" d="100"/>
          <a:sy n="100" d="100"/>
        </p:scale>
        <p:origin x="9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15:37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128 361 24575,'-2'18'0,"0"0"0,-2 0 0,0 0 0,-1-1 0,0 1 0,-13 24 0,-12 41 0,12-8 0,3 1 0,3 1 0,4 0 0,3 1 0,6 87 0,1-146 0,1 0 0,1-1 0,1 1 0,0-1 0,1 0 0,1 0 0,1 0 0,1-1 0,0 0 0,1-1 0,1 0 0,21 25 0,-16-23 0,1-1 0,0 0 0,2-1 0,0-1 0,0-1 0,1-1 0,1 0 0,0-2 0,39 15 0,-47-21 0,1-1 0,0-1 0,1 0 0,-1-1 0,1-1 0,-1 0 0,1 0 0,-1-2 0,26-3 0,-19-1 0,-1 0 0,1-1 0,-1-1 0,0-1 0,37-20 0,-14 1 0,-1-3 0,-1-1 0,-2-2 0,60-64 0,-49 39 0,-3-1 0,-2-2 0,-4-2 0,-1-2 0,-4-2 0,-3-1 0,-3-2 0,-3 0 0,24-96 0,-39 119 0,-3-1 0,-1 1 0,-3-1 0,-1-1 0,-3 1 0,-8-81 0,7 125 0,-1 0 0,-1 1 0,1-1 0,0 0 0,-1 1 0,0-1 0,0 1 0,0 0 0,0 0 0,0-1 0,-1 1 0,1 1 0,-1-1 0,0 0 0,0 1 0,0-1 0,0 1 0,-1 0 0,1 0 0,-7-3 0,-7-2 0,-1 0 0,0 1 0,-21-4 0,12 2 0,-20-1 0,0 2 0,0 2 0,-1 1 0,0 3 0,-54 6 0,-16-2 0,70-3 0,-2-1 0,-71 9 0,105-6 0,1 1 0,-1 1 0,1 0 0,-1 1 0,1 0 0,1 2 0,-1 0 0,-21 14 0,-21 14 0,37-25 0,2 2 0,-1 0 0,-25 24 0,39-32 0,0 1 0,1 0 0,0 1 0,0-1 0,0 1 0,0 0 0,1 0 0,0 0 0,1 0 0,-1 0 0,1 1 0,0-1 0,0 1 0,1 0 0,-1 12 0,2 6-80,0-19-48,0 1-1,0-1 1,0 1-1,-1-1 0,0 1 1,0-1-1,-1 0 1,0 1-1,-3 6 1,-5 4-6698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17:39.2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759 1 24575,'-1'4'0,"-1"0"0,1-1 0,-1 1 0,1 0 0,-1 0 0,0-1 0,0 1 0,-1-1 0,1 0 0,-1 1 0,1-1 0,-1 0 0,0-1 0,-4 4 0,1-1 0,-71 65 0,-124 84 0,61-50 0,34-16 0,-38 29 0,110-102-1365,19-13-5461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17:39.7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24575,'9'0'0,"6"4"0,10 6 0,18 10 0,14 10 0,19 16 0,18 19 0,10 14 0,8 8 0,3-4 0,-10-6 0,-14-13 0,-14-8 0,-16-10 0,-18-12-8191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23:40.8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406 1 24575,'-36'37'0,"2"1"0,2 2 0,2 2 0,-36 62 0,-75 191 0,133-278-99,-3 7-112,1 1 0,1 1 0,1-1 0,1 1 0,-7 50 0,14-68-6615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23:42.1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24575,'25'30'0,"0"1"0,-2 2 0,37 66 0,-22-35 0,-18-31 0,42 66 0,-4 3 0,67 164 0,-115-233 0,-2 1 0,7 56 0,-12-66 0,-2-20-109,2 23 352,-7-21-526,-5-14-933,-2-7-5610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23:43.5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24575,'504'0'-1365,"-482"0"-5461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23:50.9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682 0 24575,'-1'1'0,"-1"1"0,0-1 0,1 0 0,-1 1 0,1-1 0,-1 1 0,1 0 0,0-1 0,0 1 0,-1 0 0,1 0 0,0 0 0,1 0 0,-1 0 0,0 0 0,0 3 0,-3 5 0,-114 298 0,32-74 0,-190 381 0,236-537 0,4 2 0,3 1 0,-25 95 0,50-133-1365,6-33-5461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23:51.7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24575,'3'1'0,"1"0"0,-1 0 0,1 0 0,-1 0 0,1 0 0,-1 0 0,0 1 0,1 0 0,-1 0 0,0 0 0,0 0 0,0 0 0,-1 1 0,1-1 0,0 1 0,-1-1 0,0 1 0,1 0 0,-1 0 0,0 0 0,-1 1 0,1-1 0,-1 0 0,2 5 0,5 12 0,-1 0 0,9 38 0,-16-55 0,68 274 0,151 395 0,-190-603-455,3-3 0,49 77 0,-59-108-6371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23:52.5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53 24575,'0'-4'0,"4"-6"0,14-1 0,22 1 0,29 2 0,16 3 0,2 2 0,-10 2 0,-17 1-8191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23:53.2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24575,'0'4'0,"8"6"0,8 5 0,5 9 0,7 9 0,4 7 0,4 2 0,1-3 0,2 1 0,0-7 0,-4-4 0,-3-3 0,-2-6 0,-7-6-8191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23:54.9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179 0 24575,'4'0'0,"2"5"0,-5 4 0,-3 7 0,-4 3 0,-11 4 0,-6 6 0,0 3 0,1-1 0,-1-4 0,3-4 0,2-5 0,-1-1 0,2-4-8191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15:38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24575,'1'2'0,"-1"0"0,1 0 0,0 0 0,0-1 0,0 1 0,0 0 0,0 0 0,0 0 0,0-1 0,0 1 0,1-1 0,-1 1 0,1-1 0,-1 1 0,1-1 0,-1 0 0,1 0 0,0 0 0,0 0 0,-1 0 0,1 0 0,4 1 0,47 15 0,29 0 0,0-4 0,108 4 0,170-13 0,-269-4 0,-18 1 0,104 15 0,-136-12-682,60-2-1,-79-2-6143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23:57.5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1 24575,'-1'0'0,"0"0"0,0 1 0,0-1 0,0 0 0,0 1 0,0-1 0,0 1 0,0 0 0,0-1 0,1 1 0,-1-1 0,0 1 0,0 0 0,1 0 0,-1-1 0,1 1 0,-1 0 0,0 0 0,1 0 0,0 0 0,-1 0 0,1 0 0,-1 0 0,1 0 0,0 0 0,0 0 0,0 0 0,-1 1 0,-3 34 0,3-30 0,-4 429 0,8-238 0,-5-79 0,5 129 0,-1-234 0,0 0 0,2 0 0,-1 0 0,10 19 0,-8-19 0,0 1 0,-1-1 0,5 28 0,5 40-1365,-9-58-5461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20:41.5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329 210 24575,'0'-1'0,"0"1"0,0-1 0,0 1 0,0-1 0,0 0 0,0 1 0,-1-1 0,1 0 0,0 1 0,0-1 0,-1 1 0,1-1 0,0 1 0,-1-1 0,1 0 0,0 1 0,-1-1 0,1 1 0,-1 0 0,1-1 0,-1 1 0,1-1 0,-1 1 0,1 0 0,-1-1 0,0 1 0,1 0 0,-1 0 0,1-1 0,-1 1 0,0 0 0,1 0 0,-1 0 0,0 0 0,1 0 0,-1 0 0,1 0 0,-1 0 0,0 0 0,1 0 0,-1 0 0,0 0 0,0 1 0,-29 10 0,23-4 0,0 0 0,0 0 0,1 1 0,0 0 0,0 0 0,0 0 0,1 1 0,1-1 0,0 1 0,0 1 0,0-1 0,1 0 0,1 1 0,-1 0 0,2-1 0,-1 1 0,1 0 0,1 0 0,0 0 0,0 0 0,4 18 0,-3-25 0,0 0 0,0 0 0,1-1 0,0 1 0,-1 0 0,1-1 0,0 1 0,1-1 0,-1 1 0,0-1 0,0 0 0,1 0 0,0 0 0,-1 0 0,1-1 0,0 1 0,0-1 0,0 1 0,0-1 0,0 0 0,0 0 0,0 0 0,0-1 0,0 1 0,1-1 0,2 0 0,13 2 0,0-1 0,0-2 0,22-2 0,-32 2 0,2 1 0,-1-1 0,0-1 0,0 0 0,0 0 0,0-1 0,0 0 0,-1-1 0,1 0 0,-1 0 0,0-1 0,0 0 0,-1-1 0,1 0 0,-1 0 0,0-1 0,-1 0 0,0 0 0,0-1 0,0 0 0,-1 0 0,0-1 0,-1 0 0,0 1 0,0-2 0,-1 1 0,0-1 0,-1 1 0,0-1 0,-1 0 0,1 0 0,-2 0 0,1-20 0,-1 20 0,-1 1 0,0-1 0,-1 1 0,0-1 0,-1 1 0,0 0 0,0 0 0,-1 0 0,0 0 0,-1 0 0,0 0 0,-5-9 0,5 13 0,-1-1 0,1 1 0,-1 0 0,0 0 0,0 0 0,0 1 0,0-1 0,-1 1 0,0 1 0,0-1 0,0 1 0,0 0 0,-1 0 0,1 1 0,-1 0 0,1 0 0,-10-1 0,-49-4 0,1 4 0,-1 2 0,-83 9 0,144-7 0,0-1 0,-1 1 0,1 0 0,0 0 0,0 0 0,0 0 0,0 1 0,0-1 0,0 1 0,0 0 0,0 0 0,0 1 0,1-1 0,-1 1 0,1 0 0,0 0 0,0 0 0,-3 4 0,1 0 0,1-1 0,1 1 0,-1 0 0,1 0 0,0 0 0,1 0 0,0 1 0,0-1 0,-1 13 0,1 9 0,1 1 0,1-1 0,2 0 0,8 41 0,-7-52 0,0 0 0,2 0 0,0 0 0,1-1 0,1 0 0,1 0 0,13 22 0,-17-32 0,1-1 0,0 0 0,0 1 0,0-2 0,0 1 0,1-1 0,0 1 0,0-2 0,1 1 0,-1-1 0,1 0 0,0 0 0,0-1 0,0 0 0,0 0 0,1 0 0,-1-1 0,1 0 0,14 1 0,-3-2 0,0-1 0,-1 0 0,1-2 0,-1 0 0,0-1 0,1-1 0,-1 0 0,0-2 0,-1 0 0,0-1 0,0 0 0,0-2 0,22-14 0,-26 13 0,0 0 0,-1 0 0,0-2 0,-1 1 0,0-2 0,-1 1 0,0-1 0,-1-1 0,-1 0 0,0 0 0,-1-1 0,0 1 0,-2-2 0,1 1 0,5-28 0,-7 18 0,0 0 0,-1-1 0,-1-36 0,-2 55 0,0 0 0,-1-1 0,0 1 0,0 0 0,0 0 0,-1-1 0,0 1 0,-1 1 0,0-1 0,0 0 0,0 0 0,0 1 0,-1 0 0,0 0 0,-1 0 0,-7-8 0,7 11 0,1 0 0,-1 0 0,0 1 0,0 0 0,0 0 0,0 0 0,0 0 0,0 1 0,-1 0 0,1 0 0,0 0 0,-11 1 0,-69 5 0,67-3 0,9 0 0,-1 0 0,1 1 0,0 0 0,0 0 0,0 1 0,1 0 0,-1 1 0,1 0 0,0 0 0,1 1 0,-1 0 0,1 0 0,0 1 0,0 0 0,1 0 0,0 0 0,0 1 0,1 0 0,-6 12 0,2-4 0,0 0 0,2 1 0,0 0 0,1 0 0,1 1 0,0 0 0,1 0 0,1 0 0,-1 25 0,4-43 0,0 13 0,0 0 0,0-1 0,2 1 0,3 21 0,-4-32 0,0 1 0,0 0 0,0 0 0,0 0 0,1 0 0,-1-1 0,1 1 0,-1-1 0,1 1 0,0-1 0,0 0 0,0 1 0,0-1 0,1 0 0,-1 0 0,1-1 0,-1 1 0,1 0 0,-1-1 0,1 1 0,0-1 0,0 0 0,0 0 0,0 0 0,3 0 0,1 0 0,-1 1 0,1-2 0,0 1 0,-1-1 0,1 0 0,-1 0 0,1-1 0,0 0 0,-1 0 0,1 0 0,-1-1 0,0 0 0,1-1 0,-1 1 0,0-1 0,0 0 0,-1-1 0,1 1 0,-1-1 0,1 0 0,-1 0 0,0-1 0,-1 0 0,1 0 0,-1 0 0,0 0 0,0 0 0,-1-1 0,1 0 0,-1 0 0,-1 0 0,1 0 0,-1 0 0,0-1 0,2-11 0,1-8 0,0 0 0,-2 0 0,-1 0 0,-2-1 0,-3-43 0,3 68 0,0 0 0,0 0 0,0 0 0,-1-1 0,1 1 0,0 0 0,-1 0 0,0 1 0,1-1 0,-1 0 0,0 0 0,0 0 0,0 0 0,0 1 0,0-1 0,-1 0 0,1 1 0,0-1 0,-1 1 0,1-1 0,-1 1 0,1 0 0,-1 0 0,0 0 0,0 0 0,1 0 0,-1 0 0,0 0 0,0 0 0,0 1 0,0-1 0,0 1 0,0-1 0,-3 1 0,2 0 0,1 1 0,-1-1 0,1 1 0,-1 0 0,1 0 0,-1 0 0,1 0 0,0 1 0,-1-1 0,1 0 0,0 1 0,0 0 0,0-1 0,0 1 0,0 0 0,0 0 0,1 0 0,-1 0 0,1 0 0,-1 1 0,1-1 0,0 0 0,0 1 0,0-1 0,0 1 0,-1 3 0,-2 13 0,0 0 0,1 0 0,1 1 0,0 20 0,2-32 0,0 1 0,0 0 0,1 0 0,1 0 0,-1 0 0,1 0 0,1-1 0,-1 1 0,2-1 0,-1 0 0,6 9 0,-8-15 0,1 1 0,0-1 0,-1 0 0,1 0 0,0 0 0,0 0 0,1 0 0,-1-1 0,0 1 0,1-1 0,-1 1 0,1-1 0,-1 0 0,1 0 0,-1 0 0,1 0 0,0 0 0,0-1 0,-1 1 0,1-1 0,0 0 0,0 1 0,0-2 0,-1 1 0,1 0 0,0 0 0,0-1 0,-1 1 0,1-1 0,4-2 0,-4 2 0,0-1 0,1 1 0,-1-1 0,0 0 0,0-1 0,0 1 0,-1 0 0,1-1 0,-1 1 0,1-1 0,-1 0 0,0 0 0,0 0 0,0 0 0,0 0 0,0-1 0,-1 1 0,1 0 0,-1-1 0,0 1 0,0-1 0,-1 0 0,1-3 0,0 0 0,-1 1 0,0-1 0,-1 0 0,1 1 0,-1-1 0,-1 1 0,1-1 0,-1 1 0,0-1 0,-1 1 0,1 0 0,-1 0 0,0 0 0,-6-7 0,3 5 0,-1 0 0,0 0 0,0 1 0,-1 0 0,0 1 0,0-1 0,0 2 0,-18-10 0,13 8 0,0 1 0,-1 1 0,0 0 0,0 1 0,0 1 0,-1 0 0,1 0 0,-1 2 0,0 0 0,1 0 0,-1 2 0,0 0 0,-18 3 0,20 0 0,0 0 0,0 1 0,1 1 0,0 0 0,0 0 0,0 1 0,1 1 0,0 0 0,0 0 0,-11 14 0,16-18 0,1 2 0,0-1 0,1 1 0,-1-1 0,1 1 0,0 1 0,1-1 0,-1 0 0,1 1 0,1 0 0,-1-1 0,1 1 0,0 0 0,1 0 0,-1 1 0,2-1 0,-1 0 0,1 0 0,0 1 0,1 11 0,0-15 0,1-1 0,-1 0 0,0 0 0,1 1 0,0-1 0,0 0 0,0 0 0,0-1 0,0 1 0,0 0 0,1-1 0,0 1 0,-1-1 0,1 0 0,0 0 0,0 0 0,0 0 0,0-1 0,0 1 0,1-1 0,-1 1 0,0-1 0,6 1 0,9 2 0,0-1 0,0 0 0,24 0 0,-28-2 0,24 1 0,0-1 0,0-1 0,-1-3 0,1-1 0,-1-1 0,0-2 0,68-23 0,-98 27 0,-1 0 0,0-1 0,0 1 0,0-1 0,0-1 0,-1 1 0,0-1 0,0 0 0,6-6 0,-10 10 0,0 0 0,0 0 0,-1 0 0,1-1 0,0 1 0,0 0 0,-1 0 0,1-1 0,-1 1 0,1 0 0,-1-1 0,1 1 0,-1 0 0,0-1 0,0 1 0,0-1 0,1 1 0,-1-1 0,-1 1 0,1 0 0,0-1 0,0 1 0,0-1 0,-1 1 0,1 0 0,-1-1 0,1 1 0,-1 0 0,0-1 0,1 1 0,-1 0 0,0 0 0,0 0 0,0 0 0,0 0 0,0 0 0,0 0 0,0 0 0,0 0 0,0 0 0,0 0 0,-1 1 0,1-1 0,0 0 0,-1 1 0,1-1 0,0 1 0,-1 0 0,1-1 0,-2 1 0,-9-3-141,1 0 0,0 1 0,-1 1 0,0 0 0,1 1-1,-17 1 1,23-1-236,-19 0-6449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20:47.7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879 359 24575,'1'-51'0,"0"15"0,-1 0 0,-6-37 0,5 64 0,0 0 0,-1 0 0,-1 0 0,1 0 0,-2 0 0,1 1 0,-1-1 0,0 1 0,-1 0 0,1 0 0,-2 0 0,-11-13 0,12 17 0,0 0 0,0 1 0,0-1 0,-1 1 0,0 0 0,1 0 0,-1 1 0,0-1 0,0 1 0,0 1 0,-1-1 0,1 1 0,-8 0 0,-12-1 0,-52 4 0,35 0 0,12-1 0,1 1 0,-1 1 0,1 2 0,0 2 0,0 0 0,-44 18 0,57-18 0,0 1 0,1 1 0,-1 1 0,2 0 0,-1 1 0,2 0 0,-1 1 0,2 1 0,-1 0 0,2 1 0,-22 31 0,12-11 0,1 2 0,2 0 0,-22 58 0,36-77 0,0-1 0,1 1 0,0 0 0,1 1 0,1-1 0,1 0 0,1 1 0,0-1 0,1 0 0,6 33 0,5-7 0,1-2 0,2 0 0,34 65 0,79 107 0,-116-195 0,2 0 0,1 0 0,0-1 0,1-1 0,0-1 0,2 0 0,0-1 0,0-1 0,1-1 0,1 0 0,0-2 0,0 0 0,1-1 0,1-1 0,-1-1 0,1-1 0,0-1 0,1-1 0,-1-1 0,1-1 0,34-1 0,16-1 0,73-3 0,-142 3 0,1-1 0,-1 0 0,0 1 0,1-2 0,-1 1 0,0 0 0,0-1 0,1 0 0,-1 0 0,-1 0 0,1-1 0,0 1 0,0-1 0,-1 0 0,4-4 0,-2 1 0,0 0 0,0-1 0,-1 1 0,0-1 0,0 0 0,-1 0 0,0 0 0,3-9 0,1-14 0,-1 0 0,-1 0 0,1-49 0,-4 51 0,22-148 0,-14 119 0,-3 0 0,1-95 0,-10 136 0,0 1 0,-1-1 0,-1 1 0,0 0 0,-1 0 0,-1 1 0,0 0 0,-15-25 0,-3-1 0,-48-57 0,58 80-455,0 0 0,-33-28 0,35 37-6371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20:48.6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24575,'1'7'0,"0"1"0,0-1 0,1 1 0,0-1 0,0 0 0,0 1 0,1-1 0,0-1 0,1 1 0,0 0 0,0-1 0,0 1 0,1-1 0,9 10 0,9 6 0,0 0 0,33 23 0,-27-23 0,219 168-1365,-228-175-5461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20:52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285 0 24575,'1'1'0,"0"0"0,0 0 0,0 0 0,0 0 0,0 0 0,0 0 0,0 0 0,0 0 0,0 0 0,0 1 0,-1-1 0,1 0 0,0 1 0,-1-1 0,1 0 0,-1 1 0,0-1 0,1 1 0,-1-1 0,0 0 0,0 1 0,0-1 0,0 3 0,0 0 0,4 30 0,-2 0 0,-2 0 0,-1 1 0,-2-1 0,-1 0 0,-1 0 0,-18 58 0,-97 227 0,104-280 0,-8 18-120,1-9-129,3 1 0,2 1 0,3 0 0,-17 89 0,30-118-6577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20:52.9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24575,'13'0'0,"0"1"0,0 0 0,0 1 0,0 0 0,-1 1 0,1 0 0,-1 1 0,1 1 0,-2 0 0,1 1 0,12 7 0,-7-1 0,0 1 0,0 1 0,-2 0 0,1 1 0,-2 0 0,13 18 0,220 330 0,-74-98 0,-48-75-1365,-110-164-5461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20:53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24575,'4'0'0,"6"0"0,5 4 0,9 1 0,5 1 0,5-2 0,7-1 0,8-1 0,0-1 0,1-1 0,-1 0 0,-3 0 0,-1 0 0,-4 0 0,-10-1-8191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20:55.0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24575,'0'832'-1365,"0"-808"-5461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20:56.5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167 0 24575,'17'2'0,"-1"0"0,0 0 0,-1 2 0,1 0 0,0 0 0,-1 2 0,0 0 0,0 1 0,-1 0 0,0 1 0,0 1 0,-1 0 0,0 1 0,0 0 0,21 24 0,-26-25 0,0 0 0,0 1 0,-1 0 0,-1 1 0,0 0 0,0 0 0,-1 0 0,0 0 0,5 20 0,-8-23 0,-1 1 0,0-1 0,0 1 0,-1 0 0,0-1 0,0 1 0,-1-1 0,0 1 0,-1-1 0,0 1 0,0-1 0,0 0 0,-1 0 0,-7 13 0,4-11 0,0-1 0,-1 0 0,0 0 0,-1-1 0,0 0 0,0 0 0,0 0 0,-1-1 0,0-1 0,-1 0 0,0 0 0,0 0 0,0-1 0,0-1 0,-1 0 0,-17 4 0,-4 0 0,1-2 0,-1-1 0,0-1 0,-52-2 0,2-4 0,67 1 0,55 0 0,62-1 0,153 4 0,-249-1 0,1 1 0,0-1 0,0 1 0,-1 0 0,1 1 0,-1 0 0,0 0 0,0 0 0,0 0 0,0 1 0,-1 0 0,1 0 0,-1 1 0,0 0 0,0 0 0,-1 0 0,1 0 0,-1 1 0,0-1 0,-1 1 0,1 0 0,-1 0 0,4 13 0,-3-9 0,-1 0 0,0 0 0,0 0 0,-1 0 0,0 1 0,-1-1 0,-1 1 0,1-1 0,-1 0 0,-1 1 0,0-1 0,-1 1 0,0-1 0,0 0 0,-5 10 0,1-6 0,-1-1 0,-1-1 0,0 1 0,0-1 0,-2-1 0,1 1 0,-1-2 0,-1 1 0,0-1 0,0-1 0,-1 0 0,0-1 0,-1 0 0,0-1 0,0 0 0,-1-1 0,1-1 0,-1 0 0,0-1 0,-1 0 0,1-1 0,-29 2 0,18-5-1365,3-1-5461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20:41.5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329 210 24575,'0'-1'0,"0"1"0,0-1 0,0 1 0,0-1 0,0 0 0,0 1 0,-1-1 0,1 0 0,0 1 0,0-1 0,-1 1 0,1-1 0,0 1 0,-1-1 0,1 0 0,0 1 0,-1-1 0,1 1 0,-1 0 0,1-1 0,-1 1 0,1-1 0,-1 1 0,1 0 0,-1-1 0,0 1 0,1 0 0,-1 0 0,1-1 0,-1 1 0,0 0 0,1 0 0,-1 0 0,0 0 0,1 0 0,-1 0 0,1 0 0,-1 0 0,0 0 0,1 0 0,-1 0 0,0 0 0,0 1 0,-29 10 0,23-4 0,0 0 0,0 0 0,1 1 0,0 0 0,0 0 0,0 0 0,1 1 0,1-1 0,0 1 0,0 1 0,0-1 0,1 0 0,1 1 0,-1 0 0,2-1 0,-1 1 0,1 0 0,1 0 0,0 0 0,0 0 0,4 18 0,-3-25 0,0 0 0,0 0 0,1-1 0,0 1 0,-1 0 0,1-1 0,0 1 0,1-1 0,-1 1 0,0-1 0,0 0 0,1 0 0,0 0 0,-1 0 0,1-1 0,0 1 0,0-1 0,0 1 0,0-1 0,0 0 0,0 0 0,0 0 0,0-1 0,0 1 0,1-1 0,2 0 0,13 2 0,0-1 0,0-2 0,22-2 0,-32 2 0,2 1 0,-1-1 0,0-1 0,0 0 0,0 0 0,0-1 0,0 0 0,-1-1 0,1 0 0,-1 0 0,0-1 0,0 0 0,-1-1 0,1 0 0,-1 0 0,0-1 0,-1 0 0,0 0 0,0-1 0,0 0 0,-1 0 0,0-1 0,-1 0 0,0 1 0,0-2 0,-1 1 0,0-1 0,-1 1 0,0-1 0,-1 0 0,1 0 0,-2 0 0,1-20 0,-1 20 0,-1 1 0,0-1 0,-1 1 0,0-1 0,-1 1 0,0 0 0,0 0 0,-1 0 0,0 0 0,-1 0 0,0 0 0,-5-9 0,5 13 0,-1-1 0,1 1 0,-1 0 0,0 0 0,0 0 0,0 1 0,0-1 0,-1 1 0,0 1 0,0-1 0,0 1 0,0 0 0,-1 0 0,1 1 0,-1 0 0,1 0 0,-10-1 0,-49-4 0,1 4 0,-1 2 0,-83 9 0,144-7 0,0-1 0,-1 1 0,1 0 0,0 0 0,0 0 0,0 0 0,0 1 0,0-1 0,0 1 0,0 0 0,0 0 0,0 1 0,1-1 0,-1 1 0,1 0 0,0 0 0,0 0 0,-3 4 0,1 0 0,1-1 0,1 1 0,-1 0 0,1 0 0,0 0 0,1 0 0,0 1 0,0-1 0,-1 13 0,1 9 0,1 1 0,1-1 0,2 0 0,8 41 0,-7-52 0,0 0 0,2 0 0,0 0 0,1-1 0,1 0 0,1 0 0,13 22 0,-17-32 0,1-1 0,0 0 0,0 1 0,0-2 0,0 1 0,1-1 0,0 1 0,0-2 0,1 1 0,-1-1 0,1 0 0,0 0 0,0-1 0,0 0 0,0 0 0,1 0 0,-1-1 0,1 0 0,14 1 0,-3-2 0,0-1 0,-1 0 0,1-2 0,-1 0 0,0-1 0,1-1 0,-1 0 0,0-2 0,-1 0 0,0-1 0,0 0 0,0-2 0,22-14 0,-26 13 0,0 0 0,-1 0 0,0-2 0,-1 1 0,0-2 0,-1 1 0,0-1 0,-1-1 0,-1 0 0,0 0 0,-1-1 0,0 1 0,-2-2 0,1 1 0,5-28 0,-7 18 0,0 0 0,-1-1 0,-1-36 0,-2 55 0,0 0 0,-1-1 0,0 1 0,0 0 0,0 0 0,-1-1 0,0 1 0,-1 1 0,0-1 0,0 0 0,0 0 0,0 1 0,-1 0 0,0 0 0,-1 0 0,-7-8 0,7 11 0,1 0 0,-1 0 0,0 1 0,0 0 0,0 0 0,0 0 0,0 0 0,0 1 0,-1 0 0,1 0 0,0 0 0,-11 1 0,-69 5 0,67-3 0,9 0 0,-1 0 0,1 1 0,0 0 0,0 0 0,0 1 0,1 0 0,-1 1 0,1 0 0,0 0 0,1 1 0,-1 0 0,1 0 0,0 1 0,0 0 0,1 0 0,0 0 0,0 1 0,1 0 0,-6 12 0,2-4 0,0 0 0,2 1 0,0 0 0,1 0 0,1 1 0,0 0 0,1 0 0,1 0 0,-1 25 0,4-43 0,0 13 0,0 0 0,0-1 0,2 1 0,3 21 0,-4-32 0,0 1 0,0 0 0,0 0 0,0 0 0,1 0 0,-1-1 0,1 1 0,-1-1 0,1 1 0,0-1 0,0 0 0,0 1 0,0-1 0,1 0 0,-1 0 0,1-1 0,-1 1 0,1 0 0,-1-1 0,1 1 0,0-1 0,0 0 0,0 0 0,0 0 0,3 0 0,1 0 0,-1 1 0,1-2 0,0 1 0,-1-1 0,1 0 0,-1 0 0,1-1 0,0 0 0,-1 0 0,1 0 0,-1-1 0,0 0 0,1-1 0,-1 1 0,0-1 0,0 0 0,-1-1 0,1 1 0,-1-1 0,1 0 0,-1 0 0,0-1 0,-1 0 0,1 0 0,-1 0 0,0 0 0,0 0 0,-1-1 0,1 0 0,-1 0 0,-1 0 0,1 0 0,-1 0 0,0-1 0,2-11 0,1-8 0,0 0 0,-2 0 0,-1 0 0,-2-1 0,-3-43 0,3 68 0,0 0 0,0 0 0,0 0 0,-1-1 0,1 1 0,0 0 0,-1 0 0,0 1 0,1-1 0,-1 0 0,0 0 0,0 0 0,0 0 0,0 1 0,0-1 0,-1 0 0,1 1 0,0-1 0,-1 1 0,1-1 0,-1 1 0,1 0 0,-1 0 0,0 0 0,0 0 0,1 0 0,-1 0 0,0 0 0,0 0 0,0 1 0,0-1 0,0 1 0,0-1 0,-3 1 0,2 0 0,1 1 0,-1-1 0,1 1 0,-1 0 0,1 0 0,-1 0 0,1 0 0,0 1 0,-1-1 0,1 0 0,0 1 0,0 0 0,0-1 0,0 1 0,0 0 0,0 0 0,1 0 0,-1 0 0,1 0 0,-1 1 0,1-1 0,0 0 0,0 1 0,0-1 0,0 1 0,-1 3 0,-2 13 0,0 0 0,1 0 0,1 1 0,0 20 0,2-32 0,0 1 0,0 0 0,1 0 0,1 0 0,-1 0 0,1 0 0,1-1 0,-1 1 0,2-1 0,-1 0 0,6 9 0,-8-15 0,1 1 0,0-1 0,-1 0 0,1 0 0,0 0 0,0 0 0,1 0 0,-1-1 0,0 1 0,1-1 0,-1 1 0,1-1 0,-1 0 0,1 0 0,-1 0 0,1 0 0,0 0 0,0-1 0,-1 1 0,1-1 0,0 0 0,0 1 0,0-2 0,-1 1 0,1 0 0,0 0 0,0-1 0,-1 1 0,1-1 0,4-2 0,-4 2 0,0-1 0,1 1 0,-1-1 0,0 0 0,0-1 0,0 1 0,-1 0 0,1-1 0,-1 1 0,1-1 0,-1 0 0,0 0 0,0 0 0,0 0 0,0 0 0,0-1 0,-1 1 0,1 0 0,-1-1 0,0 1 0,0-1 0,-1 0 0,1-3 0,0 0 0,-1 1 0,0-1 0,-1 0 0,1 1 0,-1-1 0,-1 1 0,1-1 0,-1 1 0,0-1 0,-1 1 0,1 0 0,-1 0 0,0 0 0,-6-7 0,3 5 0,-1 0 0,0 0 0,0 1 0,-1 0 0,0 1 0,0-1 0,0 2 0,-18-10 0,13 8 0,0 1 0,-1 1 0,0 0 0,0 1 0,0 1 0,-1 0 0,1 0 0,-1 2 0,0 0 0,1 0 0,-1 2 0,0 0 0,-18 3 0,20 0 0,0 0 0,0 1 0,1 1 0,0 0 0,0 0 0,0 1 0,1 1 0,0 0 0,0 0 0,-11 14 0,16-18 0,1 2 0,0-1 0,1 1 0,-1-1 0,1 1 0,0 1 0,1-1 0,-1 0 0,1 1 0,1 0 0,-1-1 0,1 1 0,0 0 0,1 0 0,-1 1 0,2-1 0,-1 0 0,1 0 0,0 1 0,1 11 0,0-15 0,1-1 0,-1 0 0,0 0 0,1 1 0,0-1 0,0 0 0,0 0 0,0-1 0,0 1 0,0 0 0,1-1 0,0 1 0,-1-1 0,1 0 0,0 0 0,0 0 0,0 0 0,0-1 0,0 1 0,1-1 0,-1 1 0,0-1 0,6 1 0,9 2 0,0-1 0,0 0 0,24 0 0,-28-2 0,24 1 0,0-1 0,0-1 0,-1-3 0,1-1 0,-1-1 0,0-2 0,68-23 0,-98 27 0,-1 0 0,0-1 0,0 1 0,0-1 0,0-1 0,-1 1 0,0-1 0,0 0 0,6-6 0,-10 10 0,0 0 0,0 0 0,-1 0 0,1-1 0,0 1 0,0 0 0,-1 0 0,1-1 0,-1 1 0,1 0 0,-1-1 0,1 1 0,-1 0 0,0-1 0,0 1 0,0-1 0,1 1 0,-1-1 0,-1 1 0,1 0 0,0-1 0,0 1 0,0-1 0,-1 1 0,1 0 0,-1-1 0,1 1 0,-1 0 0,0-1 0,1 1 0,-1 0 0,0 0 0,0 0 0,0 0 0,0 0 0,0 0 0,0 0 0,0 0 0,0 0 0,0 0 0,0 0 0,-1 1 0,1-1 0,0 0 0,-1 1 0,1-1 0,0 1 0,-1 0 0,1-1 0,-2 1 0,-9-3-141,1 0 0,0 1 0,-1 1 0,0 0 0,1 1-1,-17 1 1,23-1-236,-19 0-6449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17:32.6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24575,'4'1'0,"1"0"0,0 1 0,-1 0 0,1 0 0,-1 0 0,1 0 0,-1 1 0,0-1 0,0 1 0,0 0 0,-1 0 0,1 1 0,-1-1 0,1 1 0,-1-1 0,0 1 0,4 8 0,6 4 0,461 628 0,-313-409 0,-86-127 0,-6 4 0,-4 3 0,81 199 0,-117-237 0,-4 1 0,-3 1 0,-4 1 0,-3 1 0,-4 1 0,-4-1 0,-2 86 0,-6-137 0,2-2 0,-2 0 0,-1 0 0,-1-1 0,-1 1 0,-2-1 0,-16 51 0,-33 65 0,23-54 0,-70 134 0,65-160 0,-4-3 0,-86 101 0,-116 92 0,199-207-455,3 1 0,-38 58 0,68-89-6371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20:47.7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879 359 24575,'1'-51'0,"0"15"0,-1 0 0,-6-37 0,5 64 0,0 0 0,-1 0 0,-1 0 0,1 0 0,-2 0 0,1 1 0,-1-1 0,0 1 0,-1 0 0,1 0 0,-2 0 0,-11-13 0,12 17 0,0 0 0,0 1 0,0-1 0,-1 1 0,0 0 0,1 0 0,-1 1 0,0-1 0,0 1 0,0 1 0,-1-1 0,1 1 0,-8 0 0,-12-1 0,-52 4 0,35 0 0,12-1 0,1 1 0,-1 1 0,1 2 0,0 2 0,0 0 0,-44 18 0,57-18 0,0 1 0,1 1 0,-1 1 0,2 0 0,-1 1 0,2 0 0,-1 1 0,2 1 0,-1 0 0,2 1 0,-22 31 0,12-11 0,1 2 0,2 0 0,-22 58 0,36-77 0,0-1 0,1 1 0,0 0 0,1 1 0,1-1 0,1 0 0,1 1 0,0-1 0,1 0 0,6 33 0,5-7 0,1-2 0,2 0 0,34 65 0,79 107 0,-116-195 0,2 0 0,1 0 0,0-1 0,1-1 0,0-1 0,2 0 0,0-1 0,0-1 0,1-1 0,1 0 0,0-2 0,0 0 0,1-1 0,1-1 0,-1-1 0,1-1 0,0-1 0,1-1 0,-1-1 0,1-1 0,34-1 0,16-1 0,73-3 0,-142 3 0,1-1 0,-1 0 0,0 1 0,1-2 0,-1 1 0,0 0 0,0-1 0,1 0 0,-1 0 0,-1 0 0,1-1 0,0 1 0,0-1 0,-1 0 0,4-4 0,-2 1 0,0 0 0,0-1 0,-1 1 0,0-1 0,0 0 0,-1 0 0,0 0 0,3-9 0,1-14 0,-1 0 0,-1 0 0,1-49 0,-4 51 0,22-148 0,-14 119 0,-3 0 0,1-95 0,-10 136 0,0 1 0,-1-1 0,-1 1 0,0 0 0,-1 0 0,-1 1 0,0 0 0,-15-25 0,-3-1 0,-48-57 0,58 80-455,0 0 0,-33-28 0,35 37-6371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20:48.6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24575,'1'7'0,"0"1"0,0-1 0,1 1 0,0-1 0,0 0 0,0 1 0,1-1 0,0-1 0,1 1 0,0 0 0,0-1 0,0 1 0,1-1 0,9 10 0,9 6 0,0 0 0,33 23 0,-27-23 0,219 168-1365,-228-175-5461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20:52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285 0 24575,'1'1'0,"0"0"0,0 0 0,0 0 0,0 0 0,0 0 0,0 0 0,0 0 0,0 0 0,0 0 0,0 1 0,-1-1 0,1 0 0,0 1 0,-1-1 0,1 0 0,-1 1 0,0-1 0,1 1 0,-1-1 0,0 0 0,0 1 0,0-1 0,0 3 0,0 0 0,4 30 0,-2 0 0,-2 0 0,-1 1 0,-2-1 0,-1 0 0,-1 0 0,-18 58 0,-97 227 0,104-280 0,-8 18-120,1-9-129,3 1 0,2 1 0,3 0 0,-17 89 0,30-118-6577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20:52.9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24575,'13'0'0,"0"1"0,0 0 0,0 1 0,0 0 0,-1 1 0,1 0 0,-1 1 0,1 1 0,-2 0 0,1 1 0,12 7 0,-7-1 0,0 1 0,0 1 0,-2 0 0,1 1 0,-2 0 0,13 18 0,220 330 0,-74-98 0,-48-75-1365,-110-164-5461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20:53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24575,'4'0'0,"6"0"0,5 4 0,9 1 0,5 1 0,5-2 0,7-1 0,8-1 0,0-1 0,1-1 0,-1 0 0,-3 0 0,-1 0 0,-4 0 0,-10-1-8191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20:55.0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24575,'0'832'-1365,"0"-808"-5461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20:56.5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167 0 24575,'17'2'0,"-1"0"0,0 0 0,-1 2 0,1 0 0,0 0 0,-1 2 0,0 0 0,0 1 0,-1 0 0,0 1 0,0 1 0,-1 0 0,0 1 0,0 0 0,21 24 0,-26-25 0,0 0 0,0 1 0,-1 0 0,-1 1 0,0 0 0,0 0 0,-1 0 0,0 0 0,5 20 0,-8-23 0,-1 1 0,0-1 0,0 1 0,-1 0 0,0-1 0,0 1 0,-1-1 0,0 1 0,-1-1 0,0 1 0,0-1 0,0 0 0,-1 0 0,-7 13 0,4-11 0,0-1 0,-1 0 0,0 0 0,-1-1 0,0 0 0,0 0 0,0 0 0,-1-1 0,0-1 0,-1 0 0,0 0 0,0 0 0,0-1 0,0-1 0,-1 0 0,-17 4 0,-4 0 0,1-2 0,-1-1 0,0-1 0,-52-2 0,2-4 0,67 1 0,55 0 0,62-1 0,153 4 0,-249-1 0,1 1 0,0-1 0,0 1 0,-1 0 0,1 1 0,-1 0 0,0 0 0,0 0 0,0 0 0,0 1 0,-1 0 0,1 0 0,-1 1 0,0 0 0,0 0 0,-1 0 0,1 0 0,-1 1 0,0-1 0,-1 1 0,1 0 0,-1 0 0,4 13 0,-3-9 0,-1 0 0,0 0 0,0 0 0,-1 0 0,0 1 0,-1-1 0,-1 1 0,1-1 0,-1 0 0,-1 1 0,0-1 0,-1 1 0,0-1 0,0 0 0,-5 10 0,1-6 0,-1-1 0,-1-1 0,0 1 0,0-1 0,-2-1 0,1 1 0,-1-2 0,-1 1 0,0-1 0,0-1 0,-1 0 0,0-1 0,-1 0 0,0-1 0,0 0 0,-1-1 0,1-1 0,-1 0 0,0-1 0,-1 0 0,1-1 0,-29 2 0,18-5-1365,3-1-5461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30:37.5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0 172 24575,'1'-1'0,"-1"0"0,1 0 0,-1 0 0,1 0 0,-1 0 0,1 0 0,0 0 0,-1 0 0,1 0 0,0 0 0,0 0 0,0 1 0,0-1 0,-1 0 0,1 0 0,0 1 0,0-1 0,1 1 0,-1-1 0,0 1 0,0-1 0,0 1 0,0 0 0,0-1 0,0 1 0,1 0 0,1 0 0,38-5 0,-37 5 0,30-5 0,-1-2 0,0-2 0,-1 0 0,0-2 0,60-31 0,-83 38-195,0-1 0,0 0 0,0-1 0,0 0 0,-1 0 0,9-9 0,-1-2-6631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31:47.3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0 172 24575,'1'-1'0,"-1"0"0,1 0 0,-1 0 0,1 0 0,-1 0 0,1 0 0,0 0 0,-1 0 0,1 0 0,0 0 0,0 0 0,0 1 0,0-1 0,-1 0 0,1 0 0,0 1 0,0-1 0,1 1 0,-1-1 0,0 1 0,0-1 0,0 1 0,0 0 0,0-1 0,0 1 0,1 0 0,1 0 0,38-5 0,-37 5 0,30-5 0,-1-2 0,0-2 0,-1 0 0,0-2 0,60-31 0,-83 38-195,0-1 0,0 0 0,0-1 0,0 0 0,-1 0 0,9-9 0,-1-2-6631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33:05.7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1 728 24575,'1'-28'0,"1"-1"0,2 1 0,1 0 0,1 0 0,1 1 0,2-1 0,1 2 0,0-1 0,2 1 0,16-24 0,-8 17 0,3 0 0,0 2 0,2 0 0,1 1 0,2 2 0,51-42 0,-38 43 0,0 1 0,1 2 0,2 2 0,51-18 0,-91 38 0,1 1 0,-1 0 0,1 0 0,0 0 0,0 0 0,0 1 0,-1 0 0,1 0 0,0 0 0,0 0 0,0 1 0,-1 0 0,1 0 0,0 0 0,-1 1 0,1-1 0,-1 1 0,1 0 0,-1 1 0,0-1 0,0 1 0,7 5 0,6 7 0,-1 0 0,0 1 0,24 33 0,-3-4 0,42 37-341,5-4 0,2-4-1,144 95 1,-196-147-6485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17:34.6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66 24575,'0'2'0,"0"0"0,1 0 0,-1 0 0,1 0 0,0 0 0,0 0 0,0 0 0,0 0 0,0-1 0,0 1 0,0 0 0,1-1 0,-1 1 0,0-1 0,1 0 0,-1 1 0,1-1 0,0 0 0,-1 0 0,4 1 0,38 20 0,-42-22 0,56 21 0,0-3 0,90 16 0,128 7 0,-159-26 0,246 39 0,542 57 0,591-84 0,-1206-27 0,-57-9 0,370-63 0,-160 18 0,-40-18 0,-160 27 0,52-11 0,-162 33 0,-84 17 0,52-15 0,134-30 0,-206 45 27,0 1 0,1 1-1,0 2 1,30 0 0,-25 2-527,1-2 1,34-7-1,-44 4-6326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20:41.5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329 210 24575,'0'-1'0,"0"1"0,0-1 0,0 1 0,0-1 0,0 0 0,0 1 0,-1-1 0,1 0 0,0 1 0,0-1 0,-1 1 0,1-1 0,0 1 0,-1-1 0,1 0 0,0 1 0,-1-1 0,1 1 0,-1 0 0,1-1 0,-1 1 0,1-1 0,-1 1 0,1 0 0,-1-1 0,0 1 0,1 0 0,-1 0 0,1-1 0,-1 1 0,0 0 0,1 0 0,-1 0 0,0 0 0,1 0 0,-1 0 0,1 0 0,-1 0 0,0 0 0,1 0 0,-1 0 0,0 0 0,0 1 0,-29 10 0,23-4 0,0 0 0,0 0 0,1 1 0,0 0 0,0 0 0,0 0 0,1 1 0,1-1 0,0 1 0,0 1 0,0-1 0,1 0 0,1 1 0,-1 0 0,2-1 0,-1 1 0,1 0 0,1 0 0,0 0 0,0 0 0,4 18 0,-3-25 0,0 0 0,0 0 0,1-1 0,0 1 0,-1 0 0,1-1 0,0 1 0,1-1 0,-1 1 0,0-1 0,0 0 0,1 0 0,0 0 0,-1 0 0,1-1 0,0 1 0,0-1 0,0 1 0,0-1 0,0 0 0,0 0 0,0 0 0,0-1 0,0 1 0,1-1 0,2 0 0,13 2 0,0-1 0,0-2 0,22-2 0,-32 2 0,2 1 0,-1-1 0,0-1 0,0 0 0,0 0 0,0-1 0,0 0 0,-1-1 0,1 0 0,-1 0 0,0-1 0,0 0 0,-1-1 0,1 0 0,-1 0 0,0-1 0,-1 0 0,0 0 0,0-1 0,0 0 0,-1 0 0,0-1 0,-1 0 0,0 1 0,0-2 0,-1 1 0,0-1 0,-1 1 0,0-1 0,-1 0 0,1 0 0,-2 0 0,1-20 0,-1 20 0,-1 1 0,0-1 0,-1 1 0,0-1 0,-1 1 0,0 0 0,0 0 0,-1 0 0,0 0 0,-1 0 0,0 0 0,-5-9 0,5 13 0,-1-1 0,1 1 0,-1 0 0,0 0 0,0 0 0,0 1 0,0-1 0,-1 1 0,0 1 0,0-1 0,0 1 0,0 0 0,-1 0 0,1 1 0,-1 0 0,1 0 0,-10-1 0,-49-4 0,1 4 0,-1 2 0,-83 9 0,144-7 0,0-1 0,-1 1 0,1 0 0,0 0 0,0 0 0,0 0 0,0 1 0,0-1 0,0 1 0,0 0 0,0 0 0,0 1 0,1-1 0,-1 1 0,1 0 0,0 0 0,0 0 0,-3 4 0,1 0 0,1-1 0,1 1 0,-1 0 0,1 0 0,0 0 0,1 0 0,0 1 0,0-1 0,-1 13 0,1 9 0,1 1 0,1-1 0,2 0 0,8 41 0,-7-52 0,0 0 0,2 0 0,0 0 0,1-1 0,1 0 0,1 0 0,13 22 0,-17-32 0,1-1 0,0 0 0,0 1 0,0-2 0,0 1 0,1-1 0,0 1 0,0-2 0,1 1 0,-1-1 0,1 0 0,0 0 0,0-1 0,0 0 0,0 0 0,1 0 0,-1-1 0,1 0 0,14 1 0,-3-2 0,0-1 0,-1 0 0,1-2 0,-1 0 0,0-1 0,1-1 0,-1 0 0,0-2 0,-1 0 0,0-1 0,0 0 0,0-2 0,22-14 0,-26 13 0,0 0 0,-1 0 0,0-2 0,-1 1 0,0-2 0,-1 1 0,0-1 0,-1-1 0,-1 0 0,0 0 0,-1-1 0,0 1 0,-2-2 0,1 1 0,5-28 0,-7 18 0,0 0 0,-1-1 0,-1-36 0,-2 55 0,0 0 0,-1-1 0,0 1 0,0 0 0,0 0 0,-1-1 0,0 1 0,-1 1 0,0-1 0,0 0 0,0 0 0,0 1 0,-1 0 0,0 0 0,-1 0 0,-7-8 0,7 11 0,1 0 0,-1 0 0,0 1 0,0 0 0,0 0 0,0 0 0,0 0 0,0 1 0,-1 0 0,1 0 0,0 0 0,-11 1 0,-69 5 0,67-3 0,9 0 0,-1 0 0,1 1 0,0 0 0,0 0 0,0 1 0,1 0 0,-1 1 0,1 0 0,0 0 0,1 1 0,-1 0 0,1 0 0,0 1 0,0 0 0,1 0 0,0 0 0,0 1 0,1 0 0,-6 12 0,2-4 0,0 0 0,2 1 0,0 0 0,1 0 0,1 1 0,0 0 0,1 0 0,1 0 0,-1 25 0,4-43 0,0 13 0,0 0 0,0-1 0,2 1 0,3 21 0,-4-32 0,0 1 0,0 0 0,0 0 0,0 0 0,1 0 0,-1-1 0,1 1 0,-1-1 0,1 1 0,0-1 0,0 0 0,0 1 0,0-1 0,1 0 0,-1 0 0,1-1 0,-1 1 0,1 0 0,-1-1 0,1 1 0,0-1 0,0 0 0,0 0 0,0 0 0,3 0 0,1 0 0,-1 1 0,1-2 0,0 1 0,-1-1 0,1 0 0,-1 0 0,1-1 0,0 0 0,-1 0 0,1 0 0,-1-1 0,0 0 0,1-1 0,-1 1 0,0-1 0,0 0 0,-1-1 0,1 1 0,-1-1 0,1 0 0,-1 0 0,0-1 0,-1 0 0,1 0 0,-1 0 0,0 0 0,0 0 0,-1-1 0,1 0 0,-1 0 0,-1 0 0,1 0 0,-1 0 0,0-1 0,2-11 0,1-8 0,0 0 0,-2 0 0,-1 0 0,-2-1 0,-3-43 0,3 68 0,0 0 0,0 0 0,0 0 0,-1-1 0,1 1 0,0 0 0,-1 0 0,0 1 0,1-1 0,-1 0 0,0 0 0,0 0 0,0 0 0,0 1 0,0-1 0,-1 0 0,1 1 0,0-1 0,-1 1 0,1-1 0,-1 1 0,1 0 0,-1 0 0,0 0 0,0 0 0,1 0 0,-1 0 0,0 0 0,0 0 0,0 1 0,0-1 0,0 1 0,0-1 0,-3 1 0,2 0 0,1 1 0,-1-1 0,1 1 0,-1 0 0,1 0 0,-1 0 0,1 0 0,0 1 0,-1-1 0,1 0 0,0 1 0,0 0 0,0-1 0,0 1 0,0 0 0,0 0 0,1 0 0,-1 0 0,1 0 0,-1 1 0,1-1 0,0 0 0,0 1 0,0-1 0,0 1 0,-1 3 0,-2 13 0,0 0 0,1 0 0,1 1 0,0 20 0,2-32 0,0 1 0,0 0 0,1 0 0,1 0 0,-1 0 0,1 0 0,1-1 0,-1 1 0,2-1 0,-1 0 0,6 9 0,-8-15 0,1 1 0,0-1 0,-1 0 0,1 0 0,0 0 0,0 0 0,1 0 0,-1-1 0,0 1 0,1-1 0,-1 1 0,1-1 0,-1 0 0,1 0 0,-1 0 0,1 0 0,0 0 0,0-1 0,-1 1 0,1-1 0,0 0 0,0 1 0,0-2 0,-1 1 0,1 0 0,0 0 0,0-1 0,-1 1 0,1-1 0,4-2 0,-4 2 0,0-1 0,1 1 0,-1-1 0,0 0 0,0-1 0,0 1 0,-1 0 0,1-1 0,-1 1 0,1-1 0,-1 0 0,0 0 0,0 0 0,0 0 0,0 0 0,0-1 0,-1 1 0,1 0 0,-1-1 0,0 1 0,0-1 0,-1 0 0,1-3 0,0 0 0,-1 1 0,0-1 0,-1 0 0,1 1 0,-1-1 0,-1 1 0,1-1 0,-1 1 0,0-1 0,-1 1 0,1 0 0,-1 0 0,0 0 0,-6-7 0,3 5 0,-1 0 0,0 0 0,0 1 0,-1 0 0,0 1 0,0-1 0,0 2 0,-18-10 0,13 8 0,0 1 0,-1 1 0,0 0 0,0 1 0,0 1 0,-1 0 0,1 0 0,-1 2 0,0 0 0,1 0 0,-1 2 0,0 0 0,-18 3 0,20 0 0,0 0 0,0 1 0,1 1 0,0 0 0,0 0 0,0 1 0,1 1 0,0 0 0,0 0 0,-11 14 0,16-18 0,1 2 0,0-1 0,1 1 0,-1-1 0,1 1 0,0 1 0,1-1 0,-1 0 0,1 1 0,1 0 0,-1-1 0,1 1 0,0 0 0,1 0 0,-1 1 0,2-1 0,-1 0 0,1 0 0,0 1 0,1 11 0,0-15 0,1-1 0,-1 0 0,0 0 0,1 1 0,0-1 0,0 0 0,0 0 0,0-1 0,0 1 0,0 0 0,1-1 0,0 1 0,-1-1 0,1 0 0,0 0 0,0 0 0,0 0 0,0-1 0,0 1 0,1-1 0,-1 1 0,0-1 0,6 1 0,9 2 0,0-1 0,0 0 0,24 0 0,-28-2 0,24 1 0,0-1 0,0-1 0,-1-3 0,1-1 0,-1-1 0,0-2 0,68-23 0,-98 27 0,-1 0 0,0-1 0,0 1 0,0-1 0,0-1 0,-1 1 0,0-1 0,0 0 0,6-6 0,-10 10 0,0 0 0,0 0 0,-1 0 0,1-1 0,0 1 0,0 0 0,-1 0 0,1-1 0,-1 1 0,1 0 0,-1-1 0,1 1 0,-1 0 0,0-1 0,0 1 0,0-1 0,1 1 0,-1-1 0,-1 1 0,1 0 0,0-1 0,0 1 0,0-1 0,-1 1 0,1 0 0,-1-1 0,1 1 0,-1 0 0,0-1 0,1 1 0,-1 0 0,0 0 0,0 0 0,0 0 0,0 0 0,0 0 0,0 0 0,0 0 0,0 0 0,0 0 0,0 0 0,-1 1 0,1-1 0,0 0 0,-1 1 0,1-1 0,0 1 0,-1 0 0,1-1 0,-2 1 0,-9-3-141,1 0 0,0 1 0,-1 1 0,0 0 0,1 1-1,-17 1 1,23-1-236,-19 0-6449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20:47.7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879 359 24575,'1'-51'0,"0"15"0,-1 0 0,-6-37 0,5 64 0,0 0 0,-1 0 0,-1 0 0,1 0 0,-2 0 0,1 1 0,-1-1 0,0 1 0,-1 0 0,1 0 0,-2 0 0,-11-13 0,12 17 0,0 0 0,0 1 0,0-1 0,-1 1 0,0 0 0,1 0 0,-1 1 0,0-1 0,0 1 0,0 1 0,-1-1 0,1 1 0,-8 0 0,-12-1 0,-52 4 0,35 0 0,12-1 0,1 1 0,-1 1 0,1 2 0,0 2 0,0 0 0,-44 18 0,57-18 0,0 1 0,1 1 0,-1 1 0,2 0 0,-1 1 0,2 0 0,-1 1 0,2 1 0,-1 0 0,2 1 0,-22 31 0,12-11 0,1 2 0,2 0 0,-22 58 0,36-77 0,0-1 0,1 1 0,0 0 0,1 1 0,1-1 0,1 0 0,1 1 0,0-1 0,1 0 0,6 33 0,5-7 0,1-2 0,2 0 0,34 65 0,79 107 0,-116-195 0,2 0 0,1 0 0,0-1 0,1-1 0,0-1 0,2 0 0,0-1 0,0-1 0,1-1 0,1 0 0,0-2 0,0 0 0,1-1 0,1-1 0,-1-1 0,1-1 0,0-1 0,1-1 0,-1-1 0,1-1 0,34-1 0,16-1 0,73-3 0,-142 3 0,1-1 0,-1 0 0,0 1 0,1-2 0,-1 1 0,0 0 0,0-1 0,1 0 0,-1 0 0,-1 0 0,1-1 0,0 1 0,0-1 0,-1 0 0,4-4 0,-2 1 0,0 0 0,0-1 0,-1 1 0,0-1 0,0 0 0,-1 0 0,0 0 0,3-9 0,1-14 0,-1 0 0,-1 0 0,1-49 0,-4 51 0,22-148 0,-14 119 0,-3 0 0,1-95 0,-10 136 0,0 1 0,-1-1 0,-1 1 0,0 0 0,-1 0 0,-1 1 0,0 0 0,-15-25 0,-3-1 0,-48-57 0,58 80-455,0 0 0,-33-28 0,35 37-6371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20:48.6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24575,'1'7'0,"0"1"0,0-1 0,1 1 0,0-1 0,0 0 0,0 1 0,1-1 0,0-1 0,1 1 0,0 0 0,0-1 0,0 1 0,1-1 0,9 10 0,9 6 0,0 0 0,33 23 0,-27-23 0,219 168-1365,-228-175-5461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20:52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285 0 24575,'1'1'0,"0"0"0,0 0 0,0 0 0,0 0 0,0 0 0,0 0 0,0 0 0,0 0 0,0 0 0,0 1 0,-1-1 0,1 0 0,0 1 0,-1-1 0,1 0 0,-1 1 0,0-1 0,1 1 0,-1-1 0,0 0 0,0 1 0,0-1 0,0 3 0,0 0 0,4 30 0,-2 0 0,-2 0 0,-1 1 0,-2-1 0,-1 0 0,-1 0 0,-18 58 0,-97 227 0,104-280 0,-8 18-120,1-9-129,3 1 0,2 1 0,3 0 0,-17 89 0,30-118-6577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20:52.9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24575,'13'0'0,"0"1"0,0 0 0,0 1 0,0 0 0,-1 1 0,1 0 0,-1 1 0,1 1 0,-2 0 0,1 1 0,12 7 0,-7-1 0,0 1 0,0 1 0,-2 0 0,1 1 0,-2 0 0,13 18 0,220 330 0,-74-98 0,-48-75-1365,-110-164-5461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20:53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24575,'4'0'0,"6"0"0,5 4 0,9 1 0,5 1 0,5-2 0,7-1 0,8-1 0,0-1 0,1-1 0,-1 0 0,-3 0 0,-1 0 0,-4 0 0,-10-1-8191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20:55.0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24575,'0'832'-1365,"0"-808"-5461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20:56.5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167 0 24575,'17'2'0,"-1"0"0,0 0 0,-1 2 0,1 0 0,0 0 0,-1 2 0,0 0 0,0 1 0,-1 0 0,0 1 0,0 1 0,-1 0 0,0 1 0,0 0 0,21 24 0,-26-25 0,0 0 0,0 1 0,-1 0 0,-1 1 0,0 0 0,0 0 0,-1 0 0,0 0 0,5 20 0,-8-23 0,-1 1 0,0-1 0,0 1 0,-1 0 0,0-1 0,0 1 0,-1-1 0,0 1 0,-1-1 0,0 1 0,0-1 0,0 0 0,-1 0 0,-7 13 0,4-11 0,0-1 0,-1 0 0,0 0 0,-1-1 0,0 0 0,0 0 0,0 0 0,-1-1 0,0-1 0,-1 0 0,0 0 0,0 0 0,0-1 0,0-1 0,-1 0 0,-17 4 0,-4 0 0,1-2 0,-1-1 0,0-1 0,-52-2 0,2-4 0,67 1 0,55 0 0,62-1 0,153 4 0,-249-1 0,1 1 0,0-1 0,0 1 0,-1 0 0,1 1 0,-1 0 0,0 0 0,0 0 0,0 0 0,0 1 0,-1 0 0,1 0 0,-1 1 0,0 0 0,0 0 0,-1 0 0,1 0 0,-1 1 0,0-1 0,-1 1 0,1 0 0,-1 0 0,4 13 0,-3-9 0,-1 0 0,0 0 0,0 0 0,-1 0 0,0 1 0,-1-1 0,-1 1 0,1-1 0,-1 0 0,-1 1 0,0-1 0,-1 1 0,0-1 0,0 0 0,-5 10 0,1-6 0,-1-1 0,-1-1 0,0 1 0,0-1 0,-2-1 0,1 1 0,-1-2 0,-1 1 0,0-1 0,0-1 0,-1 0 0,0-1 0,-1 0 0,0-1 0,0 0 0,-1-1 0,1-1 0,-1 0 0,0-1 0,-1 0 0,1-1 0,-29 2 0,18-5-1365,3-1-5461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30:37.5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0 172 24575,'1'-1'0,"-1"0"0,1 0 0,-1 0 0,1 0 0,-1 0 0,1 0 0,0 0 0,-1 0 0,1 0 0,0 0 0,0 0 0,0 1 0,0-1 0,-1 0 0,1 0 0,0 1 0,0-1 0,1 1 0,-1-1 0,0 1 0,0-1 0,0 1 0,0 0 0,0-1 0,0 1 0,1 0 0,1 0 0,38-5 0,-37 5 0,30-5 0,-1-2 0,0-2 0,-1 0 0,0-2 0,60-31 0,-83 38-195,0-1 0,0 0 0,0-1 0,0 0 0,-1 0 0,9-9 0,-1-2-6631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31:47.3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0 172 24575,'1'-1'0,"-1"0"0,1 0 0,-1 0 0,1 0 0,-1 0 0,1 0 0,0 0 0,-1 0 0,1 0 0,0 0 0,0 0 0,0 1 0,0-1 0,-1 0 0,1 0 0,0 1 0,0-1 0,1 1 0,-1-1 0,0 1 0,0-1 0,0 1 0,0 0 0,0-1 0,0 1 0,1 0 0,1 0 0,38-5 0,-37 5 0,30-5 0,-1-2 0,0-2 0,-1 0 0,0-2 0,60-31 0,-83 38-195,0-1 0,0 0 0,0-1 0,0 0 0,-1 0 0,9-9 0,-1-2-6631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19:17.8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411 1 24575,'-2'51'0,"-3"-1"0,-1 1 0,-3-1 0,-2 0 0,-20 57 0,-106 236 0,102-262 0,-40 124 0,54-149 0,-26 83 0,26-89-1365,10-29-5461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33:05.7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1 728 24575,'1'-28'0,"1"-1"0,2 1 0,1 0 0,1 0 0,1 1 0,2-1 0,1 2 0,0-1 0,2 1 0,16-24 0,-8 17 0,3 0 0,0 2 0,2 0 0,1 1 0,2 2 0,51-42 0,-38 43 0,0 1 0,1 2 0,2 2 0,51-18 0,-91 38 0,1 1 0,-1 0 0,1 0 0,0 0 0,0 0 0,0 1 0,-1 0 0,1 0 0,0 0 0,0 0 0,0 1 0,-1 0 0,1 0 0,0 0 0,-1 1 0,1-1 0,-1 1 0,1 0 0,-1 1 0,0-1 0,0 1 0,7 5 0,6 7 0,-1 0 0,0 1 0,24 33 0,-3-4 0,42 37-341,5-4 0,2-4-1,144 95 1,-196-147-6485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33:50.1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24575,'0'6'0,"1"0"0,0-1 0,0 1 0,1 0 0,0-1 0,0 1 0,0-1 0,1 1 0,-1-1 0,1 0 0,1 0 0,-1 0 0,8 7 0,7 8 0,36 29 0,-30-28 0,5 5 0,92 90 0,-108-100 0,1 0 0,-2 1 0,-1 1 0,0-1 0,-1 2 0,8 19 0,0 13 0,-2 0 0,-3 1 0,-2 1 0,-2 0 0,2 59 0,-9 274 0,-5-190 0,5-69 0,-5 140 0,-2-235 0,-2 0 0,0 0 0,-24 58 0,13-39 0,4-18 0,-2 0 0,-1-1 0,-24 34 0,6-9 0,-70 91 0,37-57 0,14 10-1365,43-83-5461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33:52.2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24575,'4'3'0,"1"1"0,-1-1 0,1 0 0,0-1 0,0 1 0,0-1 0,0 0 0,10 2 0,16 8 0,121 69 0,-91-46 0,2-3 0,87 32 0,464 139 0,-572-192 0,1-2 0,80 6 0,-50-8 0,67 3 0,177-9 0,-132-4 0,-123 4 0,86-4 0,-127 2 0,-1-2 0,0-1 0,0 0 0,-1-1 0,25-10 0,112-65 0,-40 30 0,14-7 0,-114 49 0,-1-2 0,0 1 0,-1-2 0,0 0 0,-1-1 0,14-16 0,26-24-1365,-35 37-5461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33:56.0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2489 24575,'0'-45'0,"6"-185"0,-3 195 0,2 0 0,2 1 0,0-1 0,20-49 0,26-55 0,7 4 0,135-228 0,-167 321 0,178-253 0,-173 253 0,2 3 0,2 0 0,2 3 0,75-57 0,374-240 0,-406 274 0,2 3 0,120-58 0,-170 98 0,14-8 0,1 3 0,1 1 0,69-16 0,-83 28 0,43-10 0,1 3 0,121-6 0,4 8 94,42 0-1553,-223 13-5367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34:00.2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456 1 24575,'-2'14'0,"0"0"0,0 0 0,-1 0 0,-1-1 0,0 1 0,-1-1 0,-12 22 0,-3 12 0,-45 117 0,-146 421 0,185-496 0,5 2 0,3 0 0,5 1 0,-4 157 0,17-248-15,1 15-178,-1 0 0,0 0 0,-2 0 0,0 0 1,0 0-1,-9 24 0,2-18-6633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34:01.0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24575,'6'0'0,"0"-1"0,0 1 0,0 1 0,0-1 0,0 1 0,0 0 0,0 1 0,0 0 0,0-1 0,0 2 0,-1-1 0,1 1 0,-1 0 0,0 0 0,1 0 0,-1 1 0,-1 0 0,1 0 0,-1 0 0,1 0 0,4 7 0,38 53 0,-2 1 0,-4 3 0,49 106 0,-30-56 0,197 401 0,-245-491-1365,-3-5-5461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34:01.8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1 101 24575,'0'-1'0,"0"0"0,0 1 0,0-1 0,1 0 0,-1 0 0,0 1 0,1-1 0,-1 0 0,1 1 0,-1-1 0,1 0 0,-1 1 0,1-1 0,-1 1 0,1-1 0,-1 1 0,1-1 0,0 1 0,-1-1 0,1 1 0,0 0 0,-1-1 0,1 1 0,0 0 0,0-1 0,-1 1 0,2 0 0,26-5 0,-23 5 0,132-10 0,-74 8 0,71-14 0,99-17 0,-173 18-1365,-43 11-5461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34:02.5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24575,'4'0'0,"7"0"0,5 0 0,5 4 0,3 2 0,2 4 0,5 10 0,3 5 0,-1 4 0,-1 0 0,-1 1 0,2-1 0,1 0 0,-2-1 0,0-5 0,-7-3 0,-7-3-8191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34:03.5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199 1 24575,'-5'9'0,"-5"7"0,-11 6 0,-1 8 0,-2 3 0,3 1 0,1-5 0,-1-4 0,-1-1 0,3 0 0,5-5-8191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34:04.2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24575,'0'1131'-1365,"0"-1082"-5461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19:19.8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24575,'1'11'0,"0"0"0,0-1 0,1 1 0,1-1 0,0 1 0,0-1 0,1 0 0,10 19 0,5 4 0,28 36 0,-22-33 0,349 436 0,-359-455 0,-2 0 0,1 2 0,-2-1 0,-1 2 0,0-1 0,-1 1 0,-2 1 0,0 0 0,-1 0 0,9 44 0,-14-56 0,0 1 0,1-1 0,0 0 0,0 0 0,1 0 0,0-1 0,1 0 0,0 1 0,7 7 0,5 4 0,1 0 0,22 17 0,-33-30-136,-1 1-1,0 0 1,0 0-1,-1 0 1,0 1-1,0 0 1,-1 0-1,0 0 0,5 18 1,-3-5-6690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02.5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9089 24575,'53'-47'0,"2"3"0,3 2 0,109-60 0,-85 53 0,678-346 0,-487 263 0,1523-839-2421,-795 356 1091,115-69-357,20 40 1801,610-169-1359,-1652 775 1203,1136-478-413,-32-59 1416,-448 149 3057,-266 147-1931,-22 35-2087,-257 139 0,516-221 0,-626 286 0,551-206 0,61-26 0,-187 31 0,-236 106 0,284-137 0,440-196 0,-832 391 0,404-149 0,-536 213 164,91-31-1693,-119 37-5297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04.6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4 24575,'1557'0'0,"-1525"-1"0,-23 0 0,-1 0 0,1 1 0,0 0 0,0 0 0,0 1 0,0 0 0,-1 1 0,1 0 0,-1 0 0,1 0 0,13 8 0,-21-10 0,0 1 0,0-1 0,0 1 0,-1 0 0,1-1 0,0 1 0,0 0 0,-1 0 0,1 0 0,-1-1 0,1 1 0,-1 0 0,1 0 0,-1 0 0,1 0 0,-1 0 0,0 0 0,0 0 0,1 0 0,-1 0 0,0 0 0,0 0 0,0 0 0,0 0 0,0 0 0,0 0 0,-1 2 0,-16 29 0,-11 1 0,-2-1 0,-1-1 0,-62 47 0,22-20 0,-527 424 0,440-369 0,-345 182 0,453-268 0,2 2 0,-57 46 0,104-74 0,-30 29 0,31-30 0,-1 1 0,1-1 0,0 1 0,-1 0 0,1-1 0,0 1 0,0-1 0,-1 1 0,1 0 0,0-1 0,0 1 0,0 0 0,0 0 0,0-1 0,0 1 0,0 0 0,0-1 0,0 1 0,1 0 0,-1-1 0,0 1 0,1 1 0,0-1 0,0 0 0,0 0 0,0 0 0,0 0 0,0 0 0,0 0 0,0 0 0,1-1 0,-1 1 0,0 0 0,1-1 0,-1 1 0,0-1 0,1 1 0,1-1 0,22 6 0,1-2 0,-1-1 0,53 0 0,-41-3 0,1252 4-1206,-720-8 1111,1285 3-1139,-1782 1-4422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18.2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86 24575,'3'5'0,"1"1"0,-1-1 0,0 1 0,0 0 0,-1 0 0,0 0 0,0 0 0,0 0 0,-1 0 0,0 1 0,0-1 0,0 0 0,-1 1 0,-1 11 0,1-10 0,0 0 0,1 0 0,0 1 0,0-1 0,1 0 0,0 0 0,3 8 0,-3-13 0,-1 0 0,1-1 0,0 1 0,0-1 0,0 1 0,0-1 0,1 0 0,-1 1 0,1-1 0,-1-1 0,1 1 0,0 0 0,-1-1 0,1 1 0,0-1 0,0 0 0,0 0 0,0 0 0,0 0 0,1 0 0,-1-1 0,0 0 0,3 1 0,1-1 0,-1 0 0,0-1 0,1 0 0,-1 0 0,0 0 0,0 0 0,0-1 0,0 0 0,0 0 0,0-1 0,0 0 0,-1 0 0,1 0 0,-1-1 0,0 1 0,0-1 0,0-1 0,-1 1 0,1-1 0,-1 1 0,0-1 0,-1 0 0,4-7 0,5-5 0,-2-1 0,-1 0 0,0-1 0,-1 0 0,10-38 0,-17 55 0,0 0 0,0 0 0,0-1 0,-1 1 0,1-1 0,-1 1 0,0-1 0,0 1 0,0 0 0,0-1 0,0 1 0,0-1 0,-1 1 0,1-1 0,-1 1 0,0 0 0,0-1 0,1 1 0,-1 0 0,-1 0 0,1-1 0,0 1 0,-1 0 0,1 0 0,-1 1 0,1-1 0,-1 0 0,0 0 0,-2-1 0,-1 1 0,1 0 0,0 0 0,-1 1 0,1 0 0,-1 0 0,1 0 0,-1 1 0,0-1 0,1 1 0,-1 0 0,0 0 0,1 1 0,-1-1 0,1 1 0,-6 2 0,-4 0 0,1 1 0,-1 1 0,-14 7 0,24-10 0,0-1 0,0 1 0,0 1 0,1-1 0,-1 1 0,1-1 0,-1 1 0,1 0 0,0 0 0,0 1 0,0-1 0,1 0 0,-1 1 0,-2 5 0,5-8 0,0 0 0,-1 0 0,1 0 0,0 1 0,0-1 0,0 0 0,0 0 0,1 0 0,-1 0 0,0 0 0,0 0 0,1 0 0,-1 0 0,0 0 0,1 0 0,-1 0 0,1 0 0,-1 0 0,1 0 0,0 0 0,-1 0 0,1 0 0,0-1 0,0 1 0,0 0 0,0 0 0,-1-1 0,1 1 0,0-1 0,0 1 0,0-1 0,0 1 0,0-1 0,0 0 0,1 1 0,-1-1 0,0 0 0,0 0 0,1 0 0,48 8 0,-48-7 0,95-1-1365,-70-1-5461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19.0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3135 1 24575,'-9'7'0,"0"0"0,-1-1 0,1 0 0,-1-1 0,-1 0 0,1-1 0,-18 6 0,-16 7 0,-476 247 0,52-24 0,-351 186 0,686-355 0,-145 55 0,256-117 0,-250 103 0,-139 62 0,358-146-1365,34-19-5461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19.9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683 1 24575,'-1'8'0,"0"0"0,0 0 0,-1 0 0,0 0 0,-1 0 0,1 0 0,-2-1 0,1 1 0,-1-1 0,-6 9 0,-53 70 0,46-65 0,-85 102 0,-226 210 0,300-309 0,-38 36 0,60-55 0,1 2 0,-1-1 0,1 0 0,1 1 0,-1 0 0,1 0 0,-6 15 0,10-21 0,0 1 0,-1 0 0,1 0 0,0-1 0,0 1 0,1 0 0,-1 0 0,0-1 0,1 1 0,-1 0 0,1-1 0,-1 1 0,1 0 0,0-1 0,-1 1 0,1-1 0,0 1 0,0-1 0,0 1 0,1-1 0,-1 0 0,0 1 0,0-1 0,1 0 0,-1 0 0,1 0 0,-1 0 0,1 0 0,-1 0 0,1-1 0,-1 1 0,1 0 0,2 0 0,60 19 0,-63-20 0,122 22 0,138 5 0,-102-12 0,-37-2-112,392 57-1141,-483-63-5573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21.1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1 460 24575,'4'0'0,"11"-9"0,12-7 0,10-11 0,12-4 0,11-6 0,6-2 0,-1-3 0,2 2 0,4-3 0,-2 3 0,-7 3 0,-6 4 0,-8 7 0,-7 3 0,-11 6-8191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21.9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24575,'1411'56'0,"-1362"-54"0,-32-2 0,-1 0 0,0 1 0,1 0 0,-1 1 0,0 1 0,0 1 0,0 1 0,0 0 0,26 13 0,-39-16 0,0 0 0,0 0 0,-1 0 0,1 0 0,-1 1 0,0-1 0,0 1 0,0-1 0,0 1 0,0 0 0,-1 0 0,1 0 0,-1 0 0,0 0 0,1 0 0,-1 1 0,-1-1 0,1 0 0,0 0 0,-1 1 0,0-1 0,0 0 0,0 4 0,-1 6 0,-1 1 0,-1-1 0,0 0 0,-7 19 0,-22 56 0,-5-1 0,-79 139 0,-128 142 0,96-174-682,-296 299-1,378-430-6143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19:20.7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24575,'0'4'0,"4"2"0,10 0 0,12-2 0,9-1 0,12-1 0,11-1 0,3 0 0,1-1 0,-2 0 0,-3-1 0,-6 1 0,-8 0 0,-7 0 0,-10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19:22.1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24575,'0'4'0,"0"6"0,0 10 0,4 14 0,6 10 0,1 6 0,-1 7 0,-3 3 0,-2 4 0,-2-1 0,-1-6 0,-2-9 0,0-8 0,0-7 0,-1-5 0,1-6-8191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5:19:24.1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27 24575,'4'-3'0,"-1"0"0,1 1 0,-1 0 0,1 0 0,0 0 0,0 0 0,0 1 0,0-1 0,0 1 0,1 0 0,-1 0 0,6 0 0,59-2 0,-47 3 0,441 0 0,-216 1 0,-241-2 0,-1 1 0,1 0 0,0 1 0,-1-1 0,1 1 0,-1 0 0,1 0 0,-1 1 0,1 0 0,-1 0 0,0 0 0,8 4 0,-10-3 0,-1 0 0,1 0 0,-1 0 0,0 0 0,0 0 0,0 0 0,0 1 0,0-1 0,-1 1 0,1-1 0,-1 1 0,0 0 0,0-1 0,0 1 0,-1 0 0,0 0 0,1 0 0,-1-1 0,-1 7 0,1 4 0,0 0 0,-1 0 0,0 0 0,-1-1 0,-7 26 0,7-34 0,0 0 0,-1 0 0,1 0 0,-1 0 0,0 0 0,0-1 0,0 1 0,-1-1 0,1 0 0,-1 0 0,0 0 0,-1 0 0,1-1 0,0 0 0,-1 0 0,0 0 0,-9 4 0,-22 6 0,0-2 0,-1-1 0,-45 6 0,49-11 0,-1 2 0,1 1 0,0 1 0,-50 23 0,67-24 0,0-1 0,-1-1 0,0 0 0,0-2 0,-25 5 0,252 3 0,-48-1 0,-142-11 0,0 1 0,0 1 0,-1 1 0,1 1 0,-1 1 0,0 0 0,0 2 0,-1 0 0,23 12 0,-32-14 0,0 1 0,-1 0 0,0 0 0,0 1 0,0 0 0,-1 1 0,0 0 0,0 0 0,-1 0 0,0 1 0,-1-1 0,1 2 0,-2-1 0,1 0 0,-2 1 0,1 0 0,-1 0 0,0 0 0,1 13 0,-2-15 0,-1 0 0,0 1 0,0-1 0,0 1 0,-1-1 0,-1 1 0,1-1 0,-1 0 0,-1 1 0,0-1 0,0 0 0,0 0 0,-1 0 0,0 0 0,-1 0 0,1-1 0,-2 1 0,1-1 0,-1 0 0,0-1 0,0 1 0,-1-1 0,0 0 0,0 0 0,-1-1 0,1 1 0,-14 7 0,6-5 0,-1 0 0,0 0 0,0-2 0,0 0 0,-1 0 0,0-1 0,0-1 0,0-1 0,-23 2 0,-18-2 0,-80-5 0,44-1 0,51 1-341,0-2 0,0-2-1,-62-17 1,72 15-6485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.xml"/><Relationship Id="rId13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12" Type="http://schemas.openxmlformats.org/officeDocument/2006/relationships/customXml" Target="../ink/ink65.xml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2.xml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5" Type="http://schemas.openxmlformats.org/officeDocument/2006/relationships/image" Target="../media/image48.png"/><Relationship Id="rId10" Type="http://schemas.openxmlformats.org/officeDocument/2006/relationships/customXml" Target="../ink/ink64.xml"/><Relationship Id="rId4" Type="http://schemas.openxmlformats.org/officeDocument/2006/relationships/customXml" Target="../ink/ink61.xml"/><Relationship Id="rId9" Type="http://schemas.openxmlformats.org/officeDocument/2006/relationships/image" Target="../media/image45.png"/><Relationship Id="rId14" Type="http://schemas.openxmlformats.org/officeDocument/2006/relationships/customXml" Target="../ink/ink6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7" Type="http://schemas.openxmlformats.org/officeDocument/2006/relationships/image" Target="../media/image3.png"/><Relationship Id="rId2" Type="http://schemas.openxmlformats.org/officeDocument/2006/relationships/hyperlink" Target="https://color-change.tistory.com/54" TargetMode="Externa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8.png"/><Relationship Id="rId40" Type="http://schemas.openxmlformats.org/officeDocument/2006/relationships/customXml" Target="../ink/ink19.xml"/><Relationship Id="rId5" Type="http://schemas.openxmlformats.org/officeDocument/2006/relationships/customXml" Target="../ink/ink2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3.png"/><Relationship Id="rId30" Type="http://schemas.openxmlformats.org/officeDocument/2006/relationships/customXml" Target="../ink/ink14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customXml" Target="../ink/ink26.xml"/><Relationship Id="rId17" Type="http://schemas.openxmlformats.org/officeDocument/2006/relationships/image" Target="../media/image29.png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.xm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25.png"/><Relationship Id="rId14" Type="http://schemas.openxmlformats.org/officeDocument/2006/relationships/customXml" Target="../ink/ink2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27.png"/><Relationship Id="rId18" Type="http://schemas.openxmlformats.org/officeDocument/2006/relationships/customXml" Target="../ink/ink37.xml"/><Relationship Id="rId3" Type="http://schemas.openxmlformats.org/officeDocument/2006/relationships/image" Target="../media/image22.png"/><Relationship Id="rId21" Type="http://schemas.openxmlformats.org/officeDocument/2006/relationships/customXml" Target="../ink/ink39.xml"/><Relationship Id="rId7" Type="http://schemas.openxmlformats.org/officeDocument/2006/relationships/image" Target="../media/image24.png"/><Relationship Id="rId12" Type="http://schemas.openxmlformats.org/officeDocument/2006/relationships/customXml" Target="../ink/ink34.xml"/><Relationship Id="rId17" Type="http://schemas.openxmlformats.org/officeDocument/2006/relationships/image" Target="../media/image29.png"/><Relationship Id="rId2" Type="http://schemas.openxmlformats.org/officeDocument/2006/relationships/customXml" Target="../ink/ink29.xml"/><Relationship Id="rId16" Type="http://schemas.openxmlformats.org/officeDocument/2006/relationships/customXml" Target="../ink/ink36.xml"/><Relationship Id="rId20" Type="http://schemas.openxmlformats.org/officeDocument/2006/relationships/customXml" Target="../ink/ink3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1.xm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customXml" Target="../ink/ink33.xml"/><Relationship Id="rId19" Type="http://schemas.openxmlformats.org/officeDocument/2006/relationships/image" Target="../media/image30.png"/><Relationship Id="rId4" Type="http://schemas.openxmlformats.org/officeDocument/2006/relationships/customXml" Target="../ink/ink30.xml"/><Relationship Id="rId9" Type="http://schemas.openxmlformats.org/officeDocument/2006/relationships/image" Target="../media/image25.png"/><Relationship Id="rId14" Type="http://schemas.openxmlformats.org/officeDocument/2006/relationships/customXml" Target="../ink/ink35.xml"/><Relationship Id="rId22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48.xml"/><Relationship Id="rId26" Type="http://schemas.openxmlformats.org/officeDocument/2006/relationships/image" Target="../media/image33.png"/><Relationship Id="rId39" Type="http://schemas.openxmlformats.org/officeDocument/2006/relationships/customXml" Target="../ink/ink59.xml"/><Relationship Id="rId21" Type="http://schemas.openxmlformats.org/officeDocument/2006/relationships/customXml" Target="../ink/ink50.xml"/><Relationship Id="rId34" Type="http://schemas.openxmlformats.org/officeDocument/2006/relationships/image" Target="../media/image37.png"/><Relationship Id="rId7" Type="http://schemas.openxmlformats.org/officeDocument/2006/relationships/image" Target="../media/image24.png"/><Relationship Id="rId12" Type="http://schemas.openxmlformats.org/officeDocument/2006/relationships/customXml" Target="../ink/ink45.xml"/><Relationship Id="rId17" Type="http://schemas.openxmlformats.org/officeDocument/2006/relationships/image" Target="../media/image29.png"/><Relationship Id="rId25" Type="http://schemas.openxmlformats.org/officeDocument/2006/relationships/customXml" Target="../ink/ink52.xml"/><Relationship Id="rId33" Type="http://schemas.openxmlformats.org/officeDocument/2006/relationships/customXml" Target="../ink/ink56.xml"/><Relationship Id="rId38" Type="http://schemas.openxmlformats.org/officeDocument/2006/relationships/image" Target="../media/image39.png"/><Relationship Id="rId2" Type="http://schemas.openxmlformats.org/officeDocument/2006/relationships/customXml" Target="../ink/ink40.xml"/><Relationship Id="rId16" Type="http://schemas.openxmlformats.org/officeDocument/2006/relationships/customXml" Target="../ink/ink47.xml"/><Relationship Id="rId20" Type="http://schemas.openxmlformats.org/officeDocument/2006/relationships/customXml" Target="../ink/ink49.xml"/><Relationship Id="rId29" Type="http://schemas.openxmlformats.org/officeDocument/2006/relationships/customXml" Target="../ink/ink5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2.xml"/><Relationship Id="rId11" Type="http://schemas.openxmlformats.org/officeDocument/2006/relationships/image" Target="../media/image26.png"/><Relationship Id="rId24" Type="http://schemas.openxmlformats.org/officeDocument/2006/relationships/image" Target="../media/image32.png"/><Relationship Id="rId32" Type="http://schemas.openxmlformats.org/officeDocument/2006/relationships/image" Target="../media/image36.png"/><Relationship Id="rId37" Type="http://schemas.openxmlformats.org/officeDocument/2006/relationships/customXml" Target="../ink/ink58.xml"/><Relationship Id="rId40" Type="http://schemas.openxmlformats.org/officeDocument/2006/relationships/image" Target="../media/image40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customXml" Target="../ink/ink51.xml"/><Relationship Id="rId28" Type="http://schemas.openxmlformats.org/officeDocument/2006/relationships/image" Target="../media/image34.png"/><Relationship Id="rId36" Type="http://schemas.openxmlformats.org/officeDocument/2006/relationships/image" Target="../media/image38.png"/><Relationship Id="rId10" Type="http://schemas.openxmlformats.org/officeDocument/2006/relationships/customXml" Target="../ink/ink44.xml"/><Relationship Id="rId19" Type="http://schemas.openxmlformats.org/officeDocument/2006/relationships/image" Target="../media/image30.png"/><Relationship Id="rId31" Type="http://schemas.openxmlformats.org/officeDocument/2006/relationships/customXml" Target="../ink/ink55.xml"/><Relationship Id="rId4" Type="http://schemas.openxmlformats.org/officeDocument/2006/relationships/customXml" Target="../ink/ink41.xml"/><Relationship Id="rId9" Type="http://schemas.openxmlformats.org/officeDocument/2006/relationships/image" Target="../media/image25.png"/><Relationship Id="rId14" Type="http://schemas.openxmlformats.org/officeDocument/2006/relationships/customXml" Target="../ink/ink46.xml"/><Relationship Id="rId22" Type="http://schemas.openxmlformats.org/officeDocument/2006/relationships/image" Target="../media/image31.png"/><Relationship Id="rId27" Type="http://schemas.openxmlformats.org/officeDocument/2006/relationships/customXml" Target="../ink/ink53.xml"/><Relationship Id="rId30" Type="http://schemas.openxmlformats.org/officeDocument/2006/relationships/image" Target="../media/image35.png"/><Relationship Id="rId35" Type="http://schemas.openxmlformats.org/officeDocument/2006/relationships/customXml" Target="../ink/ink57.xml"/><Relationship Id="rId8" Type="http://schemas.openxmlformats.org/officeDocument/2006/relationships/customXml" Target="../ink/ink43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3CE6CB-108A-E2C0-65DB-3623A76484A8}"/>
              </a:ext>
            </a:extLst>
          </p:cNvPr>
          <p:cNvSpPr txBox="1"/>
          <p:nvPr/>
        </p:nvSpPr>
        <p:spPr>
          <a:xfrm>
            <a:off x="2978331" y="3059668"/>
            <a:ext cx="62353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회전 공식 설명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79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4C572C-80D8-872C-368F-9CA0456F34D0}"/>
              </a:ext>
            </a:extLst>
          </p:cNvPr>
          <p:cNvSpPr txBox="1"/>
          <p:nvPr/>
        </p:nvSpPr>
        <p:spPr>
          <a:xfrm>
            <a:off x="2978331" y="3059668"/>
            <a:ext cx="62353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정육면체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1474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0BD7E8-4AF6-F3AF-A335-7574F8B48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16" y="1299816"/>
            <a:ext cx="8364117" cy="49632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0A03D7-7CD1-8BEA-BEBD-EDDA0D5777B8}"/>
              </a:ext>
            </a:extLst>
          </p:cNvPr>
          <p:cNvSpPr txBox="1"/>
          <p:nvPr/>
        </p:nvSpPr>
        <p:spPr>
          <a:xfrm>
            <a:off x="330380" y="258625"/>
            <a:ext cx="1128059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X Y Z </a:t>
            </a:r>
            <a:r>
              <a:rPr lang="ko-KR" altLang="en-US" dirty="0"/>
              <a:t>축에 해당하는 </a:t>
            </a:r>
            <a:r>
              <a:rPr lang="en-US" altLang="ko-KR" dirty="0"/>
              <a:t>vector</a:t>
            </a:r>
            <a:r>
              <a:rPr lang="ko-KR" altLang="en-US" dirty="0"/>
              <a:t>를 회전시키는 함수를 다 만들었다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이때의 각 축에 해당하는 방식으로  기준의 </a:t>
            </a:r>
            <a:r>
              <a:rPr lang="en-US" altLang="ko-KR" dirty="0"/>
              <a:t>Z</a:t>
            </a:r>
            <a:r>
              <a:rPr lang="ko-KR" altLang="en-US"/>
              <a:t>축 함수를 뒤집어야 한다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2969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7B28424-15FB-6F0B-9A07-D5BCD225BAFF}"/>
              </a:ext>
            </a:extLst>
          </p:cNvPr>
          <p:cNvSpPr/>
          <p:nvPr/>
        </p:nvSpPr>
        <p:spPr>
          <a:xfrm>
            <a:off x="5391150" y="2281237"/>
            <a:ext cx="1657350" cy="1666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7D7E84-AE12-89C7-B93C-4775A15090B6}"/>
              </a:ext>
            </a:extLst>
          </p:cNvPr>
          <p:cNvSpPr/>
          <p:nvPr/>
        </p:nvSpPr>
        <p:spPr>
          <a:xfrm>
            <a:off x="4438650" y="2857499"/>
            <a:ext cx="1657350" cy="1666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3B3A74F-649B-2FC8-5D74-ACD1434A2DCE}"/>
                  </a:ext>
                </a:extLst>
              </p14:cNvPr>
              <p14:cNvContentPartPr/>
              <p14:nvPr/>
            </p14:nvContentPartPr>
            <p14:xfrm>
              <a:off x="3162015" y="1604895"/>
              <a:ext cx="6540120" cy="32720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3B3A74F-649B-2FC8-5D74-ACD1434A2D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3375" y="1596255"/>
                <a:ext cx="6557760" cy="32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0133A9B-C842-E810-BFAB-92AD3C3DBA29}"/>
                  </a:ext>
                </a:extLst>
              </p14:cNvPr>
              <p14:cNvContentPartPr/>
              <p14:nvPr/>
            </p14:nvContentPartPr>
            <p14:xfrm>
              <a:off x="9488295" y="827295"/>
              <a:ext cx="1439640" cy="5079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0133A9B-C842-E810-BFAB-92AD3C3DBA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79295" y="818655"/>
                <a:ext cx="1457280" cy="52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F0049C-5F16-62DC-7E80-B9B6D19BAF6F}"/>
              </a:ext>
            </a:extLst>
          </p:cNvPr>
          <p:cNvGrpSpPr/>
          <p:nvPr/>
        </p:nvGrpSpPr>
        <p:grpSpPr>
          <a:xfrm>
            <a:off x="5202495" y="2723775"/>
            <a:ext cx="1957320" cy="980280"/>
            <a:chOff x="5202495" y="2723775"/>
            <a:chExt cx="1957320" cy="98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226D92CD-9419-8F06-FA82-2EE85FDA6B2B}"/>
                    </a:ext>
                  </a:extLst>
                </p14:cNvPr>
                <p14:cNvContentPartPr/>
                <p14:nvPr/>
              </p14:nvContentPartPr>
              <p14:xfrm>
                <a:off x="6353055" y="3074055"/>
                <a:ext cx="111240" cy="10872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226D92CD-9419-8F06-FA82-2EE85FDA6B2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44415" y="3065055"/>
                  <a:ext cx="128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F8E00885-24C1-F08D-360E-3C369613FBFA}"/>
                    </a:ext>
                  </a:extLst>
                </p14:cNvPr>
                <p14:cNvContentPartPr/>
                <p14:nvPr/>
              </p14:nvContentPartPr>
              <p14:xfrm>
                <a:off x="5338935" y="3114375"/>
                <a:ext cx="1128600" cy="54972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F8E00885-24C1-F08D-360E-3C369613FBF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29935" y="3105735"/>
                  <a:ext cx="114624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59A46D5F-0A18-1053-268D-063AFC757937}"/>
                    </a:ext>
                  </a:extLst>
                </p14:cNvPr>
                <p14:cNvContentPartPr/>
                <p14:nvPr/>
              </p14:nvContentPartPr>
              <p14:xfrm>
                <a:off x="5202495" y="3333255"/>
                <a:ext cx="470880" cy="37080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59A46D5F-0A18-1053-268D-063AFC7579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93495" y="3324615"/>
                  <a:ext cx="4885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52480A95-3919-92BC-3B3C-04F960681BC2}"/>
                    </a:ext>
                  </a:extLst>
                </p14:cNvPr>
                <p14:cNvContentPartPr/>
                <p14:nvPr/>
              </p14:nvContentPartPr>
              <p14:xfrm>
                <a:off x="6419655" y="2939415"/>
                <a:ext cx="276480" cy="1659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52480A95-3919-92BC-3B3C-04F960681B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11015" y="2930415"/>
                  <a:ext cx="2941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5AEC06D-0AFC-8F03-5BBB-CCB41FEFD8D2}"/>
                    </a:ext>
                  </a:extLst>
                </p14:cNvPr>
                <p14:cNvContentPartPr/>
                <p14:nvPr/>
              </p14:nvContentPartPr>
              <p14:xfrm>
                <a:off x="6552855" y="2723775"/>
                <a:ext cx="606960" cy="6382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5AEC06D-0AFC-8F03-5BBB-CCB41FEFD8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44215" y="2715135"/>
                  <a:ext cx="624600" cy="65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8839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52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2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716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7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184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7201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80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75A9F4-4995-6910-DFDB-0BA3A5940A45}"/>
              </a:ext>
            </a:extLst>
          </p:cNvPr>
          <p:cNvSpPr txBox="1"/>
          <p:nvPr/>
        </p:nvSpPr>
        <p:spPr>
          <a:xfrm>
            <a:off x="796705" y="642796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360</a:t>
            </a:r>
            <a:r>
              <a:rPr lang="ko-KR" altLang="en-US" dirty="0" err="1"/>
              <a:t>분법</a:t>
            </a:r>
            <a:r>
              <a:rPr lang="en-US" altLang="ko-KR" dirty="0"/>
              <a:t>(</a:t>
            </a:r>
            <a:r>
              <a:rPr lang="ko-KR" altLang="en-US" dirty="0" err="1"/>
              <a:t>디그리</a:t>
            </a:r>
            <a:r>
              <a:rPr lang="en-US" altLang="ko-KR" dirty="0"/>
              <a:t>)</a:t>
            </a:r>
            <a:r>
              <a:rPr lang="ko-KR" altLang="en-US" dirty="0"/>
              <a:t>과 호도법</a:t>
            </a:r>
            <a:r>
              <a:rPr lang="en-US" altLang="ko-KR" dirty="0"/>
              <a:t>(</a:t>
            </a:r>
            <a:r>
              <a:rPr lang="ko-KR" altLang="en-US" dirty="0"/>
              <a:t>라디안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2A2FEDA-D1F8-0664-6F23-B8668764D62E}"/>
              </a:ext>
            </a:extLst>
          </p:cNvPr>
          <p:cNvSpPr/>
          <p:nvPr/>
        </p:nvSpPr>
        <p:spPr>
          <a:xfrm>
            <a:off x="4146487" y="2066453"/>
            <a:ext cx="2725093" cy="27250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AA3C6BE-DBE6-8397-89DB-129B4C65D572}"/>
              </a:ext>
            </a:extLst>
          </p:cNvPr>
          <p:cNvCxnSpPr>
            <a:endCxn id="3" idx="6"/>
          </p:cNvCxnSpPr>
          <p:nvPr/>
        </p:nvCxnSpPr>
        <p:spPr>
          <a:xfrm>
            <a:off x="5509033" y="3428999"/>
            <a:ext cx="1362547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564C3D-82C5-B1B0-BEE4-619A9F36ADA5}"/>
              </a:ext>
            </a:extLst>
          </p:cNvPr>
          <p:cNvSpPr txBox="1"/>
          <p:nvPr/>
        </p:nvSpPr>
        <p:spPr>
          <a:xfrm>
            <a:off x="6034654" y="34289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D43468-2763-1C5C-0DAD-DCBEE2D2F182}"/>
              </a:ext>
            </a:extLst>
          </p:cNvPr>
          <p:cNvSpPr txBox="1"/>
          <p:nvPr/>
        </p:nvSpPr>
        <p:spPr>
          <a:xfrm>
            <a:off x="6808206" y="2193728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6.28 &lt;= </a:t>
            </a:r>
            <a:r>
              <a:rPr lang="ko-KR" altLang="en-US" dirty="0"/>
              <a:t>라디안 각도라고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006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37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8D4E19BD-5573-764F-97D4-92DE39119463}"/>
              </a:ext>
            </a:extLst>
          </p:cNvPr>
          <p:cNvSpPr/>
          <p:nvPr/>
        </p:nvSpPr>
        <p:spPr>
          <a:xfrm>
            <a:off x="4416582" y="2066453"/>
            <a:ext cx="2725093" cy="27250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8F620B-F2ED-D281-5D84-F0CB4C310B56}"/>
              </a:ext>
            </a:extLst>
          </p:cNvPr>
          <p:cNvCxnSpPr>
            <a:endCxn id="6" idx="6"/>
          </p:cNvCxnSpPr>
          <p:nvPr/>
        </p:nvCxnSpPr>
        <p:spPr>
          <a:xfrm>
            <a:off x="5779128" y="3428999"/>
            <a:ext cx="1362547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415B7-353E-6616-CE8E-48ADE40BB7F8}"/>
              </a:ext>
            </a:extLst>
          </p:cNvPr>
          <p:cNvSpPr txBox="1"/>
          <p:nvPr/>
        </p:nvSpPr>
        <p:spPr>
          <a:xfrm>
            <a:off x="7695446" y="2967334"/>
            <a:ext cx="1003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라디안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 err="1"/>
              <a:t>디그리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9783D7E-1B18-A47A-15A6-95D899DA49D8}"/>
              </a:ext>
            </a:extLst>
          </p:cNvPr>
          <p:cNvCxnSpPr>
            <a:cxnSpLocks/>
            <a:endCxn id="6" idx="0"/>
          </p:cNvCxnSpPr>
          <p:nvPr/>
        </p:nvCxnSpPr>
        <p:spPr>
          <a:xfrm flipV="1">
            <a:off x="5779127" y="2066453"/>
            <a:ext cx="2" cy="136254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7B73DF-AA18-9BCD-6D6E-F87E6B225663}"/>
              </a:ext>
            </a:extLst>
          </p:cNvPr>
          <p:cNvSpPr txBox="1"/>
          <p:nvPr/>
        </p:nvSpPr>
        <p:spPr>
          <a:xfrm>
            <a:off x="5506390" y="860931"/>
            <a:ext cx="1771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3.14 / 2 </a:t>
            </a:r>
            <a:r>
              <a:rPr lang="ko-KR" altLang="en-US" dirty="0"/>
              <a:t>라디안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90</a:t>
            </a:r>
            <a:r>
              <a:rPr lang="ko-KR" altLang="en-US" dirty="0" err="1"/>
              <a:t>디그리</a:t>
            </a:r>
            <a:endParaRPr lang="en-US" altLang="ko-KR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2C496D0-F5A9-761E-B523-E86537B5EA63}"/>
              </a:ext>
            </a:extLst>
          </p:cNvPr>
          <p:cNvCxnSpPr>
            <a:cxnSpLocks/>
            <a:endCxn id="6" idx="7"/>
          </p:cNvCxnSpPr>
          <p:nvPr/>
        </p:nvCxnSpPr>
        <p:spPr>
          <a:xfrm flipV="1">
            <a:off x="5779126" y="2465534"/>
            <a:ext cx="963468" cy="96346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354F9E2-4718-3B13-4B7B-1915F2B76B3B}"/>
              </a:ext>
            </a:extLst>
          </p:cNvPr>
          <p:cNvSpPr txBox="1"/>
          <p:nvPr/>
        </p:nvSpPr>
        <p:spPr>
          <a:xfrm>
            <a:off x="6034654" y="34289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9D9861-7FA6-1B99-A218-348142E1900B}"/>
              </a:ext>
            </a:extLst>
          </p:cNvPr>
          <p:cNvSpPr txBox="1"/>
          <p:nvPr/>
        </p:nvSpPr>
        <p:spPr>
          <a:xfrm>
            <a:off x="7028857" y="1604788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 = cos(3.14 / 4) * 1</a:t>
            </a:r>
          </a:p>
          <a:p>
            <a:r>
              <a:rPr lang="en-US" altLang="ko-KR" dirty="0"/>
              <a:t>Y = sin(3.14 / 4) * 1</a:t>
            </a:r>
          </a:p>
        </p:txBody>
      </p:sp>
    </p:spTree>
    <p:extLst>
      <p:ext uri="{BB962C8B-B14F-4D97-AF65-F5344CB8AC3E}">
        <p14:creationId xmlns:p14="http://schemas.microsoft.com/office/powerpoint/2010/main" val="22167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76C008-9202-CAB5-9D1C-D4084F1F5E59}"/>
              </a:ext>
            </a:extLst>
          </p:cNvPr>
          <p:cNvSpPr txBox="1"/>
          <p:nvPr/>
        </p:nvSpPr>
        <p:spPr>
          <a:xfrm>
            <a:off x="796705" y="642796"/>
            <a:ext cx="61173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삼각함수란 이미 </a:t>
            </a:r>
            <a:r>
              <a:rPr lang="ko-KR" altLang="en-US" dirty="0" err="1"/>
              <a:t>결정난</a:t>
            </a:r>
            <a:r>
              <a:rPr lang="ko-KR" altLang="en-US" dirty="0"/>
              <a:t> 결과물에 대한 표라고 </a:t>
            </a:r>
            <a:r>
              <a:rPr lang="ko-KR" altLang="en-US" dirty="0" err="1"/>
              <a:t>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특정 각도가 </a:t>
            </a:r>
            <a:r>
              <a:rPr lang="en-US" altLang="ko-KR" dirty="0"/>
              <a:t>n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높이</a:t>
            </a:r>
            <a:r>
              <a:rPr lang="en-US" altLang="ko-KR" dirty="0"/>
              <a:t>/</a:t>
            </a:r>
            <a:r>
              <a:rPr lang="ko-KR" altLang="en-US" dirty="0"/>
              <a:t>빗변 </a:t>
            </a:r>
            <a:r>
              <a:rPr lang="en-US" altLang="ko-KR" dirty="0"/>
              <a:t>=&gt;sin</a:t>
            </a:r>
          </a:p>
          <a:p>
            <a:r>
              <a:rPr lang="en-US" altLang="ko-KR" dirty="0"/>
              <a:t>0/1</a:t>
            </a:r>
            <a:r>
              <a:rPr lang="ko-KR" altLang="en-US" dirty="0"/>
              <a:t> </a:t>
            </a:r>
            <a:r>
              <a:rPr lang="en-US" altLang="ko-KR" dirty="0"/>
              <a:t>=&gt; sin(0)</a:t>
            </a:r>
          </a:p>
          <a:p>
            <a:endParaRPr lang="en-US" altLang="ko-KR" dirty="0"/>
          </a:p>
          <a:p>
            <a:r>
              <a:rPr lang="ko-KR" altLang="en-US" dirty="0"/>
              <a:t>밑변</a:t>
            </a:r>
            <a:r>
              <a:rPr lang="en-US" altLang="ko-KR" dirty="0"/>
              <a:t>/</a:t>
            </a:r>
            <a:r>
              <a:rPr lang="ko-KR" altLang="en-US" dirty="0"/>
              <a:t>빗변 </a:t>
            </a:r>
            <a:r>
              <a:rPr lang="en-US" altLang="ko-KR" dirty="0"/>
              <a:t>=&gt;cos</a:t>
            </a:r>
          </a:p>
          <a:p>
            <a:r>
              <a:rPr lang="en-US" altLang="ko-KR" dirty="0"/>
              <a:t>1/1</a:t>
            </a:r>
            <a:r>
              <a:rPr lang="ko-KR" altLang="en-US" dirty="0"/>
              <a:t> </a:t>
            </a:r>
            <a:r>
              <a:rPr lang="en-US" altLang="ko-KR" dirty="0"/>
              <a:t>=&gt; cos(0)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23E383F-8B25-C69C-1941-6DAAD016BA7D}"/>
              </a:ext>
            </a:extLst>
          </p:cNvPr>
          <p:cNvSpPr/>
          <p:nvPr/>
        </p:nvSpPr>
        <p:spPr>
          <a:xfrm>
            <a:off x="4416582" y="2066453"/>
            <a:ext cx="2725093" cy="27250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7E34B7-A4B5-E36E-18D1-B5B39568D1A9}"/>
              </a:ext>
            </a:extLst>
          </p:cNvPr>
          <p:cNvCxnSpPr>
            <a:endCxn id="3" idx="6"/>
          </p:cNvCxnSpPr>
          <p:nvPr/>
        </p:nvCxnSpPr>
        <p:spPr>
          <a:xfrm>
            <a:off x="5779128" y="3428999"/>
            <a:ext cx="1362547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62C7FE7-8066-1602-867A-3F7EE76B52CD}"/>
              </a:ext>
            </a:extLst>
          </p:cNvPr>
          <p:cNvCxnSpPr>
            <a:cxnSpLocks/>
            <a:endCxn id="3" idx="0"/>
          </p:cNvCxnSpPr>
          <p:nvPr/>
        </p:nvCxnSpPr>
        <p:spPr>
          <a:xfrm flipV="1">
            <a:off x="5779127" y="2066453"/>
            <a:ext cx="2" cy="136254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FA5BA9-002A-C6F4-0245-D3C19D1F76B8}"/>
              </a:ext>
            </a:extLst>
          </p:cNvPr>
          <p:cNvCxnSpPr>
            <a:cxnSpLocks/>
            <a:endCxn id="3" idx="7"/>
          </p:cNvCxnSpPr>
          <p:nvPr/>
        </p:nvCxnSpPr>
        <p:spPr>
          <a:xfrm flipV="1">
            <a:off x="5779126" y="2465534"/>
            <a:ext cx="963468" cy="96346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68EA63-C1BC-5001-EAD3-B2B7108F2504}"/>
              </a:ext>
            </a:extLst>
          </p:cNvPr>
          <p:cNvSpPr txBox="1"/>
          <p:nvPr/>
        </p:nvSpPr>
        <p:spPr>
          <a:xfrm>
            <a:off x="6034654" y="34289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C676047A-9C88-56C8-FFDD-32BD1A4475A7}"/>
              </a:ext>
            </a:extLst>
          </p:cNvPr>
          <p:cNvSpPr/>
          <p:nvPr/>
        </p:nvSpPr>
        <p:spPr>
          <a:xfrm flipH="1">
            <a:off x="5738129" y="2435784"/>
            <a:ext cx="1004450" cy="987355"/>
          </a:xfrm>
          <a:prstGeom prst="rt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3840EE-DEA2-2950-6211-0E49BE89B62B}"/>
              </a:ext>
            </a:extLst>
          </p:cNvPr>
          <p:cNvSpPr txBox="1"/>
          <p:nvPr/>
        </p:nvSpPr>
        <p:spPr>
          <a:xfrm>
            <a:off x="7529433" y="2929461"/>
            <a:ext cx="3876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 = cos(0) =&gt; cos</a:t>
            </a:r>
            <a:r>
              <a:rPr lang="ko-KR" altLang="en-US" dirty="0"/>
              <a:t>함수 </a:t>
            </a:r>
            <a:r>
              <a:rPr lang="ko-KR" altLang="en-US" dirty="0" err="1"/>
              <a:t>정해져있다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Y = sin(0) =&gt; sin</a:t>
            </a:r>
            <a:r>
              <a:rPr lang="ko-KR" altLang="en-US" dirty="0"/>
              <a:t>함수 정해졌다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374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E52D395-0C30-C2F0-1406-12A8E39A87ED}"/>
              </a:ext>
            </a:extLst>
          </p:cNvPr>
          <p:cNvSpPr/>
          <p:nvPr/>
        </p:nvSpPr>
        <p:spPr>
          <a:xfrm>
            <a:off x="4416582" y="2066453"/>
            <a:ext cx="2725093" cy="27250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FE175F1-7D55-69EF-D128-9027D59342AF}"/>
              </a:ext>
            </a:extLst>
          </p:cNvPr>
          <p:cNvCxnSpPr>
            <a:cxnSpLocks/>
            <a:endCxn id="2" idx="6"/>
          </p:cNvCxnSpPr>
          <p:nvPr/>
        </p:nvCxnSpPr>
        <p:spPr>
          <a:xfrm>
            <a:off x="5779128" y="3428999"/>
            <a:ext cx="1362547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7B63D5A-6FF1-868F-942B-00C95683D2C7}"/>
              </a:ext>
            </a:extLst>
          </p:cNvPr>
          <p:cNvCxnSpPr>
            <a:cxnSpLocks/>
            <a:endCxn id="2" idx="0"/>
          </p:cNvCxnSpPr>
          <p:nvPr/>
        </p:nvCxnSpPr>
        <p:spPr>
          <a:xfrm flipV="1">
            <a:off x="5779127" y="2066453"/>
            <a:ext cx="2" cy="136254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13E6FB1-9B80-9C17-B6B6-5D6ABCDEE21B}"/>
              </a:ext>
            </a:extLst>
          </p:cNvPr>
          <p:cNvCxnSpPr>
            <a:cxnSpLocks/>
            <a:endCxn id="2" idx="7"/>
          </p:cNvCxnSpPr>
          <p:nvPr/>
        </p:nvCxnSpPr>
        <p:spPr>
          <a:xfrm flipV="1">
            <a:off x="5779126" y="2465534"/>
            <a:ext cx="963468" cy="96346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389977-384B-9D3A-3B3F-1D35404B9780}"/>
              </a:ext>
            </a:extLst>
          </p:cNvPr>
          <p:cNvSpPr txBox="1"/>
          <p:nvPr/>
        </p:nvSpPr>
        <p:spPr>
          <a:xfrm>
            <a:off x="6034654" y="34289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9452B9-F467-6DCF-9258-32D68A697ADD}"/>
              </a:ext>
            </a:extLst>
          </p:cNvPr>
          <p:cNvSpPr txBox="1"/>
          <p:nvPr/>
        </p:nvSpPr>
        <p:spPr>
          <a:xfrm>
            <a:off x="7348458" y="2066453"/>
            <a:ext cx="32720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어떤 </a:t>
            </a:r>
            <a:r>
              <a:rPr lang="en-US" altLang="ko-KR" dirty="0" err="1"/>
              <a:t>xy</a:t>
            </a:r>
            <a:r>
              <a:rPr lang="ko-KR" altLang="en-US" dirty="0"/>
              <a:t>를 가진 벡터가 있는데</a:t>
            </a:r>
            <a:endParaRPr lang="en-US" altLang="ko-KR" dirty="0"/>
          </a:p>
          <a:p>
            <a:r>
              <a:rPr lang="ko-KR" altLang="en-US" dirty="0"/>
              <a:t>길이를 늘리고 싶다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 *= 10</a:t>
            </a:r>
          </a:p>
          <a:p>
            <a:r>
              <a:rPr lang="en-US" altLang="ko-KR" dirty="0"/>
              <a:t>Y *= 10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129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881B5DE-0447-7B05-FFD7-B0CFA2A9751C}"/>
              </a:ext>
            </a:extLst>
          </p:cNvPr>
          <p:cNvSpPr/>
          <p:nvPr/>
        </p:nvSpPr>
        <p:spPr>
          <a:xfrm>
            <a:off x="3393541" y="209739"/>
            <a:ext cx="6438522" cy="64385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CA4028-53C7-606E-AB85-CFFE58889DA4}"/>
              </a:ext>
            </a:extLst>
          </p:cNvPr>
          <p:cNvCxnSpPr>
            <a:endCxn id="2" idx="6"/>
          </p:cNvCxnSpPr>
          <p:nvPr/>
        </p:nvCxnSpPr>
        <p:spPr>
          <a:xfrm>
            <a:off x="6612801" y="3428999"/>
            <a:ext cx="3219262" cy="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9EDCDC-8C50-10A5-6F2A-0B505ABE6145}"/>
              </a:ext>
            </a:extLst>
          </p:cNvPr>
          <p:cNvCxnSpPr>
            <a:cxnSpLocks/>
          </p:cNvCxnSpPr>
          <p:nvPr/>
        </p:nvCxnSpPr>
        <p:spPr>
          <a:xfrm flipV="1">
            <a:off x="6612796" y="2064190"/>
            <a:ext cx="2902397" cy="13648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5010293-813B-E2AB-0424-EC73A9AFB11B}"/>
              </a:ext>
            </a:extLst>
          </p:cNvPr>
          <p:cNvCxnSpPr>
            <a:cxnSpLocks/>
          </p:cNvCxnSpPr>
          <p:nvPr/>
        </p:nvCxnSpPr>
        <p:spPr>
          <a:xfrm flipV="1">
            <a:off x="6612796" y="434566"/>
            <a:ext cx="1091703" cy="299443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D3BA70B-03C0-C971-8746-69C9BA5626BB}"/>
              </a:ext>
            </a:extLst>
          </p:cNvPr>
          <p:cNvSpPr txBox="1"/>
          <p:nvPr/>
        </p:nvSpPr>
        <p:spPr>
          <a:xfrm>
            <a:off x="8222432" y="352179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405BD9-8511-4948-1607-DE0D7827A4F5}"/>
              </a:ext>
            </a:extLst>
          </p:cNvPr>
          <p:cNvSpPr/>
          <p:nvPr/>
        </p:nvSpPr>
        <p:spPr>
          <a:xfrm>
            <a:off x="6612795" y="2031623"/>
            <a:ext cx="2902397" cy="1410074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338001-F2E2-4C8C-6A71-3DB1FABF89A2}"/>
              </a:ext>
            </a:extLst>
          </p:cNvPr>
          <p:cNvSpPr txBox="1"/>
          <p:nvPr/>
        </p:nvSpPr>
        <p:spPr>
          <a:xfrm>
            <a:off x="242181" y="25073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(</a:t>
            </a:r>
            <a:r>
              <a:rPr lang="ko-KR" altLang="en-US" dirty="0">
                <a:hlinkClick r:id="rId2"/>
              </a:rPr>
              <a:t>기하와 벡터</a:t>
            </a:r>
            <a:r>
              <a:rPr lang="en-US" altLang="ko-KR" dirty="0">
                <a:hlinkClick r:id="rId2"/>
              </a:rPr>
              <a:t>) </a:t>
            </a:r>
            <a:r>
              <a:rPr lang="ko-KR" altLang="en-US" dirty="0">
                <a:hlinkClick r:id="rId2"/>
              </a:rPr>
              <a:t>회전변환 식 유도 </a:t>
            </a:r>
            <a:r>
              <a:rPr lang="en-US" altLang="ko-KR" dirty="0">
                <a:hlinkClick r:id="rId2"/>
              </a:rPr>
              <a:t>(tistory.com)</a:t>
            </a:r>
            <a:endParaRPr lang="en-US" altLang="ko-KR" dirty="0"/>
          </a:p>
          <a:p>
            <a:r>
              <a:rPr lang="ko-KR" altLang="en-US" dirty="0"/>
              <a:t>이글이 잘 설명되어 있어서 </a:t>
            </a:r>
            <a:r>
              <a:rPr lang="ko-KR" altLang="en-US" dirty="0" err="1"/>
              <a:t>이글보고</a:t>
            </a:r>
            <a:r>
              <a:rPr lang="ko-KR" altLang="en-US" dirty="0"/>
              <a:t> 함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AD503E2-E9AD-1880-5C80-14754140EA23}"/>
              </a:ext>
            </a:extLst>
          </p:cNvPr>
          <p:cNvGrpSpPr/>
          <p:nvPr/>
        </p:nvGrpSpPr>
        <p:grpSpPr>
          <a:xfrm>
            <a:off x="644884" y="2423278"/>
            <a:ext cx="511200" cy="567000"/>
            <a:chOff x="1095263" y="2423278"/>
            <a:chExt cx="511200" cy="56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3B461C93-42F7-91EB-59BF-F8F2767E7556}"/>
                    </a:ext>
                  </a:extLst>
                </p14:cNvPr>
                <p14:cNvContentPartPr/>
                <p14:nvPr/>
              </p14:nvContentPartPr>
              <p14:xfrm>
                <a:off x="1112543" y="2423278"/>
                <a:ext cx="493920" cy="56700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3B461C93-42F7-91EB-59BF-F8F2767E755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03543" y="2414278"/>
                  <a:ext cx="51156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062C2FF7-90A4-25B0-0707-3D339C2C1971}"/>
                    </a:ext>
                  </a:extLst>
                </p14:cNvPr>
                <p14:cNvContentPartPr/>
                <p14:nvPr/>
              </p14:nvContentPartPr>
              <p14:xfrm>
                <a:off x="1095263" y="2616238"/>
                <a:ext cx="470160" cy="457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062C2FF7-90A4-25B0-0707-3D339C2C197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6263" y="2607598"/>
                  <a:ext cx="487800" cy="63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ED401F5-76E5-52CC-08F5-36161871CAF5}"/>
              </a:ext>
            </a:extLst>
          </p:cNvPr>
          <p:cNvSpPr txBox="1"/>
          <p:nvPr/>
        </p:nvSpPr>
        <p:spPr>
          <a:xfrm>
            <a:off x="832919" y="32864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세타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A3B76E6-4DEE-272F-4BB1-A143A5F0BE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6532" y="2031623"/>
            <a:ext cx="832293" cy="1025849"/>
          </a:xfrm>
          <a:prstGeom prst="rect">
            <a:avLst/>
          </a:prstGeom>
        </p:spPr>
      </p:pic>
      <p:sp>
        <p:nvSpPr>
          <p:cNvPr id="30" name="부분 원형 29">
            <a:extLst>
              <a:ext uri="{FF2B5EF4-FFF2-40B4-BE49-F238E27FC236}">
                <a16:creationId xmlns:a16="http://schemas.microsoft.com/office/drawing/2014/main" id="{A4316205-32B5-63A1-4421-4704E9E25F0A}"/>
              </a:ext>
            </a:extLst>
          </p:cNvPr>
          <p:cNvSpPr/>
          <p:nvPr/>
        </p:nvSpPr>
        <p:spPr>
          <a:xfrm>
            <a:off x="5544869" y="2388112"/>
            <a:ext cx="2107173" cy="2107173"/>
          </a:xfrm>
          <a:prstGeom prst="pie">
            <a:avLst>
              <a:gd name="adj1" fmla="val 17375507"/>
              <a:gd name="adj2" fmla="val 20033460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         </a:t>
            </a:r>
            <a:r>
              <a:rPr lang="ko-KR" altLang="en-US" dirty="0" err="1">
                <a:solidFill>
                  <a:schemeClr val="tx1"/>
                </a:solidFill>
              </a:rPr>
              <a:t>세타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9045B6-1288-71F9-7B2C-C296F29B16F3}"/>
              </a:ext>
            </a:extLst>
          </p:cNvPr>
          <p:cNvSpPr txBox="1"/>
          <p:nvPr/>
        </p:nvSpPr>
        <p:spPr>
          <a:xfrm>
            <a:off x="4759860" y="4711045"/>
            <a:ext cx="60975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이런 사각형을 그릴 수 있고</a:t>
            </a:r>
            <a:endParaRPr lang="en-US" altLang="ko-KR" dirty="0"/>
          </a:p>
          <a:p>
            <a:r>
              <a:rPr lang="ko-KR" altLang="en-US" dirty="0"/>
              <a:t>사각형의 높이와 밑변은 </a:t>
            </a:r>
            <a:endParaRPr lang="en-US" altLang="ko-KR" dirty="0"/>
          </a:p>
          <a:p>
            <a:r>
              <a:rPr lang="ko-KR" altLang="en-US" dirty="0"/>
              <a:t>당연히 회전하려는 벡터의 </a:t>
            </a:r>
            <a:r>
              <a:rPr lang="en-US" altLang="ko-KR" dirty="0"/>
              <a:t>Y </a:t>
            </a:r>
            <a:r>
              <a:rPr lang="ko-KR" altLang="en-US" dirty="0"/>
              <a:t>높이</a:t>
            </a:r>
            <a:endParaRPr lang="en-US" altLang="ko-KR" dirty="0"/>
          </a:p>
          <a:p>
            <a:r>
              <a:rPr lang="ko-KR" altLang="en-US" dirty="0"/>
              <a:t>회전하려는 벡터의 </a:t>
            </a:r>
            <a:r>
              <a:rPr lang="en-US" altLang="ko-KR" dirty="0"/>
              <a:t>X</a:t>
            </a:r>
            <a:r>
              <a:rPr lang="ko-KR" altLang="en-US" dirty="0"/>
              <a:t>가 밑변이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F1CB8917-1FFA-4A5B-1C9B-80A55D29D895}"/>
                  </a:ext>
                </a:extLst>
              </p14:cNvPr>
              <p14:cNvContentPartPr/>
              <p14:nvPr/>
            </p14:nvContentPartPr>
            <p14:xfrm>
              <a:off x="9587303" y="2054998"/>
              <a:ext cx="435960" cy="137016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F1CB8917-1FFA-4A5B-1C9B-80A55D29D8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78663" y="2045998"/>
                <a:ext cx="453600" cy="13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A6DF1917-4C5E-28A9-2C50-716B9F14C130}"/>
                  </a:ext>
                </a:extLst>
              </p14:cNvPr>
              <p14:cNvContentPartPr/>
              <p14:nvPr/>
            </p14:nvContentPartPr>
            <p14:xfrm>
              <a:off x="6699383" y="3597598"/>
              <a:ext cx="2461680" cy="16020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A6DF1917-4C5E-28A9-2C50-716B9F14C1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90743" y="3588598"/>
                <a:ext cx="2479320" cy="17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그룹 51">
            <a:extLst>
              <a:ext uri="{FF2B5EF4-FFF2-40B4-BE49-F238E27FC236}">
                <a16:creationId xmlns:a16="http://schemas.microsoft.com/office/drawing/2014/main" id="{62C93E61-3261-483E-D286-66F74C97430F}"/>
              </a:ext>
            </a:extLst>
          </p:cNvPr>
          <p:cNvGrpSpPr/>
          <p:nvPr/>
        </p:nvGrpSpPr>
        <p:grpSpPr>
          <a:xfrm>
            <a:off x="9648143" y="1403038"/>
            <a:ext cx="482400" cy="470160"/>
            <a:chOff x="9648143" y="1403038"/>
            <a:chExt cx="482400" cy="47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E1C41B1F-4E03-669F-58DF-A5553D188A84}"/>
                    </a:ext>
                  </a:extLst>
                </p14:cNvPr>
                <p14:cNvContentPartPr/>
                <p14:nvPr/>
              </p14:nvContentPartPr>
              <p14:xfrm>
                <a:off x="9648143" y="1421038"/>
                <a:ext cx="147960" cy="45216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E1C41B1F-4E03-669F-58DF-A5553D188A8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39143" y="1412398"/>
                  <a:ext cx="16560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3F8C0E2B-8A84-98CA-5DF6-F2B5AF17B109}"/>
                    </a:ext>
                  </a:extLst>
                </p14:cNvPr>
                <p14:cNvContentPartPr/>
                <p14:nvPr/>
              </p14:nvContentPartPr>
              <p14:xfrm>
                <a:off x="9841103" y="1403038"/>
                <a:ext cx="289440" cy="4604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3F8C0E2B-8A84-98CA-5DF6-F2B5AF17B10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32103" y="1394038"/>
                  <a:ext cx="30708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A93C4F69-E36E-3883-7CDF-D0B67ED07145}"/>
                    </a:ext>
                  </a:extLst>
                </p14:cNvPr>
                <p14:cNvContentPartPr/>
                <p14:nvPr/>
              </p14:nvContentPartPr>
              <p14:xfrm>
                <a:off x="9768383" y="1674838"/>
                <a:ext cx="209160" cy="1008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A93C4F69-E36E-3883-7CDF-D0B67ED0714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59743" y="1665838"/>
                  <a:ext cx="22680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159607C-F0B9-3FB1-AD74-2C7FFC684C92}"/>
              </a:ext>
            </a:extLst>
          </p:cNvPr>
          <p:cNvGrpSpPr/>
          <p:nvPr/>
        </p:nvGrpSpPr>
        <p:grpSpPr>
          <a:xfrm>
            <a:off x="7785863" y="44758"/>
            <a:ext cx="381240" cy="346680"/>
            <a:chOff x="7785863" y="44758"/>
            <a:chExt cx="381240" cy="34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7BECAAB9-C9F2-062E-5BCA-702029682CC3}"/>
                    </a:ext>
                  </a:extLst>
                </p14:cNvPr>
                <p14:cNvContentPartPr/>
                <p14:nvPr/>
              </p14:nvContentPartPr>
              <p14:xfrm>
                <a:off x="7803863" y="99118"/>
                <a:ext cx="19440" cy="22860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7BECAAB9-C9F2-062E-5BCA-702029682CC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95223" y="90478"/>
                  <a:ext cx="370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983FD936-0482-A3C5-CDE6-C5B6B384582E}"/>
                    </a:ext>
                  </a:extLst>
                </p14:cNvPr>
                <p14:cNvContentPartPr/>
                <p14:nvPr/>
              </p14:nvContentPartPr>
              <p14:xfrm>
                <a:off x="7785863" y="44758"/>
                <a:ext cx="381240" cy="34668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983FD936-0482-A3C5-CDE6-C5B6B384582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76863" y="36118"/>
                  <a:ext cx="39888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05364DC-DA2B-EAE3-7356-37210984EA24}"/>
              </a:ext>
            </a:extLst>
          </p:cNvPr>
          <p:cNvGrpSpPr/>
          <p:nvPr/>
        </p:nvGrpSpPr>
        <p:grpSpPr>
          <a:xfrm>
            <a:off x="7196543" y="3766078"/>
            <a:ext cx="705960" cy="351000"/>
            <a:chOff x="7196543" y="3766078"/>
            <a:chExt cx="705960" cy="35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9833417D-0FFC-AB70-4674-C71C466502D8}"/>
                    </a:ext>
                  </a:extLst>
                </p14:cNvPr>
                <p14:cNvContentPartPr/>
                <p14:nvPr/>
              </p14:nvContentPartPr>
              <p14:xfrm>
                <a:off x="7594343" y="3847438"/>
                <a:ext cx="273240" cy="2196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9833417D-0FFC-AB70-4674-C71C466502D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85343" y="3838798"/>
                  <a:ext cx="2908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9E8FF0ED-7550-A2F1-2251-B40DFDCFAD44}"/>
                    </a:ext>
                  </a:extLst>
                </p14:cNvPr>
                <p14:cNvContentPartPr/>
                <p14:nvPr/>
              </p14:nvContentPartPr>
              <p14:xfrm>
                <a:off x="7532423" y="3847438"/>
                <a:ext cx="370080" cy="25272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9E8FF0ED-7550-A2F1-2251-B40DFDCFAD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23423" y="3838798"/>
                  <a:ext cx="3877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D5EC03F2-5B89-5D05-2067-C947FDAE7ADE}"/>
                    </a:ext>
                  </a:extLst>
                </p14:cNvPr>
                <p14:cNvContentPartPr/>
                <p14:nvPr/>
              </p14:nvContentPartPr>
              <p14:xfrm>
                <a:off x="7196543" y="3784078"/>
                <a:ext cx="146160" cy="28224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D5EC03F2-5B89-5D05-2067-C947FDAE7AD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87543" y="3775438"/>
                  <a:ext cx="1638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A3E9BC52-76CC-01C3-C1D5-7C7594EB87DE}"/>
                    </a:ext>
                  </a:extLst>
                </p14:cNvPr>
                <p14:cNvContentPartPr/>
                <p14:nvPr/>
              </p14:nvContentPartPr>
              <p14:xfrm>
                <a:off x="7342343" y="3766078"/>
                <a:ext cx="171720" cy="35100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A3E9BC52-76CC-01C3-C1D5-7C7594EB87D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33703" y="3757078"/>
                  <a:ext cx="1893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F9E0FC5F-EE31-C521-E35F-B40331129AE8}"/>
                    </a:ext>
                  </a:extLst>
                </p14:cNvPr>
                <p14:cNvContentPartPr/>
                <p14:nvPr/>
              </p14:nvContentPartPr>
              <p14:xfrm>
                <a:off x="7242263" y="3938158"/>
                <a:ext cx="189720" cy="36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F9E0FC5F-EE31-C521-E35F-B40331129AE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33623" y="3929518"/>
                  <a:ext cx="2073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4F1A475-C196-5A4E-F6D3-38FD5F517839}"/>
              </a:ext>
            </a:extLst>
          </p:cNvPr>
          <p:cNvGrpSpPr/>
          <p:nvPr/>
        </p:nvGrpSpPr>
        <p:grpSpPr>
          <a:xfrm>
            <a:off x="10057103" y="2444158"/>
            <a:ext cx="729720" cy="700200"/>
            <a:chOff x="10057103" y="2444158"/>
            <a:chExt cx="729720" cy="70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814C2F35-3B97-4D3F-0E18-BA40F8D081AA}"/>
                    </a:ext>
                  </a:extLst>
                </p14:cNvPr>
                <p14:cNvContentPartPr/>
                <p14:nvPr/>
              </p14:nvContentPartPr>
              <p14:xfrm>
                <a:off x="10057103" y="2543878"/>
                <a:ext cx="245880" cy="60048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814C2F35-3B97-4D3F-0E18-BA40F8D081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48103" y="2534878"/>
                  <a:ext cx="2635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438C2F54-1135-DB05-AC4E-935771DDC4F1}"/>
                    </a:ext>
                  </a:extLst>
                </p14:cNvPr>
                <p14:cNvContentPartPr/>
                <p14:nvPr/>
              </p14:nvContentPartPr>
              <p14:xfrm>
                <a:off x="10293623" y="2480518"/>
                <a:ext cx="198720" cy="51192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438C2F54-1135-DB05-AC4E-935771DDC4F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84983" y="2471518"/>
                  <a:ext cx="21636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061BEBF8-04E5-1DF0-C025-6732B15ED81F}"/>
                    </a:ext>
                  </a:extLst>
                </p14:cNvPr>
                <p14:cNvContentPartPr/>
                <p14:nvPr/>
              </p14:nvContentPartPr>
              <p14:xfrm>
                <a:off x="10230263" y="2823598"/>
                <a:ext cx="158760" cy="1944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061BEBF8-04E5-1DF0-C025-6732B15ED81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221623" y="2814958"/>
                  <a:ext cx="1764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F323D1FF-CAF3-A4C2-6B12-CBD5B50E8139}"/>
                    </a:ext>
                  </a:extLst>
                </p14:cNvPr>
                <p14:cNvContentPartPr/>
                <p14:nvPr/>
              </p14:nvContentPartPr>
              <p14:xfrm>
                <a:off x="10547063" y="2444158"/>
                <a:ext cx="135720" cy="13320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F323D1FF-CAF3-A4C2-6B12-CBD5B50E81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38423" y="2435518"/>
                  <a:ext cx="1533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5A98C1F4-281D-BD6F-C21B-11822C786158}"/>
                    </a:ext>
                  </a:extLst>
                </p14:cNvPr>
                <p14:cNvContentPartPr/>
                <p14:nvPr/>
              </p14:nvContentPartPr>
              <p14:xfrm>
                <a:off x="10718423" y="2453518"/>
                <a:ext cx="68400" cy="9468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5A98C1F4-281D-BD6F-C21B-11822C78615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09423" y="2444518"/>
                  <a:ext cx="86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532512BC-2EB3-2D7E-4DA0-FF2BF218AA74}"/>
                    </a:ext>
                  </a:extLst>
                </p14:cNvPr>
                <p14:cNvContentPartPr/>
                <p14:nvPr/>
              </p14:nvContentPartPr>
              <p14:xfrm>
                <a:off x="10691063" y="2588878"/>
                <a:ext cx="25560" cy="47916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532512BC-2EB3-2D7E-4DA0-FF2BF218AA7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682063" y="2580238"/>
                  <a:ext cx="43200" cy="496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A1A5311-88AB-D232-8C8E-DF0A120CE074}"/>
              </a:ext>
            </a:extLst>
          </p:cNvPr>
          <p:cNvSpPr txBox="1"/>
          <p:nvPr/>
        </p:nvSpPr>
        <p:spPr>
          <a:xfrm>
            <a:off x="832919" y="5088048"/>
            <a:ext cx="415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30, 0 </a:t>
            </a:r>
            <a:r>
              <a:rPr lang="ko-KR" altLang="en-US" dirty="0"/>
              <a:t>이라고 하는 벡터로 </a:t>
            </a:r>
            <a:r>
              <a:rPr lang="ko-KR" altLang="en-US" dirty="0" err="1"/>
              <a:t>만들수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56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881B5DE-0447-7B05-FFD7-B0CFA2A9751C}"/>
              </a:ext>
            </a:extLst>
          </p:cNvPr>
          <p:cNvSpPr/>
          <p:nvPr/>
        </p:nvSpPr>
        <p:spPr>
          <a:xfrm>
            <a:off x="3393541" y="209739"/>
            <a:ext cx="6438522" cy="64385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CA4028-53C7-606E-AB85-CFFE58889DA4}"/>
              </a:ext>
            </a:extLst>
          </p:cNvPr>
          <p:cNvCxnSpPr>
            <a:endCxn id="2" idx="6"/>
          </p:cNvCxnSpPr>
          <p:nvPr/>
        </p:nvCxnSpPr>
        <p:spPr>
          <a:xfrm>
            <a:off x="6612801" y="3428999"/>
            <a:ext cx="3219262" cy="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9EDCDC-8C50-10A5-6F2A-0B505ABE6145}"/>
              </a:ext>
            </a:extLst>
          </p:cNvPr>
          <p:cNvCxnSpPr>
            <a:cxnSpLocks/>
          </p:cNvCxnSpPr>
          <p:nvPr/>
        </p:nvCxnSpPr>
        <p:spPr>
          <a:xfrm flipV="1">
            <a:off x="6612796" y="2064190"/>
            <a:ext cx="2902397" cy="13648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5010293-813B-E2AB-0424-EC73A9AFB11B}"/>
              </a:ext>
            </a:extLst>
          </p:cNvPr>
          <p:cNvCxnSpPr>
            <a:cxnSpLocks/>
          </p:cNvCxnSpPr>
          <p:nvPr/>
        </p:nvCxnSpPr>
        <p:spPr>
          <a:xfrm flipV="1">
            <a:off x="6612796" y="434566"/>
            <a:ext cx="1091703" cy="299443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D3BA70B-03C0-C971-8746-69C9BA5626BB}"/>
              </a:ext>
            </a:extLst>
          </p:cNvPr>
          <p:cNvSpPr txBox="1"/>
          <p:nvPr/>
        </p:nvSpPr>
        <p:spPr>
          <a:xfrm>
            <a:off x="8222432" y="352179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405BD9-8511-4948-1607-DE0D7827A4F5}"/>
              </a:ext>
            </a:extLst>
          </p:cNvPr>
          <p:cNvSpPr/>
          <p:nvPr/>
        </p:nvSpPr>
        <p:spPr>
          <a:xfrm rot="19037235">
            <a:off x="5707450" y="1215295"/>
            <a:ext cx="2902397" cy="1410074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부분 원형 6">
            <a:extLst>
              <a:ext uri="{FF2B5EF4-FFF2-40B4-BE49-F238E27FC236}">
                <a16:creationId xmlns:a16="http://schemas.microsoft.com/office/drawing/2014/main" id="{84B0688C-D25C-FCC3-17B3-A5CF25382BA3}"/>
              </a:ext>
            </a:extLst>
          </p:cNvPr>
          <p:cNvSpPr/>
          <p:nvPr/>
        </p:nvSpPr>
        <p:spPr>
          <a:xfrm rot="1615323">
            <a:off x="5570049" y="2369162"/>
            <a:ext cx="2107173" cy="2107173"/>
          </a:xfrm>
          <a:prstGeom prst="pie">
            <a:avLst>
              <a:gd name="adj1" fmla="val 17375507"/>
              <a:gd name="adj2" fmla="val 20033460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         </a:t>
            </a:r>
            <a:r>
              <a:rPr lang="ko-KR" altLang="en-US" dirty="0" err="1">
                <a:solidFill>
                  <a:schemeClr val="tx1"/>
                </a:solidFill>
              </a:rPr>
              <a:t>세타</a:t>
            </a:r>
            <a:r>
              <a:rPr lang="ko-KR" altLang="en-US" dirty="0">
                <a:solidFill>
                  <a:schemeClr val="tx1"/>
                </a:solidFill>
              </a:rPr>
              <a:t>         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8E839D1-BDF7-289A-36CF-0ED631C63C3C}"/>
                  </a:ext>
                </a:extLst>
              </p14:cNvPr>
              <p14:cNvContentPartPr/>
              <p14:nvPr/>
            </p14:nvContentPartPr>
            <p14:xfrm>
              <a:off x="8581823" y="1363798"/>
              <a:ext cx="239760" cy="21420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8E839D1-BDF7-289A-36CF-0ED631C63C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3183" y="1355158"/>
                <a:ext cx="257400" cy="23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2B1E7584-094E-0386-D9D4-3CA46C138E74}"/>
              </a:ext>
            </a:extLst>
          </p:cNvPr>
          <p:cNvGrpSpPr/>
          <p:nvPr/>
        </p:nvGrpSpPr>
        <p:grpSpPr>
          <a:xfrm>
            <a:off x="9054393" y="871318"/>
            <a:ext cx="460800" cy="492480"/>
            <a:chOff x="9126503" y="911998"/>
            <a:chExt cx="4608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DB2059E-8660-C9E3-7A67-C07C1AA1A477}"/>
                    </a:ext>
                  </a:extLst>
                </p14:cNvPr>
                <p14:cNvContentPartPr/>
                <p14:nvPr/>
              </p14:nvContentPartPr>
              <p14:xfrm>
                <a:off x="9126503" y="911998"/>
                <a:ext cx="389160" cy="4737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DB2059E-8660-C9E3-7A67-C07C1AA1A4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17863" y="903358"/>
                  <a:ext cx="40680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15159A2-7D20-18B8-0F3D-38E11FD41E76}"/>
                    </a:ext>
                  </a:extLst>
                </p14:cNvPr>
                <p14:cNvContentPartPr/>
                <p14:nvPr/>
              </p14:nvContentPartPr>
              <p14:xfrm>
                <a:off x="9424583" y="1249318"/>
                <a:ext cx="162720" cy="1551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15159A2-7D20-18B8-0F3D-38E11FD41E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15583" y="1240678"/>
                  <a:ext cx="18036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390157-C892-2202-41EA-1EB871BB159E}"/>
              </a:ext>
            </a:extLst>
          </p:cNvPr>
          <p:cNvGrpSpPr/>
          <p:nvPr/>
        </p:nvGrpSpPr>
        <p:grpSpPr>
          <a:xfrm>
            <a:off x="9747503" y="1674838"/>
            <a:ext cx="343440" cy="410400"/>
            <a:chOff x="9747503" y="1674838"/>
            <a:chExt cx="343440" cy="41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6BC42EB2-29FC-5D31-DFA2-C448131C375B}"/>
                    </a:ext>
                  </a:extLst>
                </p14:cNvPr>
                <p14:cNvContentPartPr/>
                <p14:nvPr/>
              </p14:nvContentPartPr>
              <p14:xfrm>
                <a:off x="9747503" y="1674838"/>
                <a:ext cx="110520" cy="4104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6BC42EB2-29FC-5D31-DFA2-C448131C375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38503" y="1665838"/>
                  <a:ext cx="1281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6607172B-3B53-8336-2791-DDD027398683}"/>
                    </a:ext>
                  </a:extLst>
                </p14:cNvPr>
                <p14:cNvContentPartPr/>
                <p14:nvPr/>
              </p14:nvContentPartPr>
              <p14:xfrm>
                <a:off x="9786383" y="1683838"/>
                <a:ext cx="304560" cy="3621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6607172B-3B53-8336-2791-DDD0273986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77743" y="1675198"/>
                  <a:ext cx="3222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8E015D81-77B4-483D-CF6C-E02BAC2753F2}"/>
                    </a:ext>
                  </a:extLst>
                </p14:cNvPr>
                <p14:cNvContentPartPr/>
                <p14:nvPr/>
              </p14:nvContentPartPr>
              <p14:xfrm>
                <a:off x="9877103" y="1864918"/>
                <a:ext cx="186840" cy="972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8E015D81-77B4-483D-CF6C-E02BAC2753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68463" y="1856278"/>
                  <a:ext cx="20448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8353BC9-DE9B-7C7D-3C06-CDAACE27616F}"/>
              </a:ext>
            </a:extLst>
          </p:cNvPr>
          <p:cNvGrpSpPr/>
          <p:nvPr/>
        </p:nvGrpSpPr>
        <p:grpSpPr>
          <a:xfrm>
            <a:off x="7870463" y="-27242"/>
            <a:ext cx="196920" cy="363600"/>
            <a:chOff x="7870463" y="-27242"/>
            <a:chExt cx="196920" cy="36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26BA4079-CF5A-2108-E5DE-A052AC817BB4}"/>
                    </a:ext>
                  </a:extLst>
                </p14:cNvPr>
                <p14:cNvContentPartPr/>
                <p14:nvPr/>
              </p14:nvContentPartPr>
              <p14:xfrm>
                <a:off x="7903583" y="27118"/>
                <a:ext cx="360" cy="30852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26BA4079-CF5A-2108-E5DE-A052AC817BB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94583" y="18118"/>
                  <a:ext cx="180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2BEF571F-1E9D-8B0B-0115-C253FF54E9D8}"/>
                    </a:ext>
                  </a:extLst>
                </p14:cNvPr>
                <p14:cNvContentPartPr/>
                <p14:nvPr/>
              </p14:nvContentPartPr>
              <p14:xfrm>
                <a:off x="7870463" y="-27242"/>
                <a:ext cx="196920" cy="3636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2BEF571F-1E9D-8B0B-0115-C253FF54E9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61823" y="-36242"/>
                  <a:ext cx="214560" cy="381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0F863E9-1872-C8F6-6C3A-F89E4C16A646}"/>
              </a:ext>
            </a:extLst>
          </p:cNvPr>
          <p:cNvSpPr txBox="1"/>
          <p:nvPr/>
        </p:nvSpPr>
        <p:spPr>
          <a:xfrm>
            <a:off x="7158647" y="4253643"/>
            <a:ext cx="232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QX = cos(</a:t>
            </a:r>
            <a:r>
              <a:rPr lang="ko-KR" altLang="en-US" dirty="0" err="1"/>
              <a:t>세타</a:t>
            </a:r>
            <a:r>
              <a:rPr lang="en-US" altLang="ko-KR" dirty="0"/>
              <a:t>) * AX</a:t>
            </a:r>
          </a:p>
          <a:p>
            <a:r>
              <a:rPr lang="en-US" altLang="ko-KR" dirty="0"/>
              <a:t>QY = sin(</a:t>
            </a:r>
            <a:r>
              <a:rPr lang="ko-KR" altLang="en-US" dirty="0" err="1"/>
              <a:t>세타</a:t>
            </a:r>
            <a:r>
              <a:rPr lang="en-US" altLang="ko-KR" dirty="0"/>
              <a:t>) * AX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077B97-43BD-E721-77D2-8B31631C9B3A}"/>
              </a:ext>
            </a:extLst>
          </p:cNvPr>
          <p:cNvSpPr txBox="1"/>
          <p:nvPr/>
        </p:nvSpPr>
        <p:spPr>
          <a:xfrm>
            <a:off x="295325" y="548152"/>
            <a:ext cx="2778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n</a:t>
            </a:r>
            <a:r>
              <a:rPr lang="ko-KR" altLang="en-US" dirty="0"/>
              <a:t>도 회전한 벡터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BX = cos(</a:t>
            </a:r>
            <a:r>
              <a:rPr lang="ko-KR" altLang="en-US" dirty="0" err="1"/>
              <a:t>세타</a:t>
            </a:r>
            <a:r>
              <a:rPr lang="en-US" altLang="ko-KR" dirty="0"/>
              <a:t>) * AX - ?</a:t>
            </a:r>
          </a:p>
          <a:p>
            <a:r>
              <a:rPr lang="en-US" altLang="ko-KR" dirty="0"/>
              <a:t>BY = sin(</a:t>
            </a:r>
            <a:r>
              <a:rPr lang="ko-KR" altLang="en-US" dirty="0" err="1"/>
              <a:t>세타</a:t>
            </a:r>
            <a:r>
              <a:rPr lang="en-US" altLang="ko-KR" dirty="0"/>
              <a:t>) * AX + ?</a:t>
            </a:r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3A641233-011B-538C-1688-71C06835A746}"/>
              </a:ext>
            </a:extLst>
          </p:cNvPr>
          <p:cNvSpPr/>
          <p:nvPr/>
        </p:nvSpPr>
        <p:spPr>
          <a:xfrm>
            <a:off x="7744886" y="411665"/>
            <a:ext cx="995797" cy="1095616"/>
          </a:xfrm>
          <a:prstGeom prst="rt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0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881B5DE-0447-7B05-FFD7-B0CFA2A9751C}"/>
              </a:ext>
            </a:extLst>
          </p:cNvPr>
          <p:cNvSpPr/>
          <p:nvPr/>
        </p:nvSpPr>
        <p:spPr>
          <a:xfrm>
            <a:off x="3393541" y="209739"/>
            <a:ext cx="6438522" cy="64385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CA4028-53C7-606E-AB85-CFFE58889DA4}"/>
              </a:ext>
            </a:extLst>
          </p:cNvPr>
          <p:cNvCxnSpPr>
            <a:endCxn id="2" idx="6"/>
          </p:cNvCxnSpPr>
          <p:nvPr/>
        </p:nvCxnSpPr>
        <p:spPr>
          <a:xfrm>
            <a:off x="6612801" y="3428999"/>
            <a:ext cx="3219262" cy="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9EDCDC-8C50-10A5-6F2A-0B505ABE6145}"/>
              </a:ext>
            </a:extLst>
          </p:cNvPr>
          <p:cNvCxnSpPr>
            <a:cxnSpLocks/>
          </p:cNvCxnSpPr>
          <p:nvPr/>
        </p:nvCxnSpPr>
        <p:spPr>
          <a:xfrm flipV="1">
            <a:off x="6612796" y="2064190"/>
            <a:ext cx="2902397" cy="13648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5010293-813B-E2AB-0424-EC73A9AFB11B}"/>
              </a:ext>
            </a:extLst>
          </p:cNvPr>
          <p:cNvCxnSpPr>
            <a:cxnSpLocks/>
          </p:cNvCxnSpPr>
          <p:nvPr/>
        </p:nvCxnSpPr>
        <p:spPr>
          <a:xfrm flipV="1">
            <a:off x="6612796" y="434566"/>
            <a:ext cx="1091703" cy="299443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D3BA70B-03C0-C971-8746-69C9BA5626BB}"/>
              </a:ext>
            </a:extLst>
          </p:cNvPr>
          <p:cNvSpPr txBox="1"/>
          <p:nvPr/>
        </p:nvSpPr>
        <p:spPr>
          <a:xfrm>
            <a:off x="8222432" y="352179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405BD9-8511-4948-1607-DE0D7827A4F5}"/>
              </a:ext>
            </a:extLst>
          </p:cNvPr>
          <p:cNvSpPr/>
          <p:nvPr/>
        </p:nvSpPr>
        <p:spPr>
          <a:xfrm rot="19037235">
            <a:off x="5707450" y="1215295"/>
            <a:ext cx="2902397" cy="1410074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부분 원형 6">
            <a:extLst>
              <a:ext uri="{FF2B5EF4-FFF2-40B4-BE49-F238E27FC236}">
                <a16:creationId xmlns:a16="http://schemas.microsoft.com/office/drawing/2014/main" id="{84B0688C-D25C-FCC3-17B3-A5CF25382BA3}"/>
              </a:ext>
            </a:extLst>
          </p:cNvPr>
          <p:cNvSpPr/>
          <p:nvPr/>
        </p:nvSpPr>
        <p:spPr>
          <a:xfrm rot="1615323">
            <a:off x="5570049" y="2369162"/>
            <a:ext cx="2107173" cy="2107173"/>
          </a:xfrm>
          <a:prstGeom prst="pie">
            <a:avLst>
              <a:gd name="adj1" fmla="val 17375507"/>
              <a:gd name="adj2" fmla="val 20033460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         </a:t>
            </a:r>
            <a:r>
              <a:rPr lang="ko-KR" altLang="en-US" dirty="0" err="1">
                <a:solidFill>
                  <a:schemeClr val="tx1"/>
                </a:solidFill>
              </a:rPr>
              <a:t>세타</a:t>
            </a:r>
            <a:r>
              <a:rPr lang="ko-KR" altLang="en-US" dirty="0">
                <a:solidFill>
                  <a:schemeClr val="tx1"/>
                </a:solidFill>
              </a:rPr>
              <a:t>         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8E839D1-BDF7-289A-36CF-0ED631C63C3C}"/>
                  </a:ext>
                </a:extLst>
              </p14:cNvPr>
              <p14:cNvContentPartPr/>
              <p14:nvPr/>
            </p14:nvContentPartPr>
            <p14:xfrm>
              <a:off x="8581823" y="1363798"/>
              <a:ext cx="239760" cy="21420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8E839D1-BDF7-289A-36CF-0ED631C63C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3183" y="1355158"/>
                <a:ext cx="257400" cy="23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2B1E7584-094E-0386-D9D4-3CA46C138E74}"/>
              </a:ext>
            </a:extLst>
          </p:cNvPr>
          <p:cNvGrpSpPr/>
          <p:nvPr/>
        </p:nvGrpSpPr>
        <p:grpSpPr>
          <a:xfrm>
            <a:off x="9054393" y="871318"/>
            <a:ext cx="460800" cy="492480"/>
            <a:chOff x="9126503" y="911998"/>
            <a:chExt cx="4608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DB2059E-8660-C9E3-7A67-C07C1AA1A477}"/>
                    </a:ext>
                  </a:extLst>
                </p14:cNvPr>
                <p14:cNvContentPartPr/>
                <p14:nvPr/>
              </p14:nvContentPartPr>
              <p14:xfrm>
                <a:off x="9126503" y="911998"/>
                <a:ext cx="389160" cy="4737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DB2059E-8660-C9E3-7A67-C07C1AA1A4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17863" y="903358"/>
                  <a:ext cx="40680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15159A2-7D20-18B8-0F3D-38E11FD41E76}"/>
                    </a:ext>
                  </a:extLst>
                </p14:cNvPr>
                <p14:cNvContentPartPr/>
                <p14:nvPr/>
              </p14:nvContentPartPr>
              <p14:xfrm>
                <a:off x="9424583" y="1249318"/>
                <a:ext cx="162720" cy="1551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15159A2-7D20-18B8-0F3D-38E11FD41E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15583" y="1240678"/>
                  <a:ext cx="18036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390157-C892-2202-41EA-1EB871BB159E}"/>
              </a:ext>
            </a:extLst>
          </p:cNvPr>
          <p:cNvGrpSpPr/>
          <p:nvPr/>
        </p:nvGrpSpPr>
        <p:grpSpPr>
          <a:xfrm>
            <a:off x="9747503" y="1674838"/>
            <a:ext cx="343440" cy="410400"/>
            <a:chOff x="9747503" y="1674838"/>
            <a:chExt cx="343440" cy="41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6BC42EB2-29FC-5D31-DFA2-C448131C375B}"/>
                    </a:ext>
                  </a:extLst>
                </p14:cNvPr>
                <p14:cNvContentPartPr/>
                <p14:nvPr/>
              </p14:nvContentPartPr>
              <p14:xfrm>
                <a:off x="9747503" y="1674838"/>
                <a:ext cx="110520" cy="4104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6BC42EB2-29FC-5D31-DFA2-C448131C375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38503" y="1665838"/>
                  <a:ext cx="1281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6607172B-3B53-8336-2791-DDD027398683}"/>
                    </a:ext>
                  </a:extLst>
                </p14:cNvPr>
                <p14:cNvContentPartPr/>
                <p14:nvPr/>
              </p14:nvContentPartPr>
              <p14:xfrm>
                <a:off x="9786383" y="1683838"/>
                <a:ext cx="304560" cy="3621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6607172B-3B53-8336-2791-DDD0273986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77743" y="1675198"/>
                  <a:ext cx="3222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8E015D81-77B4-483D-CF6C-E02BAC2753F2}"/>
                    </a:ext>
                  </a:extLst>
                </p14:cNvPr>
                <p14:cNvContentPartPr/>
                <p14:nvPr/>
              </p14:nvContentPartPr>
              <p14:xfrm>
                <a:off x="9877103" y="1864918"/>
                <a:ext cx="186840" cy="972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8E015D81-77B4-483D-CF6C-E02BAC2753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68463" y="1856278"/>
                  <a:ext cx="20448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8353BC9-DE9B-7C7D-3C06-CDAACE27616F}"/>
              </a:ext>
            </a:extLst>
          </p:cNvPr>
          <p:cNvGrpSpPr/>
          <p:nvPr/>
        </p:nvGrpSpPr>
        <p:grpSpPr>
          <a:xfrm>
            <a:off x="7870463" y="-27242"/>
            <a:ext cx="196920" cy="363600"/>
            <a:chOff x="7870463" y="-27242"/>
            <a:chExt cx="196920" cy="36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26BA4079-CF5A-2108-E5DE-A052AC817BB4}"/>
                    </a:ext>
                  </a:extLst>
                </p14:cNvPr>
                <p14:cNvContentPartPr/>
                <p14:nvPr/>
              </p14:nvContentPartPr>
              <p14:xfrm>
                <a:off x="7903583" y="27118"/>
                <a:ext cx="360" cy="30852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26BA4079-CF5A-2108-E5DE-A052AC817BB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94583" y="18118"/>
                  <a:ext cx="180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2BEF571F-1E9D-8B0B-0115-C253FF54E9D8}"/>
                    </a:ext>
                  </a:extLst>
                </p14:cNvPr>
                <p14:cNvContentPartPr/>
                <p14:nvPr/>
              </p14:nvContentPartPr>
              <p14:xfrm>
                <a:off x="7870463" y="-27242"/>
                <a:ext cx="196920" cy="3636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2BEF571F-1E9D-8B0B-0115-C253FF54E9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61823" y="-36242"/>
                  <a:ext cx="214560" cy="381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0F863E9-1872-C8F6-6C3A-F89E4C16A646}"/>
              </a:ext>
            </a:extLst>
          </p:cNvPr>
          <p:cNvSpPr txBox="1"/>
          <p:nvPr/>
        </p:nvSpPr>
        <p:spPr>
          <a:xfrm>
            <a:off x="7158647" y="4253643"/>
            <a:ext cx="232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QX = cos(</a:t>
            </a:r>
            <a:r>
              <a:rPr lang="ko-KR" altLang="en-US" dirty="0" err="1"/>
              <a:t>세타</a:t>
            </a:r>
            <a:r>
              <a:rPr lang="en-US" altLang="ko-KR" dirty="0"/>
              <a:t>) * AX</a:t>
            </a:r>
          </a:p>
          <a:p>
            <a:r>
              <a:rPr lang="en-US" altLang="ko-KR" dirty="0"/>
              <a:t>QY = sin(</a:t>
            </a:r>
            <a:r>
              <a:rPr lang="ko-KR" altLang="en-US" dirty="0" err="1"/>
              <a:t>세타</a:t>
            </a:r>
            <a:r>
              <a:rPr lang="en-US" altLang="ko-KR" dirty="0"/>
              <a:t>) * AX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077B97-43BD-E721-77D2-8B31631C9B3A}"/>
              </a:ext>
            </a:extLst>
          </p:cNvPr>
          <p:cNvSpPr txBox="1"/>
          <p:nvPr/>
        </p:nvSpPr>
        <p:spPr>
          <a:xfrm>
            <a:off x="295325" y="548152"/>
            <a:ext cx="2778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n</a:t>
            </a:r>
            <a:r>
              <a:rPr lang="ko-KR" altLang="en-US" dirty="0"/>
              <a:t>도 회전한 벡터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BX = cos(</a:t>
            </a:r>
            <a:r>
              <a:rPr lang="ko-KR" altLang="en-US" dirty="0" err="1"/>
              <a:t>세타</a:t>
            </a:r>
            <a:r>
              <a:rPr lang="en-US" altLang="ko-KR" dirty="0"/>
              <a:t>) * AX - ?</a:t>
            </a:r>
          </a:p>
          <a:p>
            <a:r>
              <a:rPr lang="en-US" altLang="ko-KR" dirty="0"/>
              <a:t>BY = sin(</a:t>
            </a:r>
            <a:r>
              <a:rPr lang="ko-KR" altLang="en-US" dirty="0" err="1"/>
              <a:t>세타</a:t>
            </a:r>
            <a:r>
              <a:rPr lang="en-US" altLang="ko-KR" dirty="0"/>
              <a:t>) * AX + ?</a:t>
            </a: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796DC17E-4EAC-1552-E6ED-37583529FC1C}"/>
              </a:ext>
            </a:extLst>
          </p:cNvPr>
          <p:cNvSpPr/>
          <p:nvPr/>
        </p:nvSpPr>
        <p:spPr>
          <a:xfrm>
            <a:off x="515191" y="3272828"/>
            <a:ext cx="995797" cy="1095616"/>
          </a:xfrm>
          <a:prstGeom prst="rt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BBA16-52B3-11C3-236F-E6AE00BE948E}"/>
              </a:ext>
            </a:extLst>
          </p:cNvPr>
          <p:cNvSpPr txBox="1"/>
          <p:nvPr/>
        </p:nvSpPr>
        <p:spPr>
          <a:xfrm>
            <a:off x="497845" y="274659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직각 삼각형</a:t>
            </a:r>
            <a:endParaRPr lang="en-US" altLang="ko-KR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8A84150-BA44-0F39-85F5-D89718D9DC6D}"/>
              </a:ext>
            </a:extLst>
          </p:cNvPr>
          <p:cNvGrpSpPr/>
          <p:nvPr/>
        </p:nvGrpSpPr>
        <p:grpSpPr>
          <a:xfrm>
            <a:off x="7744886" y="411665"/>
            <a:ext cx="995797" cy="1095616"/>
            <a:chOff x="7744886" y="411665"/>
            <a:chExt cx="995797" cy="1095616"/>
          </a:xfrm>
        </p:grpSpPr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id="{3A641233-011B-538C-1688-71C06835A746}"/>
                </a:ext>
              </a:extLst>
            </p:cNvPr>
            <p:cNvSpPr/>
            <p:nvPr/>
          </p:nvSpPr>
          <p:spPr>
            <a:xfrm>
              <a:off x="7744886" y="411665"/>
              <a:ext cx="995797" cy="1095616"/>
            </a:xfrm>
            <a:prstGeom prst="rtTriangl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C2DE33A5-752D-4E80-B75C-A6F64245115A}"/>
                    </a:ext>
                  </a:extLst>
                </p14:cNvPr>
                <p14:cNvContentPartPr/>
                <p14:nvPr/>
              </p14:nvContentPartPr>
              <p14:xfrm>
                <a:off x="7758863" y="643997"/>
                <a:ext cx="149400" cy="622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C2DE33A5-752D-4E80-B75C-A6F64245115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49863" y="635357"/>
                  <a:ext cx="16704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3E670AE-8CB6-03C4-87DD-C1533D878D52}"/>
              </a:ext>
            </a:extLst>
          </p:cNvPr>
          <p:cNvGrpSpPr/>
          <p:nvPr/>
        </p:nvGrpSpPr>
        <p:grpSpPr>
          <a:xfrm>
            <a:off x="5576614" y="2357525"/>
            <a:ext cx="995797" cy="1095616"/>
            <a:chOff x="7744886" y="411665"/>
            <a:chExt cx="995797" cy="1095616"/>
          </a:xfrm>
        </p:grpSpPr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A9565387-F98F-C207-30F1-898696D5E63D}"/>
                </a:ext>
              </a:extLst>
            </p:cNvPr>
            <p:cNvSpPr/>
            <p:nvPr/>
          </p:nvSpPr>
          <p:spPr>
            <a:xfrm>
              <a:off x="7744886" y="411665"/>
              <a:ext cx="995797" cy="1095616"/>
            </a:xfrm>
            <a:prstGeom prst="rtTriangl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FD14FF66-ED05-AEB7-9FC5-668FFC3B1D09}"/>
                    </a:ext>
                  </a:extLst>
                </p14:cNvPr>
                <p14:cNvContentPartPr/>
                <p14:nvPr/>
              </p14:nvContentPartPr>
              <p14:xfrm>
                <a:off x="7758863" y="643997"/>
                <a:ext cx="149400" cy="6228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FD14FF66-ED05-AEB7-9FC5-668FFC3B1D0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49863" y="635357"/>
                  <a:ext cx="167040" cy="79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부분 원형 32">
            <a:extLst>
              <a:ext uri="{FF2B5EF4-FFF2-40B4-BE49-F238E27FC236}">
                <a16:creationId xmlns:a16="http://schemas.microsoft.com/office/drawing/2014/main" id="{08C1C597-ADF0-CBBF-E44B-4090467D022E}"/>
              </a:ext>
            </a:extLst>
          </p:cNvPr>
          <p:cNvSpPr/>
          <p:nvPr/>
        </p:nvSpPr>
        <p:spPr>
          <a:xfrm rot="7086307">
            <a:off x="5073015" y="1867926"/>
            <a:ext cx="1042471" cy="1042471"/>
          </a:xfrm>
          <a:prstGeom prst="pie">
            <a:avLst>
              <a:gd name="adj1" fmla="val 17375507"/>
              <a:gd name="adj2" fmla="val 20033460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          </a:t>
            </a:r>
            <a:endParaRPr lang="en-US" altLang="ko-KR" dirty="0">
              <a:solidFill>
                <a:schemeClr val="tx1"/>
              </a:solidFill>
            </a:endParaRPr>
          </a:p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        </a:t>
            </a:r>
            <a:r>
              <a:rPr lang="ko-KR" altLang="en-US" sz="1000" dirty="0">
                <a:solidFill>
                  <a:schemeClr val="tx1"/>
                </a:solidFill>
              </a:rPr>
              <a:t>    </a:t>
            </a:r>
            <a:r>
              <a:rPr lang="ko-KR" altLang="en-US" sz="1000" dirty="0" err="1">
                <a:solidFill>
                  <a:schemeClr val="tx1"/>
                </a:solidFill>
              </a:rPr>
              <a:t>세타</a:t>
            </a:r>
            <a:r>
              <a:rPr lang="ko-KR" altLang="en-US" dirty="0">
                <a:solidFill>
                  <a:schemeClr val="tx1"/>
                </a:solidFill>
              </a:rPr>
              <a:t>         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3D090F35-17B0-6725-1023-5DB70E1A381B}"/>
                  </a:ext>
                </a:extLst>
              </p14:cNvPr>
              <p14:cNvContentPartPr/>
              <p14:nvPr/>
            </p14:nvContentPartPr>
            <p14:xfrm>
              <a:off x="6390855" y="2947695"/>
              <a:ext cx="479880" cy="26208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3D090F35-17B0-6725-1023-5DB70E1A381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382215" y="2939055"/>
                <a:ext cx="497520" cy="27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00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881B5DE-0447-7B05-FFD7-B0CFA2A9751C}"/>
              </a:ext>
            </a:extLst>
          </p:cNvPr>
          <p:cNvSpPr/>
          <p:nvPr/>
        </p:nvSpPr>
        <p:spPr>
          <a:xfrm>
            <a:off x="3393541" y="209739"/>
            <a:ext cx="6438522" cy="64385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CA4028-53C7-606E-AB85-CFFE58889DA4}"/>
              </a:ext>
            </a:extLst>
          </p:cNvPr>
          <p:cNvCxnSpPr>
            <a:endCxn id="2" idx="6"/>
          </p:cNvCxnSpPr>
          <p:nvPr/>
        </p:nvCxnSpPr>
        <p:spPr>
          <a:xfrm>
            <a:off x="6612801" y="3428999"/>
            <a:ext cx="3219262" cy="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9EDCDC-8C50-10A5-6F2A-0B505ABE6145}"/>
              </a:ext>
            </a:extLst>
          </p:cNvPr>
          <p:cNvCxnSpPr>
            <a:cxnSpLocks/>
          </p:cNvCxnSpPr>
          <p:nvPr/>
        </p:nvCxnSpPr>
        <p:spPr>
          <a:xfrm flipV="1">
            <a:off x="6612796" y="2064190"/>
            <a:ext cx="2902397" cy="13648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5010293-813B-E2AB-0424-EC73A9AFB11B}"/>
              </a:ext>
            </a:extLst>
          </p:cNvPr>
          <p:cNvCxnSpPr>
            <a:cxnSpLocks/>
          </p:cNvCxnSpPr>
          <p:nvPr/>
        </p:nvCxnSpPr>
        <p:spPr>
          <a:xfrm flipV="1">
            <a:off x="6612796" y="434566"/>
            <a:ext cx="1091703" cy="299443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D3BA70B-03C0-C971-8746-69C9BA5626BB}"/>
              </a:ext>
            </a:extLst>
          </p:cNvPr>
          <p:cNvSpPr txBox="1"/>
          <p:nvPr/>
        </p:nvSpPr>
        <p:spPr>
          <a:xfrm>
            <a:off x="8222432" y="352179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405BD9-8511-4948-1607-DE0D7827A4F5}"/>
              </a:ext>
            </a:extLst>
          </p:cNvPr>
          <p:cNvSpPr/>
          <p:nvPr/>
        </p:nvSpPr>
        <p:spPr>
          <a:xfrm rot="19037235">
            <a:off x="5707450" y="1215295"/>
            <a:ext cx="2902397" cy="1410074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부분 원형 6">
            <a:extLst>
              <a:ext uri="{FF2B5EF4-FFF2-40B4-BE49-F238E27FC236}">
                <a16:creationId xmlns:a16="http://schemas.microsoft.com/office/drawing/2014/main" id="{84B0688C-D25C-FCC3-17B3-A5CF25382BA3}"/>
              </a:ext>
            </a:extLst>
          </p:cNvPr>
          <p:cNvSpPr/>
          <p:nvPr/>
        </p:nvSpPr>
        <p:spPr>
          <a:xfrm rot="1615323">
            <a:off x="5570049" y="2369162"/>
            <a:ext cx="2107173" cy="2107173"/>
          </a:xfrm>
          <a:prstGeom prst="pie">
            <a:avLst>
              <a:gd name="adj1" fmla="val 17375507"/>
              <a:gd name="adj2" fmla="val 20033460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         </a:t>
            </a:r>
            <a:r>
              <a:rPr lang="ko-KR" altLang="en-US" dirty="0" err="1">
                <a:solidFill>
                  <a:schemeClr val="tx1"/>
                </a:solidFill>
              </a:rPr>
              <a:t>세타</a:t>
            </a:r>
            <a:r>
              <a:rPr lang="ko-KR" altLang="en-US" dirty="0">
                <a:solidFill>
                  <a:schemeClr val="tx1"/>
                </a:solidFill>
              </a:rPr>
              <a:t>         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8E839D1-BDF7-289A-36CF-0ED631C63C3C}"/>
                  </a:ext>
                </a:extLst>
              </p14:cNvPr>
              <p14:cNvContentPartPr/>
              <p14:nvPr/>
            </p14:nvContentPartPr>
            <p14:xfrm>
              <a:off x="8581823" y="1363798"/>
              <a:ext cx="239760" cy="21420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8E839D1-BDF7-289A-36CF-0ED631C63C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3183" y="1355158"/>
                <a:ext cx="257400" cy="23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2B1E7584-094E-0386-D9D4-3CA46C138E74}"/>
              </a:ext>
            </a:extLst>
          </p:cNvPr>
          <p:cNvGrpSpPr/>
          <p:nvPr/>
        </p:nvGrpSpPr>
        <p:grpSpPr>
          <a:xfrm>
            <a:off x="9054393" y="871318"/>
            <a:ext cx="460800" cy="492480"/>
            <a:chOff x="9126503" y="911998"/>
            <a:chExt cx="4608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DB2059E-8660-C9E3-7A67-C07C1AA1A477}"/>
                    </a:ext>
                  </a:extLst>
                </p14:cNvPr>
                <p14:cNvContentPartPr/>
                <p14:nvPr/>
              </p14:nvContentPartPr>
              <p14:xfrm>
                <a:off x="9126503" y="911998"/>
                <a:ext cx="389160" cy="4737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DB2059E-8660-C9E3-7A67-C07C1AA1A4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17863" y="903358"/>
                  <a:ext cx="40680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15159A2-7D20-18B8-0F3D-38E11FD41E76}"/>
                    </a:ext>
                  </a:extLst>
                </p14:cNvPr>
                <p14:cNvContentPartPr/>
                <p14:nvPr/>
              </p14:nvContentPartPr>
              <p14:xfrm>
                <a:off x="9424583" y="1249318"/>
                <a:ext cx="162720" cy="1551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15159A2-7D20-18B8-0F3D-38E11FD41E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15583" y="1240678"/>
                  <a:ext cx="18036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390157-C892-2202-41EA-1EB871BB159E}"/>
              </a:ext>
            </a:extLst>
          </p:cNvPr>
          <p:cNvGrpSpPr/>
          <p:nvPr/>
        </p:nvGrpSpPr>
        <p:grpSpPr>
          <a:xfrm>
            <a:off x="9747503" y="1674838"/>
            <a:ext cx="343440" cy="410400"/>
            <a:chOff x="9747503" y="1674838"/>
            <a:chExt cx="343440" cy="41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6BC42EB2-29FC-5D31-DFA2-C448131C375B}"/>
                    </a:ext>
                  </a:extLst>
                </p14:cNvPr>
                <p14:cNvContentPartPr/>
                <p14:nvPr/>
              </p14:nvContentPartPr>
              <p14:xfrm>
                <a:off x="9747503" y="1674838"/>
                <a:ext cx="110520" cy="4104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6BC42EB2-29FC-5D31-DFA2-C448131C375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38503" y="1665838"/>
                  <a:ext cx="1281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6607172B-3B53-8336-2791-DDD027398683}"/>
                    </a:ext>
                  </a:extLst>
                </p14:cNvPr>
                <p14:cNvContentPartPr/>
                <p14:nvPr/>
              </p14:nvContentPartPr>
              <p14:xfrm>
                <a:off x="9786383" y="1683838"/>
                <a:ext cx="304560" cy="3621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6607172B-3B53-8336-2791-DDD0273986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77743" y="1675198"/>
                  <a:ext cx="3222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8E015D81-77B4-483D-CF6C-E02BAC2753F2}"/>
                    </a:ext>
                  </a:extLst>
                </p14:cNvPr>
                <p14:cNvContentPartPr/>
                <p14:nvPr/>
              </p14:nvContentPartPr>
              <p14:xfrm>
                <a:off x="9877103" y="1864918"/>
                <a:ext cx="186840" cy="972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8E015D81-77B4-483D-CF6C-E02BAC2753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68463" y="1856278"/>
                  <a:ext cx="20448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8353BC9-DE9B-7C7D-3C06-CDAACE27616F}"/>
              </a:ext>
            </a:extLst>
          </p:cNvPr>
          <p:cNvGrpSpPr/>
          <p:nvPr/>
        </p:nvGrpSpPr>
        <p:grpSpPr>
          <a:xfrm>
            <a:off x="7870463" y="-27242"/>
            <a:ext cx="196920" cy="363600"/>
            <a:chOff x="7870463" y="-27242"/>
            <a:chExt cx="196920" cy="36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26BA4079-CF5A-2108-E5DE-A052AC817BB4}"/>
                    </a:ext>
                  </a:extLst>
                </p14:cNvPr>
                <p14:cNvContentPartPr/>
                <p14:nvPr/>
              </p14:nvContentPartPr>
              <p14:xfrm>
                <a:off x="7903583" y="27118"/>
                <a:ext cx="360" cy="30852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26BA4079-CF5A-2108-E5DE-A052AC817BB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94583" y="18118"/>
                  <a:ext cx="180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2BEF571F-1E9D-8B0B-0115-C253FF54E9D8}"/>
                    </a:ext>
                  </a:extLst>
                </p14:cNvPr>
                <p14:cNvContentPartPr/>
                <p14:nvPr/>
              </p14:nvContentPartPr>
              <p14:xfrm>
                <a:off x="7870463" y="-27242"/>
                <a:ext cx="196920" cy="3636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2BEF571F-1E9D-8B0B-0115-C253FF54E9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61823" y="-36242"/>
                  <a:ext cx="214560" cy="381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0F863E9-1872-C8F6-6C3A-F89E4C16A646}"/>
              </a:ext>
            </a:extLst>
          </p:cNvPr>
          <p:cNvSpPr txBox="1"/>
          <p:nvPr/>
        </p:nvSpPr>
        <p:spPr>
          <a:xfrm>
            <a:off x="7158647" y="4253643"/>
            <a:ext cx="232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QX = cos(</a:t>
            </a:r>
            <a:r>
              <a:rPr lang="ko-KR" altLang="en-US" dirty="0" err="1"/>
              <a:t>세타</a:t>
            </a:r>
            <a:r>
              <a:rPr lang="en-US" altLang="ko-KR" dirty="0"/>
              <a:t>) * AX</a:t>
            </a:r>
          </a:p>
          <a:p>
            <a:r>
              <a:rPr lang="en-US" altLang="ko-KR" dirty="0"/>
              <a:t>QY = sin(</a:t>
            </a:r>
            <a:r>
              <a:rPr lang="ko-KR" altLang="en-US" dirty="0" err="1"/>
              <a:t>세타</a:t>
            </a:r>
            <a:r>
              <a:rPr lang="en-US" altLang="ko-KR" dirty="0"/>
              <a:t>) * AX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077B97-43BD-E721-77D2-8B31631C9B3A}"/>
              </a:ext>
            </a:extLst>
          </p:cNvPr>
          <p:cNvSpPr txBox="1"/>
          <p:nvPr/>
        </p:nvSpPr>
        <p:spPr>
          <a:xfrm>
            <a:off x="-85037" y="381052"/>
            <a:ext cx="4009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n</a:t>
            </a:r>
            <a:r>
              <a:rPr lang="ko-KR" altLang="en-US" dirty="0"/>
              <a:t>도 회전한 벡터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BX = AX  * cos(</a:t>
            </a:r>
            <a:r>
              <a:rPr lang="ko-KR" altLang="en-US" dirty="0" err="1"/>
              <a:t>세타</a:t>
            </a:r>
            <a:r>
              <a:rPr lang="en-US" altLang="ko-KR" dirty="0"/>
              <a:t>) - AY * sin(</a:t>
            </a:r>
            <a:r>
              <a:rPr lang="ko-KR" altLang="en-US" dirty="0" err="1"/>
              <a:t>세타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BY = AX * sin(</a:t>
            </a:r>
            <a:r>
              <a:rPr lang="ko-KR" altLang="en-US" dirty="0" err="1"/>
              <a:t>세타</a:t>
            </a:r>
            <a:r>
              <a:rPr lang="en-US" altLang="ko-KR" dirty="0"/>
              <a:t>)+ AY * cos(</a:t>
            </a:r>
            <a:r>
              <a:rPr lang="ko-KR" altLang="en-US" dirty="0" err="1"/>
              <a:t>세타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BBA16-52B3-11C3-236F-E6AE00BE948E}"/>
              </a:ext>
            </a:extLst>
          </p:cNvPr>
          <p:cNvSpPr txBox="1"/>
          <p:nvPr/>
        </p:nvSpPr>
        <p:spPr>
          <a:xfrm>
            <a:off x="497845" y="274659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직각 삼각형</a:t>
            </a:r>
            <a:endParaRPr lang="en-US" altLang="ko-KR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8A84150-BA44-0F39-85F5-D89718D9DC6D}"/>
              </a:ext>
            </a:extLst>
          </p:cNvPr>
          <p:cNvGrpSpPr/>
          <p:nvPr/>
        </p:nvGrpSpPr>
        <p:grpSpPr>
          <a:xfrm>
            <a:off x="7744886" y="411665"/>
            <a:ext cx="995797" cy="1095616"/>
            <a:chOff x="7744886" y="411665"/>
            <a:chExt cx="995797" cy="1095616"/>
          </a:xfrm>
        </p:grpSpPr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id="{3A641233-011B-538C-1688-71C06835A746}"/>
                </a:ext>
              </a:extLst>
            </p:cNvPr>
            <p:cNvSpPr/>
            <p:nvPr/>
          </p:nvSpPr>
          <p:spPr>
            <a:xfrm>
              <a:off x="7744886" y="411665"/>
              <a:ext cx="995797" cy="1095616"/>
            </a:xfrm>
            <a:prstGeom prst="rtTriangl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C2DE33A5-752D-4E80-B75C-A6F64245115A}"/>
                    </a:ext>
                  </a:extLst>
                </p14:cNvPr>
                <p14:cNvContentPartPr/>
                <p14:nvPr/>
              </p14:nvContentPartPr>
              <p14:xfrm>
                <a:off x="7758863" y="643997"/>
                <a:ext cx="149400" cy="622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C2DE33A5-752D-4E80-B75C-A6F64245115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49863" y="635357"/>
                  <a:ext cx="16704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3E670AE-8CB6-03C4-87DD-C1533D878D52}"/>
              </a:ext>
            </a:extLst>
          </p:cNvPr>
          <p:cNvGrpSpPr/>
          <p:nvPr/>
        </p:nvGrpSpPr>
        <p:grpSpPr>
          <a:xfrm>
            <a:off x="5576614" y="2357525"/>
            <a:ext cx="995797" cy="1095616"/>
            <a:chOff x="7744886" y="411665"/>
            <a:chExt cx="995797" cy="1095616"/>
          </a:xfrm>
        </p:grpSpPr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A9565387-F98F-C207-30F1-898696D5E63D}"/>
                </a:ext>
              </a:extLst>
            </p:cNvPr>
            <p:cNvSpPr/>
            <p:nvPr/>
          </p:nvSpPr>
          <p:spPr>
            <a:xfrm>
              <a:off x="7744886" y="411665"/>
              <a:ext cx="995797" cy="1095616"/>
            </a:xfrm>
            <a:prstGeom prst="rtTriangl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FD14FF66-ED05-AEB7-9FC5-668FFC3B1D09}"/>
                    </a:ext>
                  </a:extLst>
                </p14:cNvPr>
                <p14:cNvContentPartPr/>
                <p14:nvPr/>
              </p14:nvContentPartPr>
              <p14:xfrm>
                <a:off x="7758863" y="643997"/>
                <a:ext cx="149400" cy="6228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FD14FF66-ED05-AEB7-9FC5-668FFC3B1D0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49863" y="635357"/>
                  <a:ext cx="167040" cy="79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부분 원형 32">
            <a:extLst>
              <a:ext uri="{FF2B5EF4-FFF2-40B4-BE49-F238E27FC236}">
                <a16:creationId xmlns:a16="http://schemas.microsoft.com/office/drawing/2014/main" id="{08C1C597-ADF0-CBBF-E44B-4090467D022E}"/>
              </a:ext>
            </a:extLst>
          </p:cNvPr>
          <p:cNvSpPr/>
          <p:nvPr/>
        </p:nvSpPr>
        <p:spPr>
          <a:xfrm rot="7086307">
            <a:off x="5073015" y="1867926"/>
            <a:ext cx="1042471" cy="1042471"/>
          </a:xfrm>
          <a:prstGeom prst="pie">
            <a:avLst>
              <a:gd name="adj1" fmla="val 17375507"/>
              <a:gd name="adj2" fmla="val 20033460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          </a:t>
            </a:r>
            <a:endParaRPr lang="en-US" altLang="ko-KR" dirty="0">
              <a:solidFill>
                <a:schemeClr val="tx1"/>
              </a:solidFill>
            </a:endParaRPr>
          </a:p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        </a:t>
            </a:r>
            <a:r>
              <a:rPr lang="ko-KR" altLang="en-US" sz="1000" dirty="0">
                <a:solidFill>
                  <a:schemeClr val="tx1"/>
                </a:solidFill>
              </a:rPr>
              <a:t>    </a:t>
            </a:r>
            <a:r>
              <a:rPr lang="ko-KR" altLang="en-US" sz="1000" dirty="0" err="1">
                <a:solidFill>
                  <a:schemeClr val="tx1"/>
                </a:solidFill>
              </a:rPr>
              <a:t>세타</a:t>
            </a:r>
            <a:r>
              <a:rPr lang="ko-KR" altLang="en-US" dirty="0">
                <a:solidFill>
                  <a:schemeClr val="tx1"/>
                </a:solidFill>
              </a:rPr>
              <a:t>         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3D090F35-17B0-6725-1023-5DB70E1A381B}"/>
                  </a:ext>
                </a:extLst>
              </p14:cNvPr>
              <p14:cNvContentPartPr/>
              <p14:nvPr/>
            </p14:nvContentPartPr>
            <p14:xfrm>
              <a:off x="6390855" y="2947695"/>
              <a:ext cx="479880" cy="26208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3D090F35-17B0-6725-1023-5DB70E1A381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382215" y="2939055"/>
                <a:ext cx="497520" cy="27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4B08DD47-C928-320A-1FDE-00EC35573695}"/>
              </a:ext>
            </a:extLst>
          </p:cNvPr>
          <p:cNvGrpSpPr/>
          <p:nvPr/>
        </p:nvGrpSpPr>
        <p:grpSpPr>
          <a:xfrm rot="16200000">
            <a:off x="76705" y="4643483"/>
            <a:ext cx="1493219" cy="1594499"/>
            <a:chOff x="17769" y="2773945"/>
            <a:chExt cx="1493219" cy="1594499"/>
          </a:xfrm>
        </p:grpSpPr>
        <p:sp>
          <p:nvSpPr>
            <p:cNvPr id="4" name="직각 삼각형 3">
              <a:extLst>
                <a:ext uri="{FF2B5EF4-FFF2-40B4-BE49-F238E27FC236}">
                  <a16:creationId xmlns:a16="http://schemas.microsoft.com/office/drawing/2014/main" id="{796DC17E-4EAC-1552-E6ED-37583529FC1C}"/>
                </a:ext>
              </a:extLst>
            </p:cNvPr>
            <p:cNvSpPr/>
            <p:nvPr/>
          </p:nvSpPr>
          <p:spPr>
            <a:xfrm>
              <a:off x="515191" y="3272828"/>
              <a:ext cx="995797" cy="1095616"/>
            </a:xfrm>
            <a:prstGeom prst="rtTriangl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부분 원형 7">
              <a:extLst>
                <a:ext uri="{FF2B5EF4-FFF2-40B4-BE49-F238E27FC236}">
                  <a16:creationId xmlns:a16="http://schemas.microsoft.com/office/drawing/2014/main" id="{A4032BA1-0273-3668-C885-A79264D59959}"/>
                </a:ext>
              </a:extLst>
            </p:cNvPr>
            <p:cNvSpPr/>
            <p:nvPr/>
          </p:nvSpPr>
          <p:spPr>
            <a:xfrm rot="7086307">
              <a:off x="17769" y="2773945"/>
              <a:ext cx="1042471" cy="1042471"/>
            </a:xfrm>
            <a:prstGeom prst="pie">
              <a:avLst>
                <a:gd name="adj1" fmla="val 17375507"/>
                <a:gd name="adj2" fmla="val 2003346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          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r"/>
              <a:r>
                <a:rPr lang="ko-KR" altLang="en-US" sz="1200" dirty="0">
                  <a:solidFill>
                    <a:schemeClr val="tx1"/>
                  </a:solidFill>
                </a:rPr>
                <a:t>        </a:t>
              </a:r>
              <a:r>
                <a:rPr lang="ko-KR" altLang="en-US" sz="1000" dirty="0">
                  <a:solidFill>
                    <a:schemeClr val="tx1"/>
                  </a:solidFill>
                </a:rPr>
                <a:t>   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세타</a:t>
              </a:r>
              <a:r>
                <a:rPr lang="ko-KR" altLang="en-US" dirty="0">
                  <a:solidFill>
                    <a:schemeClr val="tx1"/>
                  </a:solidFill>
                </a:rPr>
                <a:t>         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38DDB2D-5AFC-1B6C-2FF9-7E68A06C0055}"/>
              </a:ext>
            </a:extLst>
          </p:cNvPr>
          <p:cNvGrpSpPr/>
          <p:nvPr/>
        </p:nvGrpSpPr>
        <p:grpSpPr>
          <a:xfrm>
            <a:off x="485415" y="4685775"/>
            <a:ext cx="1334880" cy="1258920"/>
            <a:chOff x="485415" y="4685775"/>
            <a:chExt cx="1334880" cy="125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C0FE491A-B65A-CABF-4EFA-76D9FCD7A026}"/>
                    </a:ext>
                  </a:extLst>
                </p14:cNvPr>
                <p14:cNvContentPartPr/>
                <p14:nvPr/>
              </p14:nvContentPartPr>
              <p14:xfrm>
                <a:off x="1657215" y="4714575"/>
                <a:ext cx="163080" cy="9435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C0FE491A-B65A-CABF-4EFA-76D9FCD7A02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8575" y="4705935"/>
                  <a:ext cx="180720" cy="9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A193CC46-C8F0-B1FD-678A-FDD033B52E57}"/>
                    </a:ext>
                  </a:extLst>
                </p14:cNvPr>
                <p14:cNvContentPartPr/>
                <p14:nvPr/>
              </p14:nvContentPartPr>
              <p14:xfrm>
                <a:off x="542655" y="5762175"/>
                <a:ext cx="1076040" cy="1825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A193CC46-C8F0-B1FD-678A-FDD033B52E5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4015" y="5753535"/>
                  <a:ext cx="10936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754B6E5-C911-2BB9-D5F4-0CA959061092}"/>
                    </a:ext>
                  </a:extLst>
                </p14:cNvPr>
                <p14:cNvContentPartPr/>
                <p14:nvPr/>
              </p14:nvContentPartPr>
              <p14:xfrm>
                <a:off x="485415" y="4685775"/>
                <a:ext cx="1038960" cy="8960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754B6E5-C911-2BB9-D5F4-0CA95906109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76775" y="4677135"/>
                  <a:ext cx="1056600" cy="91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3D3878-6172-350E-7E1E-B93D6FDD4BE9}"/>
              </a:ext>
            </a:extLst>
          </p:cNvPr>
          <p:cNvGrpSpPr/>
          <p:nvPr/>
        </p:nvGrpSpPr>
        <p:grpSpPr>
          <a:xfrm>
            <a:off x="512055" y="4105095"/>
            <a:ext cx="583560" cy="792360"/>
            <a:chOff x="512055" y="4105095"/>
            <a:chExt cx="583560" cy="79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1773286B-D9ED-708D-BECC-81A21EFD640C}"/>
                    </a:ext>
                  </a:extLst>
                </p14:cNvPr>
                <p14:cNvContentPartPr/>
                <p14:nvPr/>
              </p14:nvContentPartPr>
              <p14:xfrm>
                <a:off x="512055" y="4285815"/>
                <a:ext cx="164160" cy="6116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1773286B-D9ED-708D-BECC-81A21EFD640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03415" y="4277175"/>
                  <a:ext cx="18180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0014C93-4EC4-B986-BDAA-863B3A5E38CF}"/>
                    </a:ext>
                  </a:extLst>
                </p14:cNvPr>
                <p14:cNvContentPartPr/>
                <p14:nvPr/>
              </p14:nvContentPartPr>
              <p14:xfrm>
                <a:off x="675855" y="4257375"/>
                <a:ext cx="247320" cy="4017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0014C93-4EC4-B986-BDAA-863B3A5E38C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67215" y="4248375"/>
                  <a:ext cx="2649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5B8DF1E1-8E7A-80DC-186E-C20CDE24ECC8}"/>
                    </a:ext>
                  </a:extLst>
                </p14:cNvPr>
                <p14:cNvContentPartPr/>
                <p14:nvPr/>
              </p14:nvContentPartPr>
              <p14:xfrm>
                <a:off x="533295" y="4545015"/>
                <a:ext cx="249480" cy="3636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5B8DF1E1-8E7A-80DC-186E-C20CDE24ECC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24655" y="4536375"/>
                  <a:ext cx="2671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9963B800-92AE-35AF-ED58-A25566EEBB15}"/>
                    </a:ext>
                  </a:extLst>
                </p14:cNvPr>
                <p14:cNvContentPartPr/>
                <p14:nvPr/>
              </p14:nvContentPartPr>
              <p14:xfrm>
                <a:off x="828495" y="4105095"/>
                <a:ext cx="157680" cy="10800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9963B800-92AE-35AF-ED58-A25566EEBB1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9855" y="4096455"/>
                  <a:ext cx="1753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5C4DB26C-894D-E7D6-D2AF-13AF18994EAB}"/>
                    </a:ext>
                  </a:extLst>
                </p14:cNvPr>
                <p14:cNvContentPartPr/>
                <p14:nvPr/>
              </p14:nvContentPartPr>
              <p14:xfrm>
                <a:off x="1023975" y="4114455"/>
                <a:ext cx="71640" cy="9576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5C4DB26C-894D-E7D6-D2AF-13AF18994EA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14975" y="4105815"/>
                  <a:ext cx="89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66079EC6-9F2F-DD5B-84D2-3F74DBFE0FDD}"/>
                    </a:ext>
                  </a:extLst>
                </p14:cNvPr>
                <p14:cNvContentPartPr/>
                <p14:nvPr/>
              </p14:nvContentPartPr>
              <p14:xfrm>
                <a:off x="1018935" y="4219215"/>
                <a:ext cx="360" cy="4251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66079EC6-9F2F-DD5B-84D2-3F74DBFE0FD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10295" y="4210575"/>
                  <a:ext cx="18000" cy="442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3FABB36-672E-1E73-1C8F-A4A651038272}"/>
              </a:ext>
            </a:extLst>
          </p:cNvPr>
          <p:cNvSpPr txBox="1"/>
          <p:nvPr/>
        </p:nvSpPr>
        <p:spPr>
          <a:xfrm>
            <a:off x="782775" y="6238875"/>
            <a:ext cx="165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cos(</a:t>
            </a:r>
            <a:r>
              <a:rPr lang="ko-KR" altLang="en-US" dirty="0" err="1"/>
              <a:t>세타</a:t>
            </a:r>
            <a:r>
              <a:rPr lang="en-US" altLang="ko-KR" dirty="0"/>
              <a:t>) * AY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CE4CB0-FF6E-E941-0C3A-F8D73381BA10}"/>
              </a:ext>
            </a:extLst>
          </p:cNvPr>
          <p:cNvSpPr txBox="1"/>
          <p:nvPr/>
        </p:nvSpPr>
        <p:spPr>
          <a:xfrm>
            <a:off x="1856945" y="5001689"/>
            <a:ext cx="160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sin(</a:t>
            </a:r>
            <a:r>
              <a:rPr lang="ko-KR" altLang="en-US" dirty="0" err="1"/>
              <a:t>세타</a:t>
            </a:r>
            <a:r>
              <a:rPr lang="en-US" altLang="ko-KR" dirty="0"/>
              <a:t>) * AY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F2693CB-DC0A-F431-31DC-7DD4D5A44203}"/>
              </a:ext>
            </a:extLst>
          </p:cNvPr>
          <p:cNvSpPr txBox="1"/>
          <p:nvPr/>
        </p:nvSpPr>
        <p:spPr>
          <a:xfrm>
            <a:off x="7486331" y="1601069"/>
            <a:ext cx="160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sin(</a:t>
            </a:r>
            <a:r>
              <a:rPr lang="ko-KR" altLang="en-US" dirty="0" err="1"/>
              <a:t>세타</a:t>
            </a:r>
            <a:r>
              <a:rPr lang="en-US" altLang="ko-KR" dirty="0"/>
              <a:t>) * AY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A1861B-B544-9F30-4874-8E8070D99996}"/>
              </a:ext>
            </a:extLst>
          </p:cNvPr>
          <p:cNvSpPr txBox="1"/>
          <p:nvPr/>
        </p:nvSpPr>
        <p:spPr>
          <a:xfrm>
            <a:off x="6078631" y="873081"/>
            <a:ext cx="165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cos(</a:t>
            </a:r>
            <a:r>
              <a:rPr lang="ko-KR" altLang="en-US" dirty="0" err="1"/>
              <a:t>세타</a:t>
            </a:r>
            <a:r>
              <a:rPr lang="en-US" altLang="ko-KR" dirty="0"/>
              <a:t>) * 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9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388</Words>
  <Application>Microsoft Office PowerPoint</Application>
  <PresentationFormat>와이드스크린</PresentationFormat>
  <Paragraphs>86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조해근 chcjsdud</cp:lastModifiedBy>
  <cp:revision>42</cp:revision>
  <dcterms:created xsi:type="dcterms:W3CDTF">2023-07-10T05:32:34Z</dcterms:created>
  <dcterms:modified xsi:type="dcterms:W3CDTF">2023-07-19T06:46:38Z</dcterms:modified>
</cp:coreProperties>
</file>