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8" r:id="rId2"/>
    <p:sldId id="331" r:id="rId3"/>
    <p:sldId id="332" r:id="rId4"/>
    <p:sldId id="333" r:id="rId5"/>
    <p:sldId id="334" r:id="rId6"/>
    <p:sldId id="339" r:id="rId7"/>
    <p:sldId id="335" r:id="rId8"/>
    <p:sldId id="336" r:id="rId9"/>
    <p:sldId id="337" r:id="rId10"/>
    <p:sldId id="338" r:id="rId11"/>
    <p:sldId id="34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8:58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24575,'15'0'0,"-1"-1"0,1 1 0,0 0 0,0 1 0,0 1 0,0 0 0,-1 1 0,1 1 0,26 10 0,11 14 0,-1 2 0,57 43 0,89 85 0,-141-111 0,357 313 0,-71-59 0,984 956 0,-1310-1239 0,334 360 0,-133-132 0,-169-194-94,-1-1-541,77 64-1,-102-97-6190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5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24575,'7'0'-871,"0"1"-1,0-1 0,-1 2 0,1-1 1,-1 1-1,1 0 0,-1 1 1,7 2-1,48 31-2481,-47-27 3479,69 47 496,-2 4 0,87 85 1,135 157 1788,-287-286-2401,535 561 843,340 348 2337,29-32-1240,-711-713-3183,-186-160-4934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7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24575,'-12'371'0,"0"-42"0,11 1204 0,1-33 0,-25-623 0,-14-506 0,14-164 0,9 110 0,0-4 0,-92 1207 0,109-1019 0,1-190 0,-3-283 0,-2 0 0,-7 32 0,-2 9 0,8-39-1365,-2-4-5461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8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24575,'1'88'0,"5"-1"0,20 109 0,-15-139 0,3 0 0,3-1 0,2-1 0,35 71 0,-52-122 0,-1 0 0,2 0 0,-1 0 0,0 0 0,1 0 0,0 0 0,0-1 0,0 0 0,0 1 0,1-1 0,-1-1 0,1 1 0,0 0 0,0-1 0,0 0 0,0 1 0,0-2 0,0 1 0,0 0 0,7 0 0,-3-1 0,0-1 0,0 0 0,0 0 0,0-1 0,0 0 0,0 0 0,0-1 0,0 0 0,0 0 0,11-6 0,45-22 0,-2-3 0,-2-2 0,-1-3 0,-2-3 0,70-63 0,-100 78 17,0-1 0,-2-1 0,-1-2 0,-1 0 0,-1-1 0,27-54 0,-9-1-759,40-119 0,-26 47-6084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8:58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24575,'15'0'0,"-1"-1"0,1 1 0,0 0 0,0 1 0,0 1 0,0 0 0,-1 1 0,1 1 0,26 10 0,11 14 0,-1 2 0,57 43 0,89 85 0,-141-111 0,357 313 0,-71-59 0,984 956 0,-1310-1239 0,334 360 0,-133-132 0,-169-194-94,-1-1-541,77 64-1,-102-97-6190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02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3120 0 24575,'-17'1'0,"0"1"0,0 0 0,0 1 0,0 1 0,1 1 0,0 0 0,0 1 0,-29 15 0,-5 8 0,-59 44 0,97-65 0,-210 162 0,6 10 0,-212 230 0,-280 403 0,606-690 0,-258 322 0,-53 64 0,130-164-1365,245-301-5461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05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24575,'-42'753'0,"-18"176"0,48-635 0,-1-1 0,16 167 642,-5 515-8068,-25-568 13792,2-65-5948,19-277-418,-17 82 0,2-30 0,-39 152 0,38-186 0,-20 139 0,18-22-1365,22-174-5461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06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24575,'2'120'0,"5"0"0,5-1 0,43 187 0,-53-298 0,8 36 0,2-1 0,31 73 0,-23-73 0,35 53 0,-20-28-199,-25-46 42,1-1-1,14 22 0,-22-38 139,0 0 0,1-1 0,0 1 0,0-1 0,0 0 0,1 0 0,-1 0 0,1 0 0,0-1 0,0 0 0,1 0 0,-1 0 0,7 2 0,-7-4 34,-1 0 0,1 0 0,0-1 0,0 0 0,0 1 0,0-1 0,0-1 0,0 1 0,0-1 0,0 0 0,-1 0 0,1 0 0,6-3 0,61-33 417,-50 25-292,186-105 18,298-156-160,-466 254-112,284-133-1137,-284 135-5575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36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3238 0 24575,'-7'1'0,"1"0"0,0 1 0,-1 0 0,1 0 0,0 0 0,0 1 0,1 0 0,-1 0 0,-10 7 0,-14 8 0,-17 6 0,2 2 0,0 3 0,-45 38 0,-118 113 0,108-90 0,-744 713 0,493-452 0,-394 402 0,702-708 0,-111 116 0,-190 152 0,322-296-682,-43 25-1,32-26-6143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37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24575,'0'3'-54,"1"-1"0,-1 1 0,1 0 0,-1-1 0,1 1-1,0-1 1,0 1 0,0-1 0,0 0 0,1 1 0,-1-1-1,1 0 1,2 4 0,10 16-826,111 177-5922,603 819 4936,-518-765 2918,455 422 1,-388-432-1053,604 545 0,532 469 0,-1269-1144-166,0-1 5400,-111-82-3958,-27-17-1504,-16-11-5878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47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926 1 24575,'-15'965'0,"4"-376"0,-51 478 0,-89-82 0,108-737 0,-1-9 0,-124 380 0,134-519 0,-75 237 0,89-262 0,3 1 0,-10 120 0,-34 204 0,60-396 0,-16 91 0,-24 102 0,1 7 0,12-49 0,-5 21-1365,29-160-5461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02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3120 0 24575,'-17'1'0,"0"1"0,0 0 0,0 1 0,0 1 0,1 1 0,0 0 0,0 1 0,-29 15 0,-5 8 0,-59 44 0,97-65 0,-210 162 0,6 10 0,-212 230 0,-280 403 0,606-690 0,-258 322 0,-53 64 0,130-164-1365,245-301-5461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48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24575,'1'41'0,"2"-1"0,2 1 0,19 71 0,48 114 0,-23-79 0,-28-80 0,97 286 0,-116-347 0,0 0 0,1 0 0,0-1 0,0 1 0,0-1 0,0 0 0,1 0 0,0 0 0,0 0 0,7 6 0,-8-9 0,-1-1 0,1 0 0,-1 0 0,1 0 0,-1 0 0,1-1 0,0 1 0,-1-1 0,1 0 0,0 1 0,0-1 0,-1-1 0,1 1 0,0 0 0,-1 0 0,1-1 0,0 0 0,-1 1 0,1-1 0,0 0 0,-1-1 0,1 1 0,-1 0 0,0-1 0,0 1 0,3-3 0,115-84 0,-91 65 0,632-509-1365,-563 452-5461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5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3146 0 24575,'0'5'0,"-1"0"0,0 0 0,0 0 0,0 0 0,-1 0 0,0 0 0,1 0 0,-2 0 0,1-1 0,-1 1 0,1-1 0,-6 6 0,-46 49 0,44-49 0,-241 214 0,95-90 0,-41 44 0,-431 379 0,-24-26 0,153-151 0,161-84 0,128-51-67,142-160-1231,13-16-5528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5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24575,'7'0'-871,"0"1"-1,0-1 0,-1 2 0,1-1 1,-1 1-1,1 0 0,-1 1 1,7 2-1,48 31-2481,-47-27 3479,69 47 496,-2 4 0,87 85 1,135 157 1788,-287-286-2401,535 561 843,340 348 2337,29-32-1240,-711-713-3183,-186-160-4934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7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24575,'-12'371'0,"0"-42"0,11 1204 0,1-33 0,-25-623 0,-14-506 0,14-164 0,9 110 0,0-4 0,-92 1207 0,109-1019 0,1-190 0,-3-283 0,-2 0 0,-7 32 0,-2 9 0,8-39-1365,-2-4-5461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8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24575,'1'88'0,"5"-1"0,20 109 0,-15-139 0,3 0 0,3-1 0,2-1 0,35 71 0,-52-122 0,-1 0 0,2 0 0,-1 0 0,0 0 0,1 0 0,0 0 0,0-1 0,0 0 0,0 1 0,1-1 0,-1-1 0,1 1 0,0 0 0,0-1 0,0 0 0,0 1 0,0-2 0,0 1 0,0 0 0,7 0 0,-3-1 0,0-1 0,0 0 0,0 0 0,0-1 0,0 0 0,0 0 0,0-1 0,0 0 0,0 0 0,11-6 0,45-22 0,-2-3 0,-2-2 0,-1-3 0,-2-3 0,70-63 0,-100 78 17,0-1 0,-2-1 0,-1-2 0,-1 0 0,-1-1 0,27-54 0,-9-1-759,40-119 0,-26 47-6084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24575,'15'0'0,"-1"-1"0,1 1 0,0 0 0,0 1 0,0 1 0,0 0 0,-1 1 0,1 1 0,26 10 0,11 14 0,-1 2 0,57 43 0,89 85 0,-141-111 0,357 313 0,-71-59 0,984 956 0,-1310-1239 0,334 360 0,-133-132 0,-169-194-94,-1-1-541,77 64-1,-102-97-6190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3120 0 24575,'-17'1'0,"0"1"0,0 0 0,0 1 0,0 1 0,1 1 0,0 0 0,0 1 0,-29 15 0,-5 8 0,-59 44 0,97-65 0,-210 162 0,6 10 0,-212 230 0,-280 403 0,606-690 0,-258 322 0,-53 64 0,130-164-1365,245-301-5461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24575,'-42'753'0,"-18"176"0,48-635 0,-1-1 0,16 167 642,-5 515-8068,-25-568 13792,2-65-5948,19-277-418,-17 82 0,2-30 0,-39 152 0,38-186 0,-20 139 0,18-22-1365,22-174-5461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24575,'2'120'0,"5"0"0,5-1 0,43 187 0,-53-298 0,8 36 0,2-1 0,31 73 0,-23-73 0,35 53 0,-20-28-199,-25-46 42,1-1-1,14 22 0,-22-38 139,0 0 0,1-1 0,0 1 0,0-1 0,0 0 0,1 0 0,-1 0 0,1 0 0,0-1 0,0 0 0,1 0 0,-1 0 0,7 2 0,-7-4 34,-1 0 0,1 0 0,0-1 0,0 0 0,0 1 0,0-1 0,0-1 0,0 1 0,0-1 0,0 0 0,-1 0 0,1 0 0,6-3 0,61-33 417,-50 25-292,186-105 18,298-156-160,-466 254-112,284-133-1137,-284 135-5575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3238 0 24575,'-7'1'0,"1"0"0,0 1 0,-1 0 0,1 0 0,0 0 0,0 1 0,1 0 0,-1 0 0,-10 7 0,-14 8 0,-17 6 0,2 2 0,0 3 0,-45 38 0,-118 113 0,108-90 0,-744 713 0,493-452 0,-394 402 0,702-708 0,-111 116 0,-190 152 0,322-296-682,-43 25-1,32-26-6143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05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378 1 24575,'-42'753'0,"-18"176"0,48-635 0,-1-1 0,16 167 642,-5 515-8068,-25-568 13792,2-65-5948,19-277-418,-17 82 0,2-30 0,-39 152 0,38-186 0,-20 139 0,18-22-1365,22-174-5461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24575,'0'3'-54,"1"-1"0,-1 1 0,1 0 0,-1-1 0,1 1-1,0-1 1,0 1 0,0-1 0,0 0 0,1 1 0,-1-1-1,1 0 1,2 4 0,10 16-826,111 177-5922,603 819 4936,-518-765 2918,455 422 1,-388-432-1053,604 545 0,532 469 0,-1269-1144-166,0-1 5400,-111-82-3958,-27-17-1504,-16-11-5878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926 1 24575,'-15'965'0,"4"-376"0,-51 478 0,-89-82 0,108-737 0,-1-9 0,-124 380 0,134-519 0,-75 237 0,89-262 0,3 1 0,-10 120 0,-34 204 0,60-396 0,-16 91 0,-24 102 0,1 7 0,12-49 0,-5 21-1365,29-160-5461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24575,'1'41'0,"2"-1"0,2 1 0,19 71 0,48 114 0,-23-79 0,-28-80 0,97 286 0,-116-347 0,0 0 0,1 0 0,0-1 0,0 1 0,0-1 0,0 0 0,1 0 0,0 0 0,0 0 0,7 6 0,-8-9 0,-1-1 0,1 0 0,-1 0 0,1 0 0,-1 0 0,1-1 0,0 1 0,-1-1 0,1 0 0,0 1 0,0-1 0,-1-1 0,1 1 0,0 0 0,-1 0 0,1-1 0,0 0 0,-1 1 0,1-1 0,0 0 0,-1-1 0,1 1 0,-1 0 0,0-1 0,0 1 0,3-3 0,115-84 0,-91 65 0,632-509-1365,-563 452-5461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8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3146 0 24575,'0'5'0,"-1"0"0,0 0 0,0 0 0,0 0 0,-1 0 0,0 0 0,1 0 0,-2 0 0,1-1 0,-1 1 0,1-1 0,-6 6 0,-46 49 0,44-49 0,-241 214 0,95-90 0,-41 44 0,-431 379 0,-24-26 0,153-151 0,161-84 0,128-51-67,142-160-1231,13-16-5528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24575,'7'0'-871,"0"1"-1,0-1 0,-1 2 0,1-1 1,-1 1-1,1 0 0,-1 1 1,7 2-1,48 31-2481,-47-27 3479,69 47 496,-2 4 0,87 85 1,135 157 1788,-287-286-2401,535 561 843,340 348 2337,29-32-1240,-711-713-3183,-186-160-4934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0 24575,'-12'371'0,"0"-42"0,11 1204 0,1-33 0,-25-623 0,-14-506 0,14-164 0,9 110 0,0-4 0,-92 1207 0,109-1019 0,1-190 0,-3-283 0,-2 0 0,-7 32 0,-2 9 0,8-39-1365,-2-4-5461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3:06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1 219 24575,'1'88'0,"5"-1"0,20 109 0,-15-139 0,3 0 0,3-1 0,2-1 0,35 71 0,-52-122 0,-1 0 0,2 0 0,-1 0 0,0 0 0,1 0 0,0 0 0,0-1 0,0 0 0,0 1 0,1-1 0,-1-1 0,1 1 0,0 0 0,0-1 0,0 0 0,0 1 0,0-2 0,0 1 0,0 0 0,7 0 0,-3-1 0,0-1 0,0 0 0,0 0 0,0-1 0,0 0 0,0 0 0,0-1 0,0 0 0,0 0 0,11-6 0,45-22 0,-2-3 0,-2-2 0,-1-3 0,-2-3 0,70-63 0,-100 78 17,0-1 0,-2-1 0,-1-2 0,-1 0 0,-1-1 0,27-54 0,-9-1-759,40-119 0,-26 47-6084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3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325 109 24575,'-1'0'0,"0"0"0,0 1 0,1-1 0,-1 0 0,0 1 0,1-1 0,-1 0 0,0 1 0,1-1 0,-1 1 0,0-1 0,1 1 0,-1-1 0,1 1 0,-1-1 0,1 1 0,-1 0 0,1-1 0,-1 1 0,1 0 0,0-1 0,-1 1 0,1 0 0,0 0 0,0-1 0,-1 1 0,1 0 0,0 1 0,-4 26 0,3-22 0,-60 855 0,58-812 0,-112 1113 0,17 146 0,90-275 0,11-564 0,-2-308 0,31 229 0,-17-225 0,-9 301 0,-9-247 0,2-154 0,3 87 0,-1-146 0,1 1 0,-1-1 0,1 0 0,1 0 0,-1 0 0,1 0 0,0 0 0,0 0 0,1-1 0,-1 1 0,1-1 0,1 0 0,-1 0 0,1 0 0,0-1 0,0 0 0,6 4 0,14 9 0,0-1 0,45 19 0,-35-18 0,1267 586 0,78 40 0,-743-300 0,-523-288 0,-44-23 0,-1 4 0,95 65 0,3 30 0,40 28 0,-203-156 0,0 0 0,0 0 0,0 0 0,1-1 0,-1 1 0,1-1 0,0 0 0,-1-1 0,1 1 0,0-1 0,0 0 0,0 0 0,0 0 0,0-1 0,0 1 0,6-2 0,-6 0 0,0-1 0,0 0 0,0 0 0,0 0 0,-1-1 0,1 0 0,-1 0 0,0 0 0,0 0 0,0-1 0,0 1 0,-1-1 0,1 0 0,-1 0 0,5-8 0,19-29 0,-2 0 0,-2-2 0,-1-1 0,22-66 0,47-195 0,-56 175 0,440-1785 0,-226 419 0,-191 946 0,11 16 0,-2 36 0,-59 414 0,-2 4 0,3 1 0,4 1 0,32-108 0,-43 179 0,1 0 0,-1 0 0,-1 0 0,1 0 0,-1 0 0,0-12 0,-2 16 0,1-1 0,-1 1 0,0 0 0,0 0 0,0 0 0,0 0 0,0 0 0,-1 0 0,1 0 0,-1 0 0,0 1 0,0-1 0,0 1 0,0-1 0,-1 1 0,1 0 0,-5-4 0,-25-16 0,-1 2 0,-1 0 0,-1 3 0,0 1 0,-61-18 0,22 6 0,-1779-790-591,17-14 591,1243 588 0,206 74 364,107 44-137,-213-106-1592,466 218-5461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9:5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284 176 24575,'-39'-1'0,"20"0"0,0 1 0,0 0 0,-36 7 0,50-6 0,-1 1 0,1-1 0,0 1 0,-1 0 0,1 1 0,0-1 0,1 1 0,-1 0 0,0 0 0,1 1 0,0 0 0,-1-1 0,2 1 0,-1 0 0,0 1 0,1-1 0,-5 9 0,0 3 0,1 0 0,0 0 0,2 1 0,0 0 0,1 0 0,0 0 0,2 0 0,-1 26 0,2 14 0,8 71 0,-6-118 0,1-1 0,0 1 0,1-1 0,-1 0 0,2 0 0,-1 0 0,2-1 0,-1 1 0,1-1 0,0 0 0,0 0 0,1 0 0,0-1 0,1 0 0,0 0 0,0-1 0,0 0 0,1 0 0,-1-1 0,2 0 0,-1 0 0,0 0 0,1-1 0,9 3 0,-7-3 0,0-1 0,0 0 0,0 0 0,0-1 0,0 0 0,0-1 0,1-1 0,-1 1 0,0-2 0,1 0 0,-1 0 0,0-1 0,0 0 0,0-1 0,0 0 0,0-1 0,-1 0 0,1-1 0,-1 0 0,9-6 0,-1-3 0,-2 0 0,0 0 0,-1-2 0,0 0 0,-1-1 0,-1 0 0,-1-1 0,0 0 0,-1-1 0,-1 0 0,11-31 0,-11 20 0,0 0 0,-3-1 0,0 0 0,-2 0 0,-1-1 0,-2 1 0,-1-40 0,-1 66 0,-1 0 0,0 0 0,0 0 0,0 1 0,0-1 0,-1 0 0,0 1 0,0-1 0,0 1 0,0-1 0,-1 1 0,1 0 0,-1 0 0,0 0 0,-1 0 0,1 1 0,-8-7 0,-3 0 0,-1 0 0,-1 0 0,-26-11 0,-9-5 0,25 10-273,-2 1 0,0 2 0,-1 0 0,-30-8 0,33 15-6553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9:5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24575,'0'4'0,"4"1"0,2 5 0,3 72 0,1 37-8503,3 5 8503,-1-5 1719,-2-19-1719,1-22 0,-2-19 0,-1-21-1407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06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24575,'2'120'0,"5"0"0,5-1 0,43 187 0,-53-298 0,8 36 0,2-1 0,31 73 0,-23-73 0,35 53 0,-20-28-199,-25-46 42,1-1-1,14 22 0,-22-38 139,0 0 0,1-1 0,0 1 0,0-1 0,0 0 0,1 0 0,-1 0 0,1 0 0,0-1 0,0 0 0,1 0 0,-1 0 0,7 2 0,-7-4 34,-1 0 0,1 0 0,0-1 0,0 0 0,0 1 0,0-1 0,0-1 0,0 1 0,0-1 0,0 0 0,-1 0 0,1 0 0,6-3 0,61-33 417,-50 25-292,186-105 18,298-156-160,-466 254-112,284-133-1137,-284 135-5575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9:53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24575,'12'0'0,"0"1"0,-1 0 0,1 0 0,0 2 0,-1-1 0,0 2 0,1-1 0,-1 1 0,0 1 0,-1 0 0,1 1 0,14 9 0,-13-5 0,1 1 0,-1 0 0,-1 1 0,0 0 0,0 1 0,-2 0 0,1 0 0,8 18 0,-3 1 0,-1-1 0,-2 2 0,-1 0 0,-1 0 0,-2 1 0,-2 0 0,5 65 0,-9-65 89,-2-1 1,-1 1-1,-7 44 0,5-62-338,-1-1 0,0 1 1,-10 19-1,8-22-754,-1 0 0,0 0 0,-1-1 0,-11 15 0,1-6 1003,-1-1 0,-1 0 0,-1-1 0,-1-2 0,0 0 0,-1-1 0,0-1 0,-2-1 0,1-2 0,-2 0 0,-34 10 0,49-16 4324,18-3-2882,28-2-1786,-28-1 575,832-3-1596,-779 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9:5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24575,'28'1'0,"0"1"0,0 2 0,0 1 0,0 1 0,-1 1 0,0 2 0,-1 0 0,27 15 0,-11-3 0,-2 2 0,-1 1 0,-1 3 0,40 34 0,-68-52 0,0 0 0,-1 1 0,0 1 0,0-1 0,-1 1 0,-1 1 0,0-1 0,0 1 0,7 19 0,-12-24 0,0 0 0,0 0 0,0 0 0,-1 0 0,0 0 0,0 1 0,0-1 0,-1 0 0,-1 1 0,1-1 0,-1 0 0,0 0 0,-1 0 0,0 0 0,0 0 0,0 0 0,-1 0 0,0 0 0,-5 8 0,0-3 0,-1 0 0,-1 0 0,0 0 0,-1-1 0,0-1 0,0 0 0,-1 0 0,-13 7 0,-14 6 0,-55 24 0,-7 4 0,98-50 0,1 0 0,-1 1 0,1-1 0,-1 1 0,1 0 0,0 0 0,-1-1 0,1 2 0,0-1 0,0 0 0,0 0 0,1 1 0,-1-1 0,1 0 0,-1 1 0,1 0 0,0-1 0,-2 5 0,3-5 0,1 0 0,-1 1 0,0-1 0,1 0 0,-1 0 0,1 0 0,0 0 0,0 0 0,-1 0 0,1 0 0,1 0 0,-1 0 0,0-1 0,0 1 0,1 0 0,-1-1 0,1 1 0,-1-1 0,1 1 0,0-1 0,-1 0 0,1 0 0,0 0 0,0 0 0,3 1 0,224 113 0,-124-66 0,-91-42 0,1 0 0,-2 0 0,1 1 0,-1 1 0,23 20 0,-32-26 0,-1 1 0,0 0 0,0 0 0,-1 0 0,1 1 0,-1-1 0,0 1 0,0-1 0,0 1 0,-1 0 0,1 0 0,-1 0 0,-1-1 0,1 1 0,-1 0 0,1 0 0,-1 0 0,-1 0 0,1 0 0,-1 0 0,0 0 0,-3 9 0,1-2 0,-2 0 0,0-1 0,0 0 0,-1 0 0,-1 0 0,0-1 0,0 0 0,-1 0 0,-10 10 0,-14 12 0,-39 30 0,43-42 0,-1 0 0,0-2 0,-1-1 0,-1-2 0,-46 17 0,-169 43 0,226-70 0,-128 25 44,82-19-1453,28-4-5417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0:0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24575,'102'3'0,"157"25"0,99 41 0,6 1 0,234-12 0,-259-32 0,260 64 0,-269-33 0,507 44 0,-693-85 0,185 40 0,-39-4 0,-165-36 0,844 98 0,-536-88 0,63 7 0,-283-17 0,-111-10 0,115 21 0,-158-18 0,95 1 0,-100-8 0,-1 2 0,73 14 0,37 6 0,-159-23 0,0-1 0,-1 1 0,1 0 0,-1 0 0,0 0 0,1 0 0,-1 0 0,0 1 0,0-1 0,1 1 0,-1 0 0,-1 0 0,1 0 0,0 1 0,0-1 0,-1 1 0,1-1 0,-1 1 0,0 0 0,0 0 0,0 0 0,0 0 0,-1 0 0,1 1 0,-1-1 0,2 4 0,1 9 0,-1 0 0,0 0 0,-2 0 0,1 28 0,-1-23 0,2 464 0,-3-128 0,20 442 0,4 401 0,-60 599 0,0-946 0,22-528-703,-9 153-5378,12-218 5633,4-91 1731,1-58 3536,-28 137-3578,19-158-1296,-6 129-1,-18 211 56,3-76 0,-28 339 0,51-499 0,0-9 0,7-121 331,4 102-1,4-70-1702,-7-1-4701,5-92 6077,0-1-1,0 0 1,0 0-1,0 0 1,-1 0 0,1 0-1,-1 0 1,1 0-1,-1 0 1,0-1-1,0 1 1,0 0 0,0 0-1,0 0 1,0-1-1,-2 3 1,2-4-10,1 1 0,-1-1 0,0 0 1,0 1-1,0-1 0,0 0 0,1 0 0,-1 0 1,0 0-1,0 0 0,0 0 0,0 0 1,0 0-1,1 0 0,-1 0 0,0 0 0,0 0 1,0-1-1,0 1 0,1 0 0,-1 0 0,0-1 1,0 1-1,1-1 0,-2 0 0,-5-4 181,1-1-1,0 1 0,0-1 1,0 0-1,1-1 1,-7-11-1,-37-59 4691,-19-44-3795,-22-35-1352,-81-126 282,-413-632 0,133 320 0,-44-60 0,-28-150 0,28-16 0,485 803 0,-515-889 0,35 59 0,470 813 0,-245-400 0,-31 26 0,123 185 0,-90-103 0,38 71 0,111 120 0,-225-205 0,221 239 0,-179-198 0,-10-31 0,122 137 0,112 107 0,-67-105 0,53 70 0,56 80 0,-8-10 0,2-2 0,-53-100 0,64 76-1365,15 57-5461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0:0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1040 24575,'-1'-26'0,"-1"1"0,-2 0 0,0 0 0,-2 0 0,-15-43 0,-59-115 0,67 155 0,-68-130 0,41 84 0,3-3 0,-39-113 0,75 187 0,-3-7 0,1-1 0,1 0 0,-1 0 0,2-1 0,-1-15 0,2 25 0,0 0 0,0 0 0,0 0 0,0 0 0,1 0 0,-1 0 0,1 0 0,0 0 0,-1 0 0,1 0 0,0 0 0,0 0 0,0 0 0,1 1 0,-1-1 0,0 0 0,1 1 0,-1-1 0,1 1 0,-1-1 0,1 1 0,0 0 0,-1 0 0,1 0 0,0 0 0,0 0 0,0 0 0,0 0 0,0 0 0,0 1 0,0-1 0,0 1 0,0 0 0,0-1 0,0 1 0,2 0 0,29-1 0,-1 2 0,0 1 0,1 1 0,-1 2 0,-1 1 0,1 1 0,35 14 0,210 98 0,-159-64 0,49 7 0,-96-38 0,5 13 134,-16-6-1633,-39-23-5327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0:2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24575,'602'26'0,"275"70"5,342 34-105,-862-96-13,1207 134-249,-890-36 588,-228-37 23,-288-73-205,297 2 0,-283-20-37,77 21-7,25 0 0,-223-25-39,-20-1-624,56 6 0,-60 0-6163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0:2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24575,'12'1'0,"0"0"0,0 1 0,0 0 0,0 1 0,0 0 0,0 1 0,-1 0 0,18 9 0,8 8 0,39 28 0,-33-20 0,847 555 0,-754-479 0,-64-47 0,-56-47 0,-8-6 0,0 1 0,0 0 0,-1 0 0,10 10 0,-16-14 0,0-1 0,0 1 0,1-1 0,-1 1 0,0-1 0,-1 1 0,1 0 0,0 0 0,0-1 0,-1 1 0,1 0 0,-1 0 0,1 0 0,-1-1 0,0 1 0,0 0 0,0 0 0,0 0 0,0 0 0,0 0 0,-1 0 0,1-1 0,0 1 0,-1 0 0,0 0 0,1 0 0,-1-1 0,-1 3 0,-2 2 0,-1 0 0,0 0 0,0 0 0,0-1 0,-1 1 0,1-1 0,-1-1 0,0 1 0,-10 4 0,-67 31 0,57-29 0,-691 249 117,-18 9-1599,601-206-5344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0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24575,'18'364'0,"-1"-86"0,2 1783-2689,-21-1567 2460,-14 948-6175,-15-479 7657,25-748 884,-17 231 3795,1-200-5932,-29 189 0,28-319 0,-10 131 0,24-131 251,-5 118-1867,14-205-5210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0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24575,'4'64'0,"2"0"0,18 78 0,-13-83 0,109 545 0,-27-188 0,-92-410 0,2 5 0,0 0 0,1 1 0,0-1 0,8 13 0,-12-23 0,1 1 0,0-1 0,0 1 0,0-1 0,0 1 0,0-1 0,0 1 0,0-1 0,0 0 0,0 0 0,1 0 0,-1 0 0,1 0 0,-1 0 0,1 0 0,-1 0 0,1 0 0,-1 0 0,1-1 0,0 1 0,-1-1 0,1 0 0,0 1 0,0-1 0,-1 0 0,1 0 0,0 0 0,-1 0 0,1 0 0,0 0 0,0-1 0,-1 1 0,1 0 0,0-1 0,-1 1 0,3-2 0,8-6 0,0 0 0,-1-1 0,0 0 0,-1 0 0,0-1 0,-1-1 0,13-16 0,6-6 0,498-490 0,39 40 0,-539 461 0,331-316 119,-140 124-1603,-177 177-5342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16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1838 1 24575,'-18'0'0,"0"2"0,0 0 0,0 0 0,1 2 0,-1 0 0,1 2 0,0-1 0,0 2 0,0 0 0,1 2 0,0-1 0,1 2 0,-24 18 0,-599 406 0,562-385 0,-294 169 0,305-181 29,-61 45 0,84-52-313,-1-2-1,-1-1 0,-1-3 1,-63 24-1,89-41-6541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1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24575,'0'21'0,"-2"-1"0,0 0 0,-2 0 0,0 0 0,-9 25 0,-43 92 0,11-32 0,-20 47 0,64-150 0,1-1 0,-1 1 0,0-1 0,1 1 0,-1 0 0,1-1 0,0 1 0,-1 0 0,1-1 0,0 1 0,0 0 0,0-1 0,0 1 0,0 0 0,1-1 0,-1 1 0,0-1 0,1 1 0,-1 0 0,1-1 0,0 1 0,-1-1 0,1 1 0,0-1 0,0 1 0,0-1 0,0 0 0,0 1 0,0-1 0,0 0 0,1 0 0,-1 0 0,0 0 0,1 0 0,-1 0 0,1 0 0,-1-1 0,1 1 0,2 1 0,6 1 0,1-1 0,0 0 0,0 0 0,0-1 0,13-1 0,-3 1 0,647 102 0,-338-41 0,-265-54-1365,-43-6-5461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36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3238 0 24575,'-7'1'0,"1"0"0,0 1 0,-1 0 0,1 0 0,0 0 0,0 1 0,1 0 0,-1 0 0,-10 7 0,-14 8 0,-17 6 0,2 2 0,0 3 0,-45 38 0,-118 113 0,108-90 0,-744 713 0,493-452 0,-394 402 0,702-708 0,-111 116 0,-190 152 0,322-296-682,-43 25-1,32-26-6143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4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24575,'24'1'0,"0"1"0,0 1 0,0 2 0,0 0 0,27 10 0,110 50 0,-160-64 0,22 8 0,0 2 0,-1 0 0,0 2 0,36 28 0,-53-38 0,-1 1 0,0 0 0,0 0 0,0 0 0,0 1 0,-1-1 0,1 1 0,-1 0 0,0 0 0,-1 0 0,1 0 0,-1 0 0,0 1 0,-1-1 0,1 1 0,-1-1 0,0 1 0,0 0 0,-1-1 0,1 1 0,-1 0 0,-1-1 0,1 1 0,-1 0 0,0-1 0,0 1 0,-3 7 0,0-2 0,-1-1 0,0 0 0,0 0 0,-1 0 0,-1-1 0,1 0 0,-1 0 0,-1 0 0,0-1 0,0 0 0,-1-1 0,0 0 0,0 0 0,-13 7 0,-12 4 0,-2-1 0,-68 22 0,67-27 0,-67 32 0,101-42 0,0-1 0,0 1 0,0-1 0,1 1 0,-1 0 0,0 0 0,1 0 0,0 0 0,-1 1 0,1-1 0,0 1 0,0-1 0,0 1 0,1 0 0,-1-1 0,1 1 0,-1 0 0,0 4 0,2-4 0,0 0 0,0 0 0,0-1 0,1 1 0,-1 0 0,1-1 0,0 1 0,0 0 0,0-1 0,0 1 0,0-1 0,0 1 0,1-1 0,-1 0 0,1 0 0,0 0 0,0 0 0,0 0 0,0 0 0,0 0 0,4 2 0,24 18 0,1-1 0,2-1 0,0-2 0,0-2 0,55 19 0,-50-21 0,0 2 0,-1 1 0,-1 2 0,57 40 0,-86-53 0,-1 0 0,0 1 0,0 0 0,-1 0 0,0 0 0,0 0 0,0 1 0,-1 0 0,0 0 0,-1 0 0,0 0 0,0 1 0,-1-1 0,2 13 0,-2-13 0,-1-1 0,-1 1 0,1 0 0,-1 0 0,0 0 0,-1 0 0,0 0 0,-1 0 0,1-1 0,-1 1 0,-1-1 0,1 1 0,-1-1 0,-1 0 0,1 0 0,-7 9 0,6-12 0,-1 1 0,1-1 0,-1 0 0,0-1 0,-1 1 0,1-1 0,-1 0 0,1 0 0,-1-1 0,0 0 0,0 0 0,0 0 0,-11 1 0,-13 3 0,-45 0 0,55-4 0,-231 25-1365,230-26-5461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153 132 24575,'-44'75'0,"30"-54"0,2 0 0,1 1 0,-11 27 0,9-8 0,2 0 0,2 1 0,2 0 0,2 0 0,1 1 0,4 70 0,1-92 0,0 1 0,2 0 0,0-1 0,2 0 0,0 0 0,1 0 0,1-1 0,20 39 0,-10-22 0,-11-21 0,1-1 0,0 0 0,2 0 0,-1-1 0,2 0 0,0 0 0,0-1 0,20 19 0,-25-29 0,0 0 0,0 0 0,0-1 0,0 0 0,0 0 0,1 0 0,-1-1 0,0 0 0,1 0 0,-1 0 0,9 0 0,66-4 0,-54 1 0,8-1 0,-1-1 0,1-2 0,-1-1 0,0-2 0,47-18 0,-60 18 0,0 0 0,0-2 0,-1 0 0,0-1 0,-1-1 0,0-1 0,-1 0 0,-1-1 0,21-25 0,-17 16 0,-2-2 0,-1 0 0,-1 0 0,-2-2 0,0 0 0,14-44 0,-23 54 0,0 1 0,-1-1 0,-1 0 0,-1-1 0,0 1 0,-1 0 0,-2-1 0,1 1 0,-2 0 0,-1 0 0,0 0 0,-8-25 0,3 23 0,0 0 0,-2 1 0,0 0 0,-1 0 0,-1 1 0,-1 1 0,0 0 0,-2 1 0,1 0 0,-2 1 0,0 1 0,-18-13 0,-14-6 0,-1 3 0,-2 2 0,-67-28 0,103 49-151,0 1-1,-1 1 0,0 0 0,0 1 1,0 1-1,0 0 0,-1 2 1,-18-1-1,14 3-6674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4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24575,'0'8'0,"0"17"0,0 15 0,0 15 0,0 15 0,0 13 0,0 4 0,0 1 0,0-1 0,0-8 0,0-13 0,-5-8 0,-5-11 0,-1-13-8191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47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24575,'22'-1'0,"1"2"0,-1 0 0,1 1 0,35 9 0,-49-8 0,-1 0 0,-1 0 0,1 1 0,0 0 0,-1 0 0,0 1 0,0 0 0,0 0 0,0 1 0,-1-1 0,0 1 0,0 1 0,-1-1 0,0 1 0,7 11 0,-1 3 0,-1 0 0,-1 0 0,0 1 0,-2 0 0,-1 0 0,0 1 0,-2 0 0,0 0 0,-2 0 0,-1 0 0,0 0 0,-6 46 0,2-55 0,-1-1 0,0 0 0,-1 0 0,0-1 0,-1 1 0,0-1 0,-1 0 0,0-1 0,-1 0 0,0 0 0,-1 0 0,-1-1 0,1-1 0,-22 17 0,17-12 0,14-14 0,0 1 0,0-1 0,0 0 0,-1 0 0,1 1 0,0-1 0,0 0 0,0 1 0,0-1 0,0 0 0,0 1 0,0-1 0,0 0 0,0 1 0,0-1 0,0 0 0,0 1 0,0-1 0,0 0 0,0 1 0,0-1 0,1 0 0,-1 1 0,0-1 0,0 0 0,0 1 0,0-1 0,1 0 0,-1 0 0,0 1 0,0-1 0,0 0 0,1 0 0,5 3 0,0 0 0,0-1 0,0 0 0,0-1 0,0 1 0,0-1 0,11 1 0,792 83-1059,-775-82 753,115 11-6520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1:5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6443 2732 24575,'-11'-9'0,"0"1"0,0 0 0,-1 1 0,0 1 0,-1 0 0,1 0 0,-14-3 0,-20-10 0,-636-276-3626,113 51-773,196 67 5640,-109-63 2694,107 54 221,126 60-5463,-341-150 1307,176 94 0,310 135 0,2-5 0,-186-129 0,250 157 0,-63-29 0,57 32 0,-42-28 0,59 33 0,0 2 0,-1 1 0,-55-17 0,49 18 0,-65-30 0,-27-22 0,-161-58 0,-103-33 0,367 143 0,20 9 0,0 1 0,-1 0 0,0 0 0,0 0 0,1 0 0,-1 1 0,0-1 0,0 1 0,0 0 0,0 0 0,-1 0 0,1 1 0,0 0 0,-5-1 0,8 2 0,0 0 0,0-1 0,1 1 0,-1 0 0,0-1 0,0 1 0,0 0 0,1 0 0,-1 0 0,0 0 0,1 0 0,-1 0 0,0 0 0,1 0 0,-1 0 0,1 0 0,0 0 0,-1 0 0,1 0 0,0 0 0,0 0 0,0 1 0,0 0 0,-24 121-3639,-11 188-1,22-173 4135,-19 192-1407,-12 166 6820,15-168-4120,17-137-1788,-13 113 0,-11 103 0,17-133 0,-7-23 0,-41 534 0,32-352 0,18-243 0,-56 502-39,-27 419-6706,96-932 13055,6 85-5843,0-39-460,-2-221-7,0 0 0,0 0 0,0-1 0,0 1 0,0 0 0,1 0 0,0 0 0,0-1 0,0 1 0,0-1 0,1 1 0,-1-1 0,5 7 0,-5-9 0,1 0 0,0 0 0,0 1 0,0-1 0,0-1 0,0 1 0,0 0 0,0 0 0,1-1 0,-1 0 0,0 1 0,0-1 0,0 0 0,1 0 0,-1 0 0,0 0 0,0 0 0,1-1 0,-1 1 0,0-1 0,0 1 0,0-1 0,0 0 0,0 0 0,4-2 0,78-33 0,-2-4 0,139-93 0,-105 61 0,655-359-4479,-259 150 1203,-177 83 3880,350-251-141,-41-42 6115,-623 473-6559,319-274 81,-24-23-109,-254 245 9,118-137 0,-110 126 0,119-105 0,-6 7 0,-141 139 0,56-43 0,23-22 0,-15 2 700,-31 33-4442,115-82 0,-116 100 3864,28-20-195,-33 26 4312,-44 30-9934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2:00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24575,'984'0'0,"-982"0"0,1 0 0,-1 0 0,1 0 0,-1 0 0,1 0 0,-1 0 0,1 1 0,-1-1 0,1 1 0,-1-1 0,1 1 0,-1 0 0,0 0 0,0 0 0,1 1 0,-1-1 0,0 0 0,3 3 0,-4-1 0,0-1 0,-1 0 0,1 0 0,-1 1 0,1-1 0,-1 0 0,0 1 0,0-1 0,0 1 0,0-1 0,0 0 0,0 1 0,-1-1 0,1 0 0,-1 1 0,0-1 0,0 0 0,0 0 0,0 0 0,-1 3 0,-17 34 0,-1-2 0,-31 46 0,-21 36 0,-60 190 0,111-256 0,7-22-4,-1-1-1,-20 29 0,8-15-1346,18-28-5475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2:0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1033 24575,'14'-1'0,"0"-1"0,0 0 0,0-1 0,0 0 0,14-6 0,8-2 0,56-16 0,127-55 0,83-59 0,-134 60 0,831-366 0,-502 279 0,-403 140 0,-4 6-1365,-55 17-5461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2:1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24575,'543'30'0,"-454"-20"0,33 4 0,190 47 0,-304-59 0,10 2 0,1 2 0,-1 0 0,0 1 0,-1 1 0,24 13 0,-38-19 0,0 0 0,0 0 0,-1 0 0,1 1 0,0-1 0,-1 1 0,1 0 0,-1 0 0,0 0 0,0 0 0,0 0 0,0 0 0,-1 0 0,1 0 0,-1 1 0,0-1 0,0 1 0,0-1 0,0 1 0,-1-1 0,1 1 0,-1 0 0,0-1 0,0 1 0,0 0 0,-1-1 0,1 1 0,-1-1 0,0 1 0,0-1 0,0 1 0,0-1 0,-1 1 0,1-1 0,-4 4 0,-8 13 0,0-1 0,-2-1 0,0 0 0,-1-1 0,0-1 0,-29 21 0,5-2 0,-143 142 0,-255 316 0,404-452-92,-67 93-1181,79-96-5553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2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0,0-1 0,0 1 0,0-1 0,0 1 0,-1 0 0,1 0 0,0-1 0,0 1 0,-1 0 0,1 0 0,0 0 0,-1 0 0,1 0 0,-1 0 0,0-1 0,1 1 0,-1 1 0,0-1 0,1 0 0,-1 0 0,0 0 0,0 0 0,0 2 0,5 34 0,-5-31 0,13 306 0,-10-148 0,129 2996-3617,-94-1919 3248,-39-5 424,-2-543-80,1-4 25,4 972 0,50-782 3732,-11-310-3508,77 816-224,-88-1173 0,8 88 0,-13 13 0,-5-23-1365,-18-252-5461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2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24575,'207'-13'0,"-1"1"0,2337 10-2717,-1242 4 1767,5478-2-1260,-5419-25 3218,182 0 3861,-337 26-4805,-625-2-1493,-522 1-5397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37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24575,'0'3'-54,"1"-1"0,-1 1 0,1 0 0,-1-1 0,1 1-1,0-1 1,0 1 0,0-1 0,0 0 0,1 1 0,-1-1-1,1 0 1,2 4 0,10 16-826,111 177-5922,603 819 4936,-518-765 2918,455 422 1,-388-432-1053,604 545 0,532 469 0,-1269-1144-166,0-1 5400,-111-82-3958,-27-17-1504,-16-11-5878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2:1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6973 24575,'1'-17'0,"1"0"0,1 0 0,0 1 0,1 0 0,1 0 0,0 0 0,2 0 0,8-17 0,-9 19 0,49-99 5,5 1 0,98-136 0,173-192-176,-318 423 151,504-609-665,-156 197 491,-5-12-879,349-462-4316,367-455 3815,-780 1025 2816,-83 129 4362,196-218-3149,-32-27-2851,-206 243 582,-36 39-184,122-138-1369,-231 283-5459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0T05:44:16.1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1912 0,'-44'2,"0"1,0 3,1 1,-79 24,-161 77,7-3,-338 118,555-198,-259 108,254-109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4:29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1842 282 24575,'1'-12'0,"-2"0"0,0 0 0,0 0 0,-1 0 0,-1 1 0,0-1 0,0 0 0,-1 1 0,-1 0 0,-8-17 0,8 20 0,-1 1 0,0-1 0,0 1 0,0 0 0,-1 1 0,0-1 0,-1 2 0,1-1 0,-1 1 0,0 0 0,0 0 0,0 1 0,-1 0 0,-11-3 0,-19-5 0,0 2 0,-1 2 0,-1 1 0,-62-2 0,-167 13 0,213-2 0,25 1 0,0 1 0,0 1 0,0 2 0,0 1 0,1 2 0,1 1 0,0 1 0,0 1 0,1 2 0,1 1 0,0 1 0,-34 29 0,-15 15-2734,-97 98-1,-49 82 1420,202-216 2930,1 1 0,1 1 0,-20 37 0,24-34-1582,0 2-1,2 0 1,2 0-1,1 1 0,1 1 1,2-1-1,2 1 0,0 1 1,2 53-1,1 43-32,-1-45 0,14 129 0,-10-203 0,1 0 0,0 0 0,1 0 0,0 0 0,1-1 0,0 1 0,1-1 0,0 0 0,1 0 0,0 0 0,1-1 0,0 0 0,1 0 0,0-1 0,0 0 0,1 0 0,0-1 0,0 0 0,1-1 0,16 9 0,14 5 0,1-2 0,0-2 0,1-2 0,1-1 0,0-3 0,1-1 0,81 7 0,19-9 0,155-11 0,-249 0 0,0-1 0,0-3 0,89-24 0,-124 25 0,0 0 0,0-2 0,-1 1 0,0-2 0,0 0 0,-1-1 0,0 0 0,-1-1 0,0 0 0,0-1 0,14-19 0,5-11 0,-2-1 0,31-59 0,-37 53 0,-2 0 0,-2-2 0,-2 0 0,-2-1 0,-3-1 0,-1 0 0,-4 0 0,-1-1 0,-3 0 0,-4-58 0,-10-33 0,-6 0 0,-53-212 0,39 182-1365,26 152-5461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44:32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2012 313 24575,'-605'58'0,"14"49"0,547-95 0,1 1 0,1 3 0,0 1 0,1 2 0,1 1 0,1 3 0,1 1 0,-42 35 0,50-33 0,1 1 0,1 2 0,2 1 0,1 1 0,1 1 0,2 1 0,1 1 0,1 1 0,-19 51 0,15-22 0,4 0 0,-21 109 0,-2 137 0,41-298 0,-10 129 0,12 277 0,2-400 0,1 0 0,1 0 0,0-1 0,1 1 0,1-1 0,1 0 0,1-1 0,0 1 0,12 17 0,11 11 0,61 72 0,110 94 439,-88-120-1337,-80-69-1699,59 31 0,-13-16 2471,2-3 1,1-3-1,2-4 0,0-4 1,2-4-1,0-3 1,1-5-1,104 1 0,135-21 6057,-212-2-5647,-1-5 1,138-37-1,-47-7-284,361-158 0,-503 188 0,-1-3 0,100-69 0,-127 75 0,-1-2 0,-2 0 0,0-3 0,-3 0 0,39-54 0,-23 16 0,-2-1 0,-4-3 0,40-102 0,-37 61 0,44-194 0,-71 240 0,-4-1 0,-3 0 0,0-104 0,-9 131 0,-7-141 0,5 161 0,-2-1 0,0 2 0,-1-1 0,-1 1 0,-20-43 0,4 25-75,-2 2 1,-1 0-1,-2 1 0,-2 2 0,-1 1 0,-1 1 0,-2 2 0,-1 1 0,-2 2 1,-60-35-1,-37-12-2718,-252-101 1,349 160 2416,20 9 681,-137-52-1145,74 40 1854,-2 12 4161,77 6-5197,1 1 1,-1-1 0,1 0-1,-1 0 1,1 0 0,0-1-1,0 1 1,0-1 0,0 0-1,-7-5 1,-3-1-6805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47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926 1 24575,'-15'965'0,"4"-376"0,-51 478 0,-89-82 0,108-737 0,-1-9 0,-124 380 0,134-519 0,-75 237 0,89-262 0,3 1 0,-10 120 0,-34 204 0,60-396 0,-16 91 0,-24 102 0,1 7 0,12-49 0,-5 21-1365,29-160-5461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29:48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24575,'1'41'0,"2"-1"0,2 1 0,19 71 0,48 114 0,-23-79 0,-28-80 0,97 286 0,-116-347 0,0 0 0,1 0 0,0-1 0,0 1 0,0-1 0,0 0 0,1 0 0,0 0 0,0 0 0,7 6 0,-8-9 0,-1-1 0,1 0 0,-1 0 0,1 0 0,-1 0 0,1-1 0,0 1 0,-1-1 0,1 0 0,0 1 0,0-1 0,-1-1 0,1 1 0,0 0 0,-1 0 0,1-1 0,0 0 0,-1 1 0,1-1 0,0 0 0,-1-1 0,1 1 0,-1 0 0,0-1 0,0 1 0,3-3 0,115-84 0,-91 65 0,632-509-1365,-563 452-5461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0T05:30:05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3146 0 24575,'0'5'0,"-1"0"0,0 0 0,0 0 0,0 0 0,-1 0 0,0 0 0,1 0 0,-2 0 0,1-1 0,-1 1 0,1-1 0,-6 6 0,-46 49 0,44-49 0,-241 214 0,95-90 0,-41 44 0,-431 379 0,-24-26 0,153-151 0,161-84 0,128-51-67,142-160-1231,13-16-5528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png"/><Relationship Id="rId18" Type="http://schemas.openxmlformats.org/officeDocument/2006/relationships/customXml" Target="../ink/ink21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8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5.png"/><Relationship Id="rId24" Type="http://schemas.openxmlformats.org/officeDocument/2006/relationships/customXml" Target="../ink/ink24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17.xml"/><Relationship Id="rId19" Type="http://schemas.openxmlformats.org/officeDocument/2006/relationships/image" Target="../media/image9.png"/><Relationship Id="rId4" Type="http://schemas.openxmlformats.org/officeDocument/2006/relationships/customXml" Target="../ink/ink14.xml"/><Relationship Id="rId9" Type="http://schemas.openxmlformats.org/officeDocument/2006/relationships/image" Target="../media/image4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6.png"/><Relationship Id="rId18" Type="http://schemas.openxmlformats.org/officeDocument/2006/relationships/customXml" Target="../ink/ink3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30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.xml"/><Relationship Id="rId11" Type="http://schemas.openxmlformats.org/officeDocument/2006/relationships/image" Target="../media/image5.png"/><Relationship Id="rId24" Type="http://schemas.openxmlformats.org/officeDocument/2006/relationships/customXml" Target="../ink/ink36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29.xml"/><Relationship Id="rId19" Type="http://schemas.openxmlformats.org/officeDocument/2006/relationships/image" Target="../media/image9.png"/><Relationship Id="rId4" Type="http://schemas.openxmlformats.org/officeDocument/2006/relationships/customXml" Target="../ink/ink26.xml"/><Relationship Id="rId9" Type="http://schemas.openxmlformats.org/officeDocument/2006/relationships/image" Target="../media/image4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customXml" Target="../ink/ink54.xml"/><Relationship Id="rId21" Type="http://schemas.openxmlformats.org/officeDocument/2006/relationships/customXml" Target="../ink/ink45.xml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47" Type="http://schemas.openxmlformats.org/officeDocument/2006/relationships/customXml" Target="../ink/ink58.xml"/><Relationship Id="rId50" Type="http://schemas.openxmlformats.org/officeDocument/2006/relationships/image" Target="../media/image37.png"/><Relationship Id="rId55" Type="http://schemas.openxmlformats.org/officeDocument/2006/relationships/customXml" Target="../ink/ink62.xml"/><Relationship Id="rId7" Type="http://schemas.openxmlformats.org/officeDocument/2006/relationships/customXml" Target="../ink/ink38.xml"/><Relationship Id="rId2" Type="http://schemas.microsoft.com/office/2017/06/relationships/model3d" Target="../media/model3d1.glb"/><Relationship Id="rId16" Type="http://schemas.openxmlformats.org/officeDocument/2006/relationships/image" Target="../media/image20.png"/><Relationship Id="rId29" Type="http://schemas.openxmlformats.org/officeDocument/2006/relationships/customXml" Target="../ink/ink49.xml"/><Relationship Id="rId11" Type="http://schemas.openxmlformats.org/officeDocument/2006/relationships/customXml" Target="../ink/ink40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53.xml"/><Relationship Id="rId40" Type="http://schemas.openxmlformats.org/officeDocument/2006/relationships/image" Target="../media/image32.png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8" Type="http://schemas.openxmlformats.org/officeDocument/2006/relationships/image" Target="../media/image41.png"/><Relationship Id="rId5" Type="http://schemas.openxmlformats.org/officeDocument/2006/relationships/customXml" Target="../ink/ink37.xml"/><Relationship Id="rId19" Type="http://schemas.openxmlformats.org/officeDocument/2006/relationships/customXml" Target="../ink/ink44.xml"/><Relationship Id="rId4" Type="http://schemas.openxmlformats.org/officeDocument/2006/relationships/image" Target="../media/image14.png"/><Relationship Id="rId9" Type="http://schemas.openxmlformats.org/officeDocument/2006/relationships/customXml" Target="../ink/ink39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48.xml"/><Relationship Id="rId30" Type="http://schemas.openxmlformats.org/officeDocument/2006/relationships/image" Target="../media/image27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8" Type="http://schemas.openxmlformats.org/officeDocument/2006/relationships/image" Target="../media/image16.png"/><Relationship Id="rId51" Type="http://schemas.openxmlformats.org/officeDocument/2006/relationships/customXml" Target="../ink/ink60.xml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0" Type="http://schemas.openxmlformats.org/officeDocument/2006/relationships/image" Target="../media/image22.png"/><Relationship Id="rId41" Type="http://schemas.openxmlformats.org/officeDocument/2006/relationships/customXml" Target="../ink/ink55.xml"/><Relationship Id="rId5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17.png"/><Relationship Id="rId31" Type="http://schemas.openxmlformats.org/officeDocument/2006/relationships/customXml" Target="../ink/ink50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CE6CB-108A-E2C0-65DB-3623A76484A8}"/>
              </a:ext>
            </a:extLst>
          </p:cNvPr>
          <p:cNvSpPr txBox="1"/>
          <p:nvPr/>
        </p:nvSpPr>
        <p:spPr>
          <a:xfrm>
            <a:off x="2978331" y="2715636"/>
            <a:ext cx="62353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수학 </a:t>
            </a:r>
            <a:r>
              <a:rPr lang="en-US" altLang="ko-KR" dirty="0"/>
              <a:t>2</a:t>
            </a:r>
            <a:r>
              <a:rPr lang="ko-KR" altLang="en-US" dirty="0"/>
              <a:t>일차</a:t>
            </a:r>
            <a:endParaRPr lang="en-US" altLang="ko-KR" dirty="0"/>
          </a:p>
          <a:p>
            <a:pPr algn="ctr"/>
            <a:r>
              <a:rPr lang="ko-KR" altLang="en-US" dirty="0"/>
              <a:t>벡터의 추가 공식들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79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38AB0-3A83-6914-7367-DB188B7D3BB5}"/>
              </a:ext>
            </a:extLst>
          </p:cNvPr>
          <p:cNvSpPr txBox="1"/>
          <p:nvPr/>
        </p:nvSpPr>
        <p:spPr>
          <a:xfrm>
            <a:off x="416200" y="198773"/>
            <a:ext cx="1141667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덧샘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이동시킬 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뺄샘</a:t>
            </a:r>
            <a:r>
              <a:rPr lang="ko-KR" altLang="en-US" dirty="0"/>
              <a:t> </a:t>
            </a:r>
            <a:r>
              <a:rPr lang="en-US" altLang="ko-KR" dirty="0"/>
              <a:t>=&gt; x</a:t>
            </a:r>
            <a:r>
              <a:rPr lang="ko-KR" altLang="en-US" dirty="0"/>
              <a:t>위치에서 </a:t>
            </a:r>
            <a:r>
              <a:rPr lang="en-US" altLang="ko-KR" dirty="0"/>
              <a:t>y</a:t>
            </a:r>
            <a:r>
              <a:rPr lang="ko-KR" altLang="en-US" dirty="0"/>
              <a:t>위치로 이동시키는 방향을 만들 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곱샘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벡터의 크기를 </a:t>
            </a:r>
            <a:r>
              <a:rPr lang="ko-KR" altLang="en-US" dirty="0" err="1"/>
              <a:t>키울때</a:t>
            </a:r>
            <a:r>
              <a:rPr lang="ko-KR" altLang="en-US" dirty="0"/>
              <a:t> 쓴다</a:t>
            </a:r>
            <a:r>
              <a:rPr lang="en-US" altLang="ko-KR" dirty="0"/>
              <a:t>.(</a:t>
            </a:r>
            <a:r>
              <a:rPr lang="ko-KR" altLang="en-US" dirty="0"/>
              <a:t>캐릭터의 크기를 </a:t>
            </a:r>
            <a:r>
              <a:rPr lang="ko-KR" altLang="en-US" dirty="0" err="1"/>
              <a:t>키울수</a:t>
            </a:r>
            <a:r>
              <a:rPr lang="ko-KR" altLang="en-US" dirty="0"/>
              <a:t> 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나눗샘</a:t>
            </a:r>
            <a:r>
              <a:rPr lang="ko-KR" altLang="en-US" dirty="0"/>
              <a:t> </a:t>
            </a:r>
            <a:r>
              <a:rPr lang="en-US" altLang="ko-KR" dirty="0"/>
              <a:t>=&gt; (</a:t>
            </a:r>
            <a:r>
              <a:rPr lang="ko-KR" altLang="en-US" dirty="0"/>
              <a:t>캐릭터의 크기를 </a:t>
            </a:r>
            <a:r>
              <a:rPr lang="ko-KR" altLang="en-US" dirty="0" err="1"/>
              <a:t>줄일수</a:t>
            </a:r>
            <a:r>
              <a:rPr lang="ko-KR" altLang="en-US" dirty="0"/>
              <a:t> 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외적 </a:t>
            </a:r>
            <a:r>
              <a:rPr lang="en-US" altLang="ko-KR" dirty="0"/>
              <a:t>=&gt; </a:t>
            </a:r>
            <a:r>
              <a:rPr lang="ko-KR" altLang="en-US" dirty="0"/>
              <a:t>앞면과 뒷면을 </a:t>
            </a:r>
            <a:r>
              <a:rPr lang="ko-KR" altLang="en-US" dirty="0" err="1"/>
              <a:t>알수가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회전방향을 알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37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635AAA-6BC6-79DC-0285-46D4B0A8EE0E}"/>
              </a:ext>
            </a:extLst>
          </p:cNvPr>
          <p:cNvCxnSpPr/>
          <p:nvPr/>
        </p:nvCxnSpPr>
        <p:spPr>
          <a:xfrm>
            <a:off x="5613149" y="153909"/>
            <a:ext cx="0" cy="61654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882691-3001-4ABC-1B63-3A2E618C9B92}"/>
              </a:ext>
            </a:extLst>
          </p:cNvPr>
          <p:cNvCxnSpPr>
            <a:cxnSpLocks/>
          </p:cNvCxnSpPr>
          <p:nvPr/>
        </p:nvCxnSpPr>
        <p:spPr>
          <a:xfrm>
            <a:off x="1647730" y="3087233"/>
            <a:ext cx="805758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E3029E3-217E-049B-A26A-D2EDCB1465CC}"/>
              </a:ext>
            </a:extLst>
          </p:cNvPr>
          <p:cNvSpPr/>
          <p:nvPr/>
        </p:nvSpPr>
        <p:spPr>
          <a:xfrm>
            <a:off x="6357043" y="1149789"/>
            <a:ext cx="443618" cy="80575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D8CDACC6-A7B5-8C08-747C-BD3D40845B5C}"/>
              </a:ext>
            </a:extLst>
          </p:cNvPr>
          <p:cNvSpPr/>
          <p:nvPr/>
        </p:nvSpPr>
        <p:spPr>
          <a:xfrm rot="17646148">
            <a:off x="6332524" y="3367889"/>
            <a:ext cx="443618" cy="80575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527B083-5F36-5517-D98E-4613607C0BFF}"/>
              </a:ext>
            </a:extLst>
          </p:cNvPr>
          <p:cNvCxnSpPr/>
          <p:nvPr/>
        </p:nvCxnSpPr>
        <p:spPr>
          <a:xfrm flipV="1">
            <a:off x="6578852" y="316871"/>
            <a:ext cx="0" cy="1466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F2BED56-DC76-DDD9-55B1-E0C5F86D3DDC}"/>
              </a:ext>
            </a:extLst>
          </p:cNvPr>
          <p:cNvCxnSpPr>
            <a:cxnSpLocks/>
          </p:cNvCxnSpPr>
          <p:nvPr/>
        </p:nvCxnSpPr>
        <p:spPr>
          <a:xfrm>
            <a:off x="6578852" y="1889910"/>
            <a:ext cx="0" cy="1513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F4BAAF-E41B-3FC2-CAD2-089BE419F732}"/>
              </a:ext>
            </a:extLst>
          </p:cNvPr>
          <p:cNvSpPr txBox="1"/>
          <p:nvPr/>
        </p:nvSpPr>
        <p:spPr>
          <a:xfrm>
            <a:off x="370440" y="316871"/>
            <a:ext cx="6097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바라보는 방향과</a:t>
            </a:r>
            <a:endParaRPr lang="en-US" altLang="ko-KR" dirty="0"/>
          </a:p>
          <a:p>
            <a:r>
              <a:rPr lang="ko-KR" altLang="en-US" dirty="0"/>
              <a:t>바라봐야 할 방향을 외적해서</a:t>
            </a:r>
            <a:endParaRPr lang="en-US" altLang="ko-KR" dirty="0"/>
          </a:p>
          <a:p>
            <a:r>
              <a:rPr lang="ko-KR" altLang="en-US" dirty="0"/>
              <a:t>회전해야 할 방향을 알아낼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역벡터일</a:t>
            </a:r>
            <a:r>
              <a:rPr lang="ko-KR" altLang="en-US" dirty="0"/>
              <a:t> 경우에는 제로</a:t>
            </a:r>
            <a:r>
              <a:rPr lang="en-US" altLang="ko-KR" dirty="0"/>
              <a:t>(</a:t>
            </a:r>
            <a:r>
              <a:rPr lang="ko-KR" altLang="en-US" dirty="0"/>
              <a:t>영</a:t>
            </a:r>
            <a:r>
              <a:rPr lang="en-US" altLang="ko-KR" dirty="0"/>
              <a:t>)vector </a:t>
            </a:r>
            <a:r>
              <a:rPr lang="ko-KR" altLang="en-US" dirty="0"/>
              <a:t>가 나오므로</a:t>
            </a:r>
            <a:endParaRPr lang="en-US" altLang="ko-KR" dirty="0"/>
          </a:p>
          <a:p>
            <a:r>
              <a:rPr lang="en-US" altLang="ko-KR" dirty="0"/>
              <a:t>0,0,0</a:t>
            </a:r>
            <a:r>
              <a:rPr lang="ko-KR" altLang="en-US" dirty="0"/>
              <a:t>나오므로 주의해야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59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F4BA9-8257-B40D-303A-F0B2696C71D8}"/>
              </a:ext>
            </a:extLst>
          </p:cNvPr>
          <p:cNvSpPr txBox="1"/>
          <p:nvPr/>
        </p:nvSpPr>
        <p:spPr>
          <a:xfrm>
            <a:off x="416200" y="198773"/>
            <a:ext cx="1141667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덧샘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이동시킬 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뺄샘</a:t>
            </a:r>
            <a:r>
              <a:rPr lang="ko-KR" altLang="en-US" dirty="0"/>
              <a:t> </a:t>
            </a:r>
            <a:r>
              <a:rPr lang="en-US" altLang="ko-KR" dirty="0"/>
              <a:t>=&gt; x</a:t>
            </a:r>
            <a:r>
              <a:rPr lang="ko-KR" altLang="en-US" dirty="0"/>
              <a:t>위치에서 </a:t>
            </a:r>
            <a:r>
              <a:rPr lang="en-US" altLang="ko-KR" dirty="0"/>
              <a:t>y</a:t>
            </a:r>
            <a:r>
              <a:rPr lang="ko-KR" altLang="en-US" dirty="0"/>
              <a:t>위치로 이동시키는 방향을 만들 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덧샘과</a:t>
            </a:r>
            <a:r>
              <a:rPr lang="ko-KR" altLang="en-US" dirty="0"/>
              <a:t> </a:t>
            </a:r>
            <a:r>
              <a:rPr lang="ko-KR" altLang="en-US" dirty="0" err="1"/>
              <a:t>뺄쌤은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두 공식은 차이가 없어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곱샘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여러가지 종류가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float</a:t>
            </a:r>
            <a:r>
              <a:rPr lang="ko-KR" altLang="en-US" dirty="0" err="1"/>
              <a:t>하나랑</a:t>
            </a:r>
            <a:r>
              <a:rPr lang="ko-KR" altLang="en-US" dirty="0"/>
              <a:t> </a:t>
            </a:r>
            <a:r>
              <a:rPr lang="ko-KR" altLang="en-US" dirty="0" err="1"/>
              <a:t>곱하는것</a:t>
            </a:r>
            <a:r>
              <a:rPr lang="ko-KR" altLang="en-US" dirty="0"/>
              <a:t> 벡터의 크기를 </a:t>
            </a:r>
            <a:r>
              <a:rPr lang="ko-KR" altLang="en-US" dirty="0" err="1"/>
              <a:t>키울수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나눗샘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크기를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덧샘과</a:t>
            </a:r>
            <a:r>
              <a:rPr lang="ko-KR" altLang="en-US" dirty="0"/>
              <a:t> </a:t>
            </a:r>
            <a:r>
              <a:rPr lang="ko-KR" altLang="en-US" dirty="0" err="1"/>
              <a:t>뺄쌤의</a:t>
            </a:r>
            <a:r>
              <a:rPr lang="ko-KR" altLang="en-US" dirty="0"/>
              <a:t> 관계와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곱샘과</a:t>
            </a:r>
            <a:r>
              <a:rPr lang="ko-KR" altLang="en-US" dirty="0"/>
              <a:t> </a:t>
            </a:r>
            <a:r>
              <a:rPr lang="ko-KR" altLang="en-US" dirty="0" err="1"/>
              <a:t>나눗샘의</a:t>
            </a:r>
            <a:r>
              <a:rPr lang="ko-KR" altLang="en-US" dirty="0"/>
              <a:t> 관계는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역함수 관계입니다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252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F6636-4AEE-E083-E2EC-98912EAB482C}"/>
              </a:ext>
            </a:extLst>
          </p:cNvPr>
          <p:cNvSpPr txBox="1"/>
          <p:nvPr/>
        </p:nvSpPr>
        <p:spPr>
          <a:xfrm>
            <a:off x="416200" y="198773"/>
            <a:ext cx="1141667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1(</a:t>
            </a:r>
            <a:r>
              <a:rPr lang="ko-KR" altLang="en-US" dirty="0"/>
              <a:t>변수</a:t>
            </a:r>
            <a:r>
              <a:rPr lang="en-US" altLang="ko-KR" dirty="0"/>
              <a:t>) + 1 = 2;</a:t>
            </a:r>
          </a:p>
          <a:p>
            <a:endParaRPr lang="en-US" altLang="ko-KR" dirty="0"/>
          </a:p>
          <a:p>
            <a:r>
              <a:rPr lang="en-US" altLang="ko-KR" dirty="0"/>
              <a:t>2(</a:t>
            </a:r>
            <a:r>
              <a:rPr lang="ko-KR" altLang="en-US" dirty="0"/>
              <a:t>변수</a:t>
            </a:r>
            <a:r>
              <a:rPr lang="en-US" altLang="ko-KR" dirty="0"/>
              <a:t>) – 1 = 1;</a:t>
            </a:r>
          </a:p>
          <a:p>
            <a:endParaRPr lang="en-US" altLang="ko-KR" dirty="0"/>
          </a:p>
          <a:p>
            <a:r>
              <a:rPr lang="ko-KR" altLang="en-US" dirty="0"/>
              <a:t>역함수라고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변수를 넣어서 결과가 나왔을 때 </a:t>
            </a:r>
            <a:endParaRPr lang="en-US" altLang="ko-KR" dirty="0"/>
          </a:p>
          <a:p>
            <a:r>
              <a:rPr lang="ko-KR" altLang="en-US" dirty="0"/>
              <a:t>결과를 넣어서 변수가 나오게 만드는 함수가 역함수이다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2BFAE-698F-A5E7-1FC0-BE3523BC481B}"/>
              </a:ext>
            </a:extLst>
          </p:cNvPr>
          <p:cNvSpPr txBox="1"/>
          <p:nvPr/>
        </p:nvSpPr>
        <p:spPr>
          <a:xfrm>
            <a:off x="416200" y="198773"/>
            <a:ext cx="11416679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벡터의 </a:t>
            </a:r>
            <a:r>
              <a:rPr lang="ko-KR" altLang="en-US" dirty="0" err="1"/>
              <a:t>곱샘은</a:t>
            </a:r>
            <a:r>
              <a:rPr lang="ko-KR" altLang="en-US" dirty="0"/>
              <a:t> </a:t>
            </a:r>
            <a:r>
              <a:rPr lang="ko-KR" altLang="en-US" dirty="0" err="1"/>
              <a:t>바리에이션이</a:t>
            </a:r>
            <a:r>
              <a:rPr lang="ko-KR" altLang="en-US" dirty="0"/>
              <a:t> 정말 많다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y z * </a:t>
            </a:r>
            <a:r>
              <a:rPr lang="ko-KR" altLang="en-US" dirty="0"/>
              <a:t>무언가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 y z * 2.0 </a:t>
            </a:r>
            <a:r>
              <a:rPr lang="ko-KR" altLang="en-US" dirty="0" err="1"/>
              <a:t>숫자하나랑</a:t>
            </a:r>
            <a:r>
              <a:rPr lang="ko-KR" altLang="en-US" dirty="0"/>
              <a:t> 곱하기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결과는 또다른 벡터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외적에 대해서 알아볼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벡터 </a:t>
            </a:r>
            <a:r>
              <a:rPr lang="en-US" altLang="ko-KR" dirty="0"/>
              <a:t>* </a:t>
            </a:r>
            <a:r>
              <a:rPr lang="ko-KR" altLang="en-US" dirty="0"/>
              <a:t>벡터인데 특정한 규칙으로 곱해주는 공식이다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결과는 </a:t>
            </a:r>
            <a:r>
              <a:rPr lang="en-US" altLang="ko-KR" dirty="0"/>
              <a:t>=&gt; </a:t>
            </a:r>
            <a:r>
              <a:rPr lang="ko-KR" altLang="en-US" dirty="0"/>
              <a:t>또다른 벡터가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1, 0, 0 AX AY AZ</a:t>
            </a:r>
          </a:p>
          <a:p>
            <a:r>
              <a:rPr lang="en-US" altLang="ko-KR" dirty="0"/>
              <a:t>1, 0, 0 BX BY BZ</a:t>
            </a:r>
          </a:p>
          <a:p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외적</a:t>
            </a:r>
            <a:r>
              <a:rPr lang="en-US" altLang="ko-KR" dirty="0"/>
              <a:t> B =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7C34F-CC2A-F205-90AA-B3275037F06F}"/>
              </a:ext>
            </a:extLst>
          </p:cNvPr>
          <p:cNvSpPr txBox="1"/>
          <p:nvPr/>
        </p:nvSpPr>
        <p:spPr>
          <a:xfrm>
            <a:off x="5357389" y="516593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AX AY AZ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73284-D5CD-AE01-08F6-38FE1415D95B}"/>
              </a:ext>
            </a:extLst>
          </p:cNvPr>
          <p:cNvSpPr txBox="1"/>
          <p:nvPr/>
        </p:nvSpPr>
        <p:spPr>
          <a:xfrm>
            <a:off x="5357389" y="553526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BX BY BZ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7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5AD90-43E4-32F7-6703-5E42FAC197CB}"/>
              </a:ext>
            </a:extLst>
          </p:cNvPr>
          <p:cNvSpPr txBox="1"/>
          <p:nvPr/>
        </p:nvSpPr>
        <p:spPr>
          <a:xfrm>
            <a:off x="2341076" y="3659688"/>
            <a:ext cx="8025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CX = AY * BZ - AZ * BY</a:t>
            </a:r>
          </a:p>
          <a:p>
            <a:r>
              <a:rPr lang="en-US" altLang="ko-KR" sz="3000" dirty="0"/>
              <a:t>           CY = AZ * BX - AX * BZ</a:t>
            </a:r>
          </a:p>
          <a:p>
            <a:r>
              <a:rPr lang="en-US" altLang="ko-KR" sz="3000" dirty="0"/>
              <a:t>                       CZ = AX * BY - AY * BX</a:t>
            </a:r>
            <a:endParaRPr lang="ko-KR" altLang="en-US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0C3DA-C796-C8EE-24CE-7B9AE9CB9A58}"/>
              </a:ext>
            </a:extLst>
          </p:cNvPr>
          <p:cNvSpPr txBox="1"/>
          <p:nvPr/>
        </p:nvSpPr>
        <p:spPr>
          <a:xfrm>
            <a:off x="1299926" y="417039"/>
            <a:ext cx="93016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dirty="0"/>
              <a:t>AY AZ AX AY</a:t>
            </a:r>
          </a:p>
          <a:p>
            <a:r>
              <a:rPr lang="en-US" altLang="ko-KR" sz="8000" dirty="0"/>
              <a:t>BY BZ BX BY</a:t>
            </a:r>
            <a:endParaRPr lang="ko-KR" altLang="en-US" sz="8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C1047CE-E026-10B4-C0B5-B919C4FF4E7C}"/>
                  </a:ext>
                </a:extLst>
              </p14:cNvPr>
              <p14:cNvContentPartPr/>
              <p14:nvPr/>
            </p14:nvContentPartPr>
            <p14:xfrm>
              <a:off x="1964303" y="1185238"/>
              <a:ext cx="1276200" cy="1137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C1047CE-E026-10B4-C0B5-B919C4FF4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663" y="1176598"/>
                <a:ext cx="12938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A25164F-428D-7EF2-5772-2E89593342E1}"/>
                  </a:ext>
                </a:extLst>
              </p14:cNvPr>
              <p14:cNvContentPartPr/>
              <p14:nvPr/>
            </p14:nvContentPartPr>
            <p14:xfrm>
              <a:off x="2154383" y="1285318"/>
              <a:ext cx="1123200" cy="1151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A25164F-428D-7EF2-5772-2E8959334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743" y="1276318"/>
                <a:ext cx="11408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0450805-9A6E-2430-893B-E0ADA8C5ED0A}"/>
                  </a:ext>
                </a:extLst>
              </p14:cNvPr>
              <p14:cNvContentPartPr/>
              <p14:nvPr/>
            </p14:nvContentPartPr>
            <p14:xfrm>
              <a:off x="2579903" y="1747198"/>
              <a:ext cx="136440" cy="20102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0450805-9A6E-2430-893B-E0ADA8C5ED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0903" y="1738558"/>
                <a:ext cx="154080" cy="20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0E4639B-9E9A-E837-F690-466B17D8EB2E}"/>
                  </a:ext>
                </a:extLst>
              </p14:cNvPr>
              <p14:cNvContentPartPr/>
              <p14:nvPr/>
            </p14:nvContentPartPr>
            <p14:xfrm>
              <a:off x="2353823" y="3358558"/>
              <a:ext cx="595800" cy="4424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0E4639B-9E9A-E837-F690-466B17D8EB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4823" y="3349558"/>
                <a:ext cx="61344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86CA0862-1D87-90D1-AB1B-1908739D20ED}"/>
              </a:ext>
            </a:extLst>
          </p:cNvPr>
          <p:cNvGrpSpPr/>
          <p:nvPr/>
        </p:nvGrpSpPr>
        <p:grpSpPr>
          <a:xfrm>
            <a:off x="3558023" y="769438"/>
            <a:ext cx="2993400" cy="3931920"/>
            <a:chOff x="3558023" y="769438"/>
            <a:chExt cx="2993400" cy="39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54C5577-F764-7D6A-AD73-91876D00AA03}"/>
                    </a:ext>
                  </a:extLst>
                </p14:cNvPr>
                <p14:cNvContentPartPr/>
                <p14:nvPr/>
              </p14:nvContentPartPr>
              <p14:xfrm>
                <a:off x="3868343" y="1231318"/>
                <a:ext cx="1165680" cy="1067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54C5577-F764-7D6A-AD73-91876D00AA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9703" y="1222318"/>
                  <a:ext cx="118332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C7219DB-7A7B-6844-CE19-043238C3F947}"/>
                    </a:ext>
                  </a:extLst>
                </p14:cNvPr>
                <p14:cNvContentPartPr/>
                <p14:nvPr/>
              </p14:nvContentPartPr>
              <p14:xfrm>
                <a:off x="3558023" y="769438"/>
                <a:ext cx="1676520" cy="1714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C7219DB-7A7B-6844-CE19-043238C3F9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9023" y="760438"/>
                  <a:ext cx="1694160" cy="17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7CB2003-EC8B-4A57-09D6-DB5141816F9D}"/>
                    </a:ext>
                  </a:extLst>
                </p14:cNvPr>
                <p14:cNvContentPartPr/>
                <p14:nvPr/>
              </p14:nvContentPartPr>
              <p14:xfrm>
                <a:off x="4084703" y="1774198"/>
                <a:ext cx="333360" cy="2427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7CB2003-EC8B-4A57-09D6-DB5141816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5703" y="1765558"/>
                  <a:ext cx="351000" cy="24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A24CBEB-4508-B36C-26CE-A55A8512800B}"/>
                    </a:ext>
                  </a:extLst>
                </p14:cNvPr>
                <p14:cNvContentPartPr/>
                <p14:nvPr/>
              </p14:nvContentPartPr>
              <p14:xfrm>
                <a:off x="3802103" y="4037878"/>
                <a:ext cx="473760" cy="396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A24CBEB-4508-B36C-26CE-A55A851280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3463" y="4028878"/>
                  <a:ext cx="491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720A33A-F562-2FEE-F3E1-47E34F02DB2A}"/>
                    </a:ext>
                  </a:extLst>
                </p14:cNvPr>
                <p14:cNvContentPartPr/>
                <p14:nvPr/>
              </p14:nvContentPartPr>
              <p14:xfrm>
                <a:off x="5259023" y="1176958"/>
                <a:ext cx="1132560" cy="10209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720A33A-F562-2FEE-F3E1-47E34F02DB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0383" y="1167958"/>
                  <a:ext cx="115020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6336410-CF38-9009-C7FF-7136A4D19305}"/>
                    </a:ext>
                  </a:extLst>
                </p14:cNvPr>
                <p14:cNvContentPartPr/>
                <p14:nvPr/>
              </p14:nvContentPartPr>
              <p14:xfrm>
                <a:off x="5332463" y="1077238"/>
                <a:ext cx="1218960" cy="11649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6336410-CF38-9009-C7FF-7136A4D193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3463" y="1068598"/>
                  <a:ext cx="123660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51854E3-06DF-B9D5-3734-9A0E5E40B632}"/>
                    </a:ext>
                  </a:extLst>
                </p14:cNvPr>
                <p14:cNvContentPartPr/>
                <p14:nvPr/>
              </p14:nvContentPartPr>
              <p14:xfrm>
                <a:off x="5790023" y="1548118"/>
                <a:ext cx="103680" cy="30211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51854E3-06DF-B9D5-3734-9A0E5E40B6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1383" y="1539118"/>
                  <a:ext cx="121320" cy="30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34A12C4-96F3-AE4D-FCC5-B00A6D4FCC25}"/>
                    </a:ext>
                  </a:extLst>
                </p14:cNvPr>
                <p14:cNvContentPartPr/>
                <p14:nvPr/>
              </p14:nvContentPartPr>
              <p14:xfrm>
                <a:off x="5667263" y="4339198"/>
                <a:ext cx="404280" cy="362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34A12C4-96F3-AE4D-FCC5-B00A6D4FC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8623" y="4330558"/>
                  <a:ext cx="421920" cy="37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32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E5AD90-43E4-32F7-6703-5E42FAC197CB}"/>
              </a:ext>
            </a:extLst>
          </p:cNvPr>
          <p:cNvSpPr txBox="1"/>
          <p:nvPr/>
        </p:nvSpPr>
        <p:spPr>
          <a:xfrm>
            <a:off x="2341076" y="3659688"/>
            <a:ext cx="8025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CX = 0</a:t>
            </a:r>
          </a:p>
          <a:p>
            <a:r>
              <a:rPr lang="en-US" altLang="ko-KR" sz="3000" dirty="0"/>
              <a:t>           CY = 0</a:t>
            </a:r>
          </a:p>
          <a:p>
            <a:r>
              <a:rPr lang="en-US" altLang="ko-KR" sz="3000" dirty="0"/>
              <a:t>                       CZ = -1</a:t>
            </a:r>
            <a:endParaRPr lang="ko-KR" altLang="en-US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50C3DA-C796-C8EE-24CE-7B9AE9CB9A58}"/>
              </a:ext>
            </a:extLst>
          </p:cNvPr>
          <p:cNvSpPr txBox="1"/>
          <p:nvPr/>
        </p:nvSpPr>
        <p:spPr>
          <a:xfrm>
            <a:off x="1299926" y="417039"/>
            <a:ext cx="93016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dirty="0"/>
              <a:t>0    0  1  0</a:t>
            </a:r>
          </a:p>
          <a:p>
            <a:r>
              <a:rPr lang="en-US" altLang="ko-KR" sz="8000" dirty="0"/>
              <a:t>1    0  0  1</a:t>
            </a:r>
            <a:endParaRPr lang="ko-KR" altLang="en-US" sz="8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3C1047CE-E026-10B4-C0B5-B919C4FF4E7C}"/>
                  </a:ext>
                </a:extLst>
              </p14:cNvPr>
              <p14:cNvContentPartPr/>
              <p14:nvPr/>
            </p14:nvContentPartPr>
            <p14:xfrm>
              <a:off x="1964303" y="1185238"/>
              <a:ext cx="1276200" cy="113724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3C1047CE-E026-10B4-C0B5-B919C4FF4E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663" y="1176598"/>
                <a:ext cx="12938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A25164F-428D-7EF2-5772-2E89593342E1}"/>
                  </a:ext>
                </a:extLst>
              </p14:cNvPr>
              <p14:cNvContentPartPr/>
              <p14:nvPr/>
            </p14:nvContentPartPr>
            <p14:xfrm>
              <a:off x="2154383" y="1285318"/>
              <a:ext cx="1123200" cy="11516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A25164F-428D-7EF2-5772-2E8959334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743" y="1276318"/>
                <a:ext cx="11408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C0450805-9A6E-2430-893B-E0ADA8C5ED0A}"/>
                  </a:ext>
                </a:extLst>
              </p14:cNvPr>
              <p14:cNvContentPartPr/>
              <p14:nvPr/>
            </p14:nvContentPartPr>
            <p14:xfrm>
              <a:off x="2579903" y="1747198"/>
              <a:ext cx="136440" cy="20102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C0450805-9A6E-2430-893B-E0ADA8C5ED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0903" y="1738558"/>
                <a:ext cx="154080" cy="20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0E4639B-9E9A-E837-F690-466B17D8EB2E}"/>
                  </a:ext>
                </a:extLst>
              </p14:cNvPr>
              <p14:cNvContentPartPr/>
              <p14:nvPr/>
            </p14:nvContentPartPr>
            <p14:xfrm>
              <a:off x="2353823" y="3358558"/>
              <a:ext cx="595800" cy="44244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0E4639B-9E9A-E837-F690-466B17D8EB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4823" y="3349558"/>
                <a:ext cx="61344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86CA0862-1D87-90D1-AB1B-1908739D20ED}"/>
              </a:ext>
            </a:extLst>
          </p:cNvPr>
          <p:cNvGrpSpPr/>
          <p:nvPr/>
        </p:nvGrpSpPr>
        <p:grpSpPr>
          <a:xfrm>
            <a:off x="3558023" y="769438"/>
            <a:ext cx="2993400" cy="3931920"/>
            <a:chOff x="3558023" y="769438"/>
            <a:chExt cx="2993400" cy="39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54C5577-F764-7D6A-AD73-91876D00AA03}"/>
                    </a:ext>
                  </a:extLst>
                </p14:cNvPr>
                <p14:cNvContentPartPr/>
                <p14:nvPr/>
              </p14:nvContentPartPr>
              <p14:xfrm>
                <a:off x="3868343" y="1231318"/>
                <a:ext cx="1165680" cy="10674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54C5577-F764-7D6A-AD73-91876D00AA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9703" y="1222318"/>
                  <a:ext cx="118332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C7219DB-7A7B-6844-CE19-043238C3F947}"/>
                    </a:ext>
                  </a:extLst>
                </p14:cNvPr>
                <p14:cNvContentPartPr/>
                <p14:nvPr/>
              </p14:nvContentPartPr>
              <p14:xfrm>
                <a:off x="3558023" y="769438"/>
                <a:ext cx="1676520" cy="17146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C7219DB-7A7B-6844-CE19-043238C3F9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9023" y="760438"/>
                  <a:ext cx="1694160" cy="17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7CB2003-EC8B-4A57-09D6-DB5141816F9D}"/>
                    </a:ext>
                  </a:extLst>
                </p14:cNvPr>
                <p14:cNvContentPartPr/>
                <p14:nvPr/>
              </p14:nvContentPartPr>
              <p14:xfrm>
                <a:off x="4084703" y="1774198"/>
                <a:ext cx="333360" cy="24278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7CB2003-EC8B-4A57-09D6-DB5141816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5703" y="1765558"/>
                  <a:ext cx="351000" cy="24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A24CBEB-4508-B36C-26CE-A55A8512800B}"/>
                    </a:ext>
                  </a:extLst>
                </p14:cNvPr>
                <p14:cNvContentPartPr/>
                <p14:nvPr/>
              </p14:nvContentPartPr>
              <p14:xfrm>
                <a:off x="3802103" y="4037878"/>
                <a:ext cx="473760" cy="396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A24CBEB-4508-B36C-26CE-A55A851280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3463" y="4028878"/>
                  <a:ext cx="491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5720A33A-F562-2FEE-F3E1-47E34F02DB2A}"/>
                    </a:ext>
                  </a:extLst>
                </p14:cNvPr>
                <p14:cNvContentPartPr/>
                <p14:nvPr/>
              </p14:nvContentPartPr>
              <p14:xfrm>
                <a:off x="5259023" y="1176958"/>
                <a:ext cx="1132560" cy="10209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5720A33A-F562-2FEE-F3E1-47E34F02DB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0383" y="1167958"/>
                  <a:ext cx="115020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C6336410-CF38-9009-C7FF-7136A4D19305}"/>
                    </a:ext>
                  </a:extLst>
                </p14:cNvPr>
                <p14:cNvContentPartPr/>
                <p14:nvPr/>
              </p14:nvContentPartPr>
              <p14:xfrm>
                <a:off x="5332463" y="1077238"/>
                <a:ext cx="1218960" cy="11649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C6336410-CF38-9009-C7FF-7136A4D193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3463" y="1068598"/>
                  <a:ext cx="123660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51854E3-06DF-B9D5-3734-9A0E5E40B632}"/>
                    </a:ext>
                  </a:extLst>
                </p14:cNvPr>
                <p14:cNvContentPartPr/>
                <p14:nvPr/>
              </p14:nvContentPartPr>
              <p14:xfrm>
                <a:off x="5790023" y="1548118"/>
                <a:ext cx="103680" cy="30211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51854E3-06DF-B9D5-3734-9A0E5E40B6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1383" y="1539118"/>
                  <a:ext cx="121320" cy="30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34A12C4-96F3-AE4D-FCC5-B00A6D4FCC25}"/>
                    </a:ext>
                  </a:extLst>
                </p14:cNvPr>
                <p14:cNvContentPartPr/>
                <p14:nvPr/>
              </p14:nvContentPartPr>
              <p14:xfrm>
                <a:off x="5667263" y="4339198"/>
                <a:ext cx="404280" cy="362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34A12C4-96F3-AE4D-FCC5-B00A6D4FCC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8623" y="4330558"/>
                  <a:ext cx="421920" cy="37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26D3F4-F5A3-C9C4-2ABE-E70D8D3E4369}"/>
              </a:ext>
            </a:extLst>
          </p:cNvPr>
          <p:cNvSpPr txBox="1"/>
          <p:nvPr/>
        </p:nvSpPr>
        <p:spPr>
          <a:xfrm>
            <a:off x="8832830" y="201325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0 1  0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7240F-D563-FA55-2AEF-56E99EF01B00}"/>
              </a:ext>
            </a:extLst>
          </p:cNvPr>
          <p:cNvSpPr txBox="1"/>
          <p:nvPr/>
        </p:nvSpPr>
        <p:spPr>
          <a:xfrm>
            <a:off x="8856726" y="142425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sz="1800" dirty="0"/>
              <a:t> 0  0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3D81D-7796-F853-2506-6B4D08136190}"/>
              </a:ext>
            </a:extLst>
          </p:cNvPr>
          <p:cNvSpPr txBox="1"/>
          <p:nvPr/>
        </p:nvSpPr>
        <p:spPr>
          <a:xfrm>
            <a:off x="8856726" y="2535941"/>
            <a:ext cx="747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0 0  1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3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AA64EE-59A3-5231-9F86-1C0D4300A744}"/>
              </a:ext>
            </a:extLst>
          </p:cNvPr>
          <p:cNvSpPr txBox="1"/>
          <p:nvPr/>
        </p:nvSpPr>
        <p:spPr>
          <a:xfrm>
            <a:off x="2341076" y="3659688"/>
            <a:ext cx="80251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/>
              <a:t>CX = 0</a:t>
            </a:r>
          </a:p>
          <a:p>
            <a:r>
              <a:rPr lang="en-US" altLang="ko-KR" sz="3000" dirty="0"/>
              <a:t>           CY = 0</a:t>
            </a:r>
          </a:p>
          <a:p>
            <a:r>
              <a:rPr lang="en-US" altLang="ko-KR" sz="3000" dirty="0"/>
              <a:t>                       CZ = 0 * 0 - 1 * 1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7AA3D-F886-56C8-4F6F-FE36659D9483}"/>
              </a:ext>
            </a:extLst>
          </p:cNvPr>
          <p:cNvSpPr txBox="1"/>
          <p:nvPr/>
        </p:nvSpPr>
        <p:spPr>
          <a:xfrm>
            <a:off x="1299926" y="417039"/>
            <a:ext cx="93016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-1371600">
              <a:buAutoNum type="arabicPlain"/>
            </a:pPr>
            <a:r>
              <a:rPr lang="en-US" altLang="ko-KR" sz="8000" dirty="0"/>
              <a:t> 0   0  1</a:t>
            </a:r>
          </a:p>
          <a:p>
            <a:r>
              <a:rPr lang="en-US" altLang="ko-KR" sz="8000" dirty="0"/>
              <a:t>0   0   1  0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7DC430D-D202-D00E-9228-D617416B282B}"/>
                  </a:ext>
                </a:extLst>
              </p14:cNvPr>
              <p14:cNvContentPartPr/>
              <p14:nvPr/>
            </p14:nvContentPartPr>
            <p14:xfrm>
              <a:off x="1964303" y="1185238"/>
              <a:ext cx="1276200" cy="11372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7DC430D-D202-D00E-9228-D617416B28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5663" y="1176598"/>
                <a:ext cx="12938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CD9A9F0-F553-ABE8-2A06-A00C266919CD}"/>
                  </a:ext>
                </a:extLst>
              </p14:cNvPr>
              <p14:cNvContentPartPr/>
              <p14:nvPr/>
            </p14:nvContentPartPr>
            <p14:xfrm>
              <a:off x="2154383" y="1285318"/>
              <a:ext cx="1123200" cy="1151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CD9A9F0-F553-ABE8-2A06-A00C26691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743" y="1276318"/>
                <a:ext cx="114084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789098-8B01-572B-7B2E-1685F8F75C80}"/>
                  </a:ext>
                </a:extLst>
              </p14:cNvPr>
              <p14:cNvContentPartPr/>
              <p14:nvPr/>
            </p14:nvContentPartPr>
            <p14:xfrm>
              <a:off x="2579903" y="1747198"/>
              <a:ext cx="136440" cy="2010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789098-8B01-572B-7B2E-1685F8F75C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0903" y="1738558"/>
                <a:ext cx="154080" cy="20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0A7DD19-1CCE-7B26-FC16-79095EF7B34C}"/>
                  </a:ext>
                </a:extLst>
              </p14:cNvPr>
              <p14:cNvContentPartPr/>
              <p14:nvPr/>
            </p14:nvContentPartPr>
            <p14:xfrm>
              <a:off x="2353823" y="3358558"/>
              <a:ext cx="595800" cy="4424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0A7DD19-1CCE-7B26-FC16-79095EF7B3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4823" y="3349558"/>
                <a:ext cx="613440" cy="46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DB469DBB-DF18-FF63-FEF1-57CCB9351CFF}"/>
              </a:ext>
            </a:extLst>
          </p:cNvPr>
          <p:cNvGrpSpPr/>
          <p:nvPr/>
        </p:nvGrpSpPr>
        <p:grpSpPr>
          <a:xfrm>
            <a:off x="3558023" y="769438"/>
            <a:ext cx="2993400" cy="3931920"/>
            <a:chOff x="3558023" y="769438"/>
            <a:chExt cx="2993400" cy="39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73BF028-BC2F-A6AF-AA36-E4DD422835B7}"/>
                    </a:ext>
                  </a:extLst>
                </p14:cNvPr>
                <p14:cNvContentPartPr/>
                <p14:nvPr/>
              </p14:nvContentPartPr>
              <p14:xfrm>
                <a:off x="3868343" y="1231318"/>
                <a:ext cx="1165680" cy="106740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73BF028-BC2F-A6AF-AA36-E4DD422835B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9703" y="1222318"/>
                  <a:ext cx="118332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88636B0-5F9F-2C1A-60B6-FC1C18B89D6D}"/>
                    </a:ext>
                  </a:extLst>
                </p14:cNvPr>
                <p14:cNvContentPartPr/>
                <p14:nvPr/>
              </p14:nvContentPartPr>
              <p14:xfrm>
                <a:off x="3558023" y="769438"/>
                <a:ext cx="1676520" cy="17146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88636B0-5F9F-2C1A-60B6-FC1C18B89D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9023" y="760438"/>
                  <a:ext cx="1694160" cy="173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F284971-064E-F6E8-B074-336BF03BD5CC}"/>
                    </a:ext>
                  </a:extLst>
                </p14:cNvPr>
                <p14:cNvContentPartPr/>
                <p14:nvPr/>
              </p14:nvContentPartPr>
              <p14:xfrm>
                <a:off x="4084703" y="1774198"/>
                <a:ext cx="333360" cy="24278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F284971-064E-F6E8-B074-336BF03BD5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5703" y="1765558"/>
                  <a:ext cx="351000" cy="24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E2D69DE-6382-556E-A032-9E03C5B7EFC5}"/>
                    </a:ext>
                  </a:extLst>
                </p14:cNvPr>
                <p14:cNvContentPartPr/>
                <p14:nvPr/>
              </p14:nvContentPartPr>
              <p14:xfrm>
                <a:off x="3802103" y="4037878"/>
                <a:ext cx="473760" cy="396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E2D69DE-6382-556E-A032-9E03C5B7EF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3463" y="4028878"/>
                  <a:ext cx="4914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450AD14-4A16-EBA4-91DB-E824E0200518}"/>
                    </a:ext>
                  </a:extLst>
                </p14:cNvPr>
                <p14:cNvContentPartPr/>
                <p14:nvPr/>
              </p14:nvContentPartPr>
              <p14:xfrm>
                <a:off x="5259023" y="1176958"/>
                <a:ext cx="1132560" cy="10209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450AD14-4A16-EBA4-91DB-E824E02005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50383" y="1167958"/>
                  <a:ext cx="115020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8E3C46F-3642-6CBC-F0D5-8F5E70808805}"/>
                    </a:ext>
                  </a:extLst>
                </p14:cNvPr>
                <p14:cNvContentPartPr/>
                <p14:nvPr/>
              </p14:nvContentPartPr>
              <p14:xfrm>
                <a:off x="5332463" y="1077238"/>
                <a:ext cx="1218960" cy="11649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8E3C46F-3642-6CBC-F0D5-8F5E708088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3463" y="1068598"/>
                  <a:ext cx="123660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EF5B924-EB6A-89BA-5B08-96E51F395648}"/>
                    </a:ext>
                  </a:extLst>
                </p14:cNvPr>
                <p14:cNvContentPartPr/>
                <p14:nvPr/>
              </p14:nvContentPartPr>
              <p14:xfrm>
                <a:off x="5790023" y="1548118"/>
                <a:ext cx="103680" cy="302112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EF5B924-EB6A-89BA-5B08-96E51F3956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81383" y="1539118"/>
                  <a:ext cx="121320" cy="30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33FD242-94A6-6FA5-41FE-CD7EE64443C1}"/>
                    </a:ext>
                  </a:extLst>
                </p14:cNvPr>
                <p14:cNvContentPartPr/>
                <p14:nvPr/>
              </p14:nvContentPartPr>
              <p14:xfrm>
                <a:off x="5667263" y="4339198"/>
                <a:ext cx="404280" cy="3621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33FD242-94A6-6FA5-41FE-CD7EE64443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8623" y="4330558"/>
                  <a:ext cx="421920" cy="37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D2BCEB7-09D1-DB07-D08C-181AB0E96855}"/>
              </a:ext>
            </a:extLst>
          </p:cNvPr>
          <p:cNvSpPr txBox="1"/>
          <p:nvPr/>
        </p:nvSpPr>
        <p:spPr>
          <a:xfrm>
            <a:off x="8938243" y="128619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0 1  0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CA7D7-FB0E-F968-A7F0-2940B6B182C4}"/>
              </a:ext>
            </a:extLst>
          </p:cNvPr>
          <p:cNvSpPr txBox="1"/>
          <p:nvPr/>
        </p:nvSpPr>
        <p:spPr>
          <a:xfrm>
            <a:off x="8832830" y="184845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sz="1800" dirty="0"/>
              <a:t> 0  0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007164-83D8-8E73-C63C-FDDC1992FD29}"/>
              </a:ext>
            </a:extLst>
          </p:cNvPr>
          <p:cNvSpPr txBox="1"/>
          <p:nvPr/>
        </p:nvSpPr>
        <p:spPr>
          <a:xfrm>
            <a:off x="8832830" y="243454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  <a:r>
              <a:rPr lang="en-US" altLang="ko-KR" sz="1800" dirty="0"/>
              <a:t> 0 -1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18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44D51E-3121-4351-FA58-F6C2FF8A5381}"/>
              </a:ext>
            </a:extLst>
          </p:cNvPr>
          <p:cNvSpPr txBox="1"/>
          <p:nvPr/>
        </p:nvSpPr>
        <p:spPr>
          <a:xfrm>
            <a:off x="416200" y="198773"/>
            <a:ext cx="1141667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/>
              <a:t>덧샘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이동시킬 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뺄샘</a:t>
            </a:r>
            <a:r>
              <a:rPr lang="ko-KR" altLang="en-US" dirty="0"/>
              <a:t> </a:t>
            </a:r>
            <a:r>
              <a:rPr lang="en-US" altLang="ko-KR" dirty="0"/>
              <a:t>=&gt; x</a:t>
            </a:r>
            <a:r>
              <a:rPr lang="ko-KR" altLang="en-US" dirty="0"/>
              <a:t>위치에서 </a:t>
            </a:r>
            <a:r>
              <a:rPr lang="en-US" altLang="ko-KR" dirty="0"/>
              <a:t>y</a:t>
            </a:r>
            <a:r>
              <a:rPr lang="ko-KR" altLang="en-US" dirty="0"/>
              <a:t>위치로 이동시키는 방향을 만들 때 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곱샘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벡터의 크기를 </a:t>
            </a:r>
            <a:r>
              <a:rPr lang="ko-KR" altLang="en-US" dirty="0" err="1"/>
              <a:t>키울때</a:t>
            </a:r>
            <a:r>
              <a:rPr lang="ko-KR" altLang="en-US" dirty="0"/>
              <a:t> 쓴다</a:t>
            </a:r>
            <a:r>
              <a:rPr lang="en-US" altLang="ko-KR" dirty="0"/>
              <a:t>.(</a:t>
            </a:r>
            <a:r>
              <a:rPr lang="ko-KR" altLang="en-US" dirty="0"/>
              <a:t>캐릭터의 크기를 </a:t>
            </a:r>
            <a:r>
              <a:rPr lang="ko-KR" altLang="en-US" dirty="0" err="1"/>
              <a:t>키울수</a:t>
            </a:r>
            <a:r>
              <a:rPr lang="ko-KR" altLang="en-US" dirty="0"/>
              <a:t> 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나눗샘</a:t>
            </a:r>
            <a:r>
              <a:rPr lang="ko-KR" altLang="en-US" dirty="0"/>
              <a:t> </a:t>
            </a:r>
            <a:r>
              <a:rPr lang="en-US" altLang="ko-KR" dirty="0"/>
              <a:t>=&gt; (</a:t>
            </a:r>
            <a:r>
              <a:rPr lang="ko-KR" altLang="en-US" dirty="0"/>
              <a:t>캐릭터의 크기를 </a:t>
            </a:r>
            <a:r>
              <a:rPr lang="ko-KR" altLang="en-US" dirty="0" err="1"/>
              <a:t>줄일수</a:t>
            </a:r>
            <a:r>
              <a:rPr lang="ko-KR" altLang="en-US" dirty="0"/>
              <a:t> 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외적 </a:t>
            </a:r>
            <a:r>
              <a:rPr lang="en-US" altLang="ko-KR" dirty="0"/>
              <a:t>=&gt; </a:t>
            </a:r>
            <a:r>
              <a:rPr lang="ko-KR" altLang="en-US" dirty="0"/>
              <a:t>앞면과 뒷면을 </a:t>
            </a:r>
            <a:r>
              <a:rPr lang="ko-KR" altLang="en-US" dirty="0" err="1"/>
              <a:t>알수가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72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모델 1" descr="Prism And Basal Pinacoid Red">
                <a:extLst>
                  <a:ext uri="{FF2B5EF4-FFF2-40B4-BE49-F238E27FC236}">
                    <a16:creationId xmlns:a16="http://schemas.microsoft.com/office/drawing/2014/main" id="{E4351D54-2923-DBF7-99A5-B9443442A4C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0846009"/>
                  </p:ext>
                </p:extLst>
              </p:nvPr>
            </p:nvGraphicFramePr>
            <p:xfrm>
              <a:off x="1131054" y="267382"/>
              <a:ext cx="4588343" cy="51824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588343" cy="5182494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1852247" ay="3028058" az="148515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모델 1" descr="Prism And Basal Pinacoid Red">
                <a:extLst>
                  <a:ext uri="{FF2B5EF4-FFF2-40B4-BE49-F238E27FC236}">
                    <a16:creationId xmlns:a16="http://schemas.microsoft.com/office/drawing/2014/main" id="{E4351D54-2923-DBF7-99A5-B9443442A4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054" y="267382"/>
                <a:ext cx="4588343" cy="5182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모델 32" descr="Prism And Basal Pinacoid Red">
                <a:extLst>
                  <a:ext uri="{FF2B5EF4-FFF2-40B4-BE49-F238E27FC236}">
                    <a16:creationId xmlns:a16="http://schemas.microsoft.com/office/drawing/2014/main" id="{5163F838-9812-8C21-0D68-950E91F270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2400020"/>
                  </p:ext>
                </p:extLst>
              </p:nvPr>
            </p:nvGraphicFramePr>
            <p:xfrm>
              <a:off x="6086725" y="287394"/>
              <a:ext cx="4881258" cy="534319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881258" cy="5343193"/>
                    </a:xfrm>
                    <a:prstGeom prst="rect">
                      <a:avLst/>
                    </a:prstGeom>
                  </am3d:spPr>
                  <am3d:camera>
                    <am3d:pos x="0" y="0" z="81469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39970" d="1000000"/>
                    <am3d:preTrans dx="-76" dy="-17999982" dz="1"/>
                    <am3d:scale>
                      <am3d:sx n="1000000" d="1000000"/>
                      <am3d:sy n="1000000" d="1000000"/>
                      <am3d:sz n="1000000" d="1000000"/>
                    </am3d:scale>
                    <am3d:rot ax="8159173" ay="-1684459" az="-9332953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모델 32" descr="Prism And Basal Pinacoid Red">
                <a:extLst>
                  <a:ext uri="{FF2B5EF4-FFF2-40B4-BE49-F238E27FC236}">
                    <a16:creationId xmlns:a16="http://schemas.microsoft.com/office/drawing/2014/main" id="{5163F838-9812-8C21-0D68-950E91F270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6725" y="287394"/>
                <a:ext cx="4881258" cy="5343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1584164A-664E-0644-1E5E-BA207B3554ED}"/>
                  </a:ext>
                </a:extLst>
              </p14:cNvPr>
              <p14:cNvContentPartPr/>
              <p14:nvPr/>
            </p14:nvContentPartPr>
            <p14:xfrm>
              <a:off x="8682983" y="875278"/>
              <a:ext cx="2102760" cy="32324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1584164A-664E-0644-1E5E-BA207B3554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74343" y="866638"/>
                <a:ext cx="2120400" cy="325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그룹 48">
            <a:extLst>
              <a:ext uri="{FF2B5EF4-FFF2-40B4-BE49-F238E27FC236}">
                <a16:creationId xmlns:a16="http://schemas.microsoft.com/office/drawing/2014/main" id="{929CC608-F8DC-4381-DB84-71E03059D3A6}"/>
              </a:ext>
            </a:extLst>
          </p:cNvPr>
          <p:cNvGrpSpPr/>
          <p:nvPr/>
        </p:nvGrpSpPr>
        <p:grpSpPr>
          <a:xfrm>
            <a:off x="1002383" y="443638"/>
            <a:ext cx="10456560" cy="5297400"/>
            <a:chOff x="1002383" y="443638"/>
            <a:chExt cx="10456560" cy="52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F6436EC-5501-2D24-8C6D-DF62BFCDE693}"/>
                    </a:ext>
                  </a:extLst>
                </p14:cNvPr>
                <p14:cNvContentPartPr/>
                <p14:nvPr/>
              </p14:nvContentPartPr>
              <p14:xfrm>
                <a:off x="1002383" y="1041238"/>
                <a:ext cx="221040" cy="29088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F6436EC-5501-2D24-8C6D-DF62BFCDE6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743" y="1032598"/>
                  <a:ext cx="2386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77DB47C-AE7F-FA5F-E89B-5D852F1D61E7}"/>
                    </a:ext>
                  </a:extLst>
                </p14:cNvPr>
                <p14:cNvContentPartPr/>
                <p14:nvPr/>
              </p14:nvContentPartPr>
              <p14:xfrm>
                <a:off x="3965543" y="1367038"/>
                <a:ext cx="33480" cy="266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77DB47C-AE7F-FA5F-E89B-5D852F1D6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56543" y="1358398"/>
                  <a:ext cx="51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FD6F4E5-E65A-1A57-4F4A-A6F2FE682B7C}"/>
                    </a:ext>
                  </a:extLst>
                </p14:cNvPr>
                <p14:cNvContentPartPr/>
                <p14:nvPr/>
              </p14:nvContentPartPr>
              <p14:xfrm>
                <a:off x="3987863" y="5359438"/>
                <a:ext cx="341640" cy="3816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FD6F4E5-E65A-1A57-4F4A-A6F2FE682B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78863" y="5350798"/>
                  <a:ext cx="359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45DD56D-825C-51C4-7B57-A8F6D7E23914}"/>
                    </a:ext>
                  </a:extLst>
                </p14:cNvPr>
                <p14:cNvContentPartPr/>
                <p14:nvPr/>
              </p14:nvContentPartPr>
              <p14:xfrm>
                <a:off x="1199663" y="4436038"/>
                <a:ext cx="332640" cy="5846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45DD56D-825C-51C4-7B57-A8F6D7E239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1023" y="4427398"/>
                  <a:ext cx="35028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1D904D7-DF73-1DE8-9F23-191C70420CE1}"/>
                    </a:ext>
                  </a:extLst>
                </p14:cNvPr>
                <p14:cNvContentPartPr/>
                <p14:nvPr/>
              </p14:nvContentPartPr>
              <p14:xfrm>
                <a:off x="1158623" y="1448398"/>
                <a:ext cx="2825640" cy="38984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1D904D7-DF73-1DE8-9F23-191C70420C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9623" y="1439758"/>
                  <a:ext cx="2843280" cy="39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0E0EB0F2-F7C2-9E77-E3DC-2A3EAE227FBF}"/>
                    </a:ext>
                  </a:extLst>
                </p14:cNvPr>
                <p14:cNvContentPartPr/>
                <p14:nvPr/>
              </p14:nvContentPartPr>
              <p14:xfrm>
                <a:off x="1057463" y="1544878"/>
                <a:ext cx="407880" cy="37440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0E0EB0F2-F7C2-9E77-E3DC-2A3EAE227FB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8823" y="1535878"/>
                  <a:ext cx="4255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235D8F1-0E47-9DD7-0264-922CE2936B7F}"/>
                    </a:ext>
                  </a:extLst>
                </p14:cNvPr>
                <p14:cNvContentPartPr/>
                <p14:nvPr/>
              </p14:nvContentPartPr>
              <p14:xfrm>
                <a:off x="1294343" y="878158"/>
                <a:ext cx="2608200" cy="28476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235D8F1-0E47-9DD7-0264-922CE2936B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85703" y="869158"/>
                  <a:ext cx="2625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A7BEC60-ADFD-7F05-6385-9D78CEE0EF80}"/>
                    </a:ext>
                  </a:extLst>
                </p14:cNvPr>
                <p14:cNvContentPartPr/>
                <p14:nvPr/>
              </p14:nvContentPartPr>
              <p14:xfrm>
                <a:off x="3446063" y="760438"/>
                <a:ext cx="635400" cy="6062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A7BEC60-ADFD-7F05-6385-9D78CEE0EF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37423" y="751438"/>
                  <a:ext cx="6530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C7EDB6D-CD51-9C14-6529-246A0130F484}"/>
                    </a:ext>
                  </a:extLst>
                </p14:cNvPr>
                <p14:cNvContentPartPr/>
                <p14:nvPr/>
              </p14:nvContentPartPr>
              <p14:xfrm>
                <a:off x="4299983" y="1982638"/>
                <a:ext cx="83160" cy="2767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C7EDB6D-CD51-9C14-6529-246A0130F4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91343" y="1973998"/>
                  <a:ext cx="100800" cy="27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C7C995B-5F74-94C0-2754-848082D03C74}"/>
                    </a:ext>
                  </a:extLst>
                </p14:cNvPr>
                <p14:cNvContentPartPr/>
                <p14:nvPr/>
              </p14:nvContentPartPr>
              <p14:xfrm>
                <a:off x="4055903" y="4384198"/>
                <a:ext cx="790920" cy="6285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C7C995B-5F74-94C0-2754-848082D03C7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46903" y="4375198"/>
                  <a:ext cx="80856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BA528F0-02DC-3BC6-A339-CEBE32807A71}"/>
                    </a:ext>
                  </a:extLst>
                </p14:cNvPr>
                <p14:cNvContentPartPr/>
                <p14:nvPr/>
              </p14:nvContentPartPr>
              <p14:xfrm>
                <a:off x="3213143" y="1855558"/>
                <a:ext cx="662040" cy="38844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BA528F0-02DC-3BC6-A339-CEBE32807A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04503" y="1846918"/>
                  <a:ext cx="679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CB03362-1B1D-88C0-F6B7-755008BA8DE6}"/>
                    </a:ext>
                  </a:extLst>
                </p14:cNvPr>
                <p14:cNvContentPartPr/>
                <p14:nvPr/>
              </p14:nvContentPartPr>
              <p14:xfrm>
                <a:off x="3125303" y="2018998"/>
                <a:ext cx="436680" cy="2818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CB03362-1B1D-88C0-F6B7-755008BA8D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16303" y="2009998"/>
                  <a:ext cx="454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8FC6526-34CF-51A2-271C-E95F8D666934}"/>
                    </a:ext>
                  </a:extLst>
                </p14:cNvPr>
                <p14:cNvContentPartPr/>
                <p14:nvPr/>
              </p14:nvContentPartPr>
              <p14:xfrm>
                <a:off x="10655783" y="3938158"/>
                <a:ext cx="231480" cy="471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8FC6526-34CF-51A2-271C-E95F8D6669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46783" y="3929518"/>
                  <a:ext cx="2491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31EB5BA-0A08-183C-F3F6-4FF05D915577}"/>
                    </a:ext>
                  </a:extLst>
                </p14:cNvPr>
                <p14:cNvContentPartPr/>
                <p14:nvPr/>
              </p14:nvContentPartPr>
              <p14:xfrm>
                <a:off x="11116943" y="1410238"/>
                <a:ext cx="342000" cy="4032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31EB5BA-0A08-183C-F3F6-4FF05D9155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08303" y="1401238"/>
                  <a:ext cx="3596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518681A-4937-B6BE-568A-42C649F2A03A}"/>
                    </a:ext>
                  </a:extLst>
                </p14:cNvPr>
                <p14:cNvContentPartPr/>
                <p14:nvPr/>
              </p14:nvContentPartPr>
              <p14:xfrm>
                <a:off x="8999063" y="515638"/>
                <a:ext cx="9360" cy="29808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518681A-4937-B6BE-568A-42C649F2A03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90063" y="506998"/>
                  <a:ext cx="27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4E3D3F9C-4EA5-A2DC-DE28-E7C6FD29CEBF}"/>
                    </a:ext>
                  </a:extLst>
                </p14:cNvPr>
                <p14:cNvContentPartPr/>
                <p14:nvPr/>
              </p14:nvContentPartPr>
              <p14:xfrm>
                <a:off x="8799623" y="3023398"/>
                <a:ext cx="448560" cy="2790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4E3D3F9C-4EA5-A2DC-DE28-E7C6FD29CE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90983" y="3014398"/>
                  <a:ext cx="466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E4878076-9DB9-7E8D-E962-83F2DE773705}"/>
                    </a:ext>
                  </a:extLst>
                </p14:cNvPr>
                <p14:cNvContentPartPr/>
                <p14:nvPr/>
              </p14:nvContentPartPr>
              <p14:xfrm>
                <a:off x="8608103" y="791038"/>
                <a:ext cx="2319480" cy="2565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E4878076-9DB9-7E8D-E962-83F2DE77370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463" y="782038"/>
                  <a:ext cx="2337120" cy="25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A629BE68-628D-FD81-5D82-EB4A96C4914F}"/>
                    </a:ext>
                  </a:extLst>
                </p14:cNvPr>
                <p14:cNvContentPartPr/>
                <p14:nvPr/>
              </p14:nvContentPartPr>
              <p14:xfrm>
                <a:off x="10438343" y="1783198"/>
                <a:ext cx="373680" cy="31932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A629BE68-628D-FD81-5D82-EB4A96C4914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29703" y="1774558"/>
                  <a:ext cx="3913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BEA299F-2020-3FB0-B4FE-D5A0B9BA25C5}"/>
                    </a:ext>
                  </a:extLst>
                </p14:cNvPr>
                <p14:cNvContentPartPr/>
                <p14:nvPr/>
              </p14:nvContentPartPr>
              <p14:xfrm>
                <a:off x="8826983" y="605998"/>
                <a:ext cx="947160" cy="3718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BEA299F-2020-3FB0-B4FE-D5A0B9BA25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18343" y="597358"/>
                  <a:ext cx="9648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E639C4D-7D40-14A1-BF3D-DC317CC47FC6}"/>
                    </a:ext>
                  </a:extLst>
                </p14:cNvPr>
                <p14:cNvContentPartPr/>
                <p14:nvPr/>
              </p14:nvContentPartPr>
              <p14:xfrm>
                <a:off x="9569303" y="443638"/>
                <a:ext cx="448920" cy="486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E639C4D-7D40-14A1-BF3D-DC317CC47F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60303" y="434638"/>
                  <a:ext cx="4665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87994F58-30EF-D450-A7E2-FB398D244E1D}"/>
                    </a:ext>
                  </a:extLst>
                </p14:cNvPr>
                <p14:cNvContentPartPr/>
                <p14:nvPr/>
              </p14:nvContentPartPr>
              <p14:xfrm>
                <a:off x="8111663" y="443638"/>
                <a:ext cx="190440" cy="475560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87994F58-30EF-D450-A7E2-FB398D244E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2663" y="434638"/>
                  <a:ext cx="208080" cy="47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FD597F7D-0331-34F6-719C-DD540B2879BA}"/>
                    </a:ext>
                  </a:extLst>
                </p14:cNvPr>
                <p14:cNvContentPartPr/>
                <p14:nvPr/>
              </p14:nvContentPartPr>
              <p14:xfrm>
                <a:off x="5558543" y="2878678"/>
                <a:ext cx="5681520" cy="27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FD597F7D-0331-34F6-719C-DD540B2879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49903" y="2870038"/>
                  <a:ext cx="5699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E5F31E24-C866-5120-73E7-D9601000F025}"/>
                    </a:ext>
                  </a:extLst>
                </p14:cNvPr>
                <p14:cNvContentPartPr/>
                <p14:nvPr/>
              </p14:nvContentPartPr>
              <p14:xfrm>
                <a:off x="7152263" y="1808398"/>
                <a:ext cx="1991520" cy="25102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E5F31E24-C866-5120-73E7-D9601000F02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43263" y="1799398"/>
                  <a:ext cx="2009160" cy="252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080B9416-98A6-FBB1-B91B-9B5968F9998E}"/>
                  </a:ext>
                </a:extLst>
              </p14:cNvPr>
              <p14:cNvContentPartPr/>
              <p14:nvPr/>
            </p14:nvContentPartPr>
            <p14:xfrm>
              <a:off x="3114143" y="1937278"/>
              <a:ext cx="688320" cy="24048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080B9416-98A6-FBB1-B91B-9B5968F9998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60503" y="1829278"/>
                <a:ext cx="7959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FE0AA95-D848-3504-8D8E-C7A58AB43911}"/>
                  </a:ext>
                </a:extLst>
              </p14:cNvPr>
              <p14:cNvContentPartPr/>
              <p14:nvPr/>
            </p14:nvContentPartPr>
            <p14:xfrm>
              <a:off x="3202703" y="1799758"/>
              <a:ext cx="663480" cy="70092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FE0AA95-D848-3504-8D8E-C7A58AB4391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93703" y="1790758"/>
                <a:ext cx="68112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5FD5C66-EB74-34A8-E9A1-7A7DBB6E5180}"/>
                  </a:ext>
                </a:extLst>
              </p14:cNvPr>
              <p14:cNvContentPartPr/>
              <p14:nvPr/>
            </p14:nvContentPartPr>
            <p14:xfrm>
              <a:off x="8926703" y="158878"/>
              <a:ext cx="1431000" cy="113976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5FD5C66-EB74-34A8-E9A1-7A7DBB6E51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918063" y="150238"/>
                <a:ext cx="1448640" cy="11574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860ECD4-82AC-BE46-49F4-576FCBD73D9A}"/>
              </a:ext>
            </a:extLst>
          </p:cNvPr>
          <p:cNvSpPr txBox="1"/>
          <p:nvPr/>
        </p:nvSpPr>
        <p:spPr>
          <a:xfrm>
            <a:off x="485689" y="59186"/>
            <a:ext cx="9872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외적을 통해서 나온 결과의 방향에 의해서 면의 앞면인지 뒷면인지를 </a:t>
            </a:r>
            <a:r>
              <a:rPr lang="ko-KR" altLang="en-US" dirty="0" err="1"/>
              <a:t>알수가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0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400</Words>
  <Application>Microsoft Office PowerPoint</Application>
  <PresentationFormat>와이드스크린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55</cp:revision>
  <dcterms:created xsi:type="dcterms:W3CDTF">2023-07-10T05:32:34Z</dcterms:created>
  <dcterms:modified xsi:type="dcterms:W3CDTF">2023-07-20T06:44:52Z</dcterms:modified>
</cp:coreProperties>
</file>