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8" r:id="rId2"/>
    <p:sldId id="309" r:id="rId3"/>
    <p:sldId id="318" r:id="rId4"/>
    <p:sldId id="319" r:id="rId5"/>
    <p:sldId id="320" r:id="rId6"/>
    <p:sldId id="321" r:id="rId7"/>
    <p:sldId id="322" r:id="rId8"/>
    <p:sldId id="336" r:id="rId9"/>
    <p:sldId id="323" r:id="rId10"/>
    <p:sldId id="324" r:id="rId11"/>
    <p:sldId id="328" r:id="rId12"/>
    <p:sldId id="337" r:id="rId13"/>
    <p:sldId id="325" r:id="rId14"/>
    <p:sldId id="326" r:id="rId15"/>
    <p:sldId id="329" r:id="rId16"/>
    <p:sldId id="330" r:id="rId17"/>
    <p:sldId id="331" r:id="rId18"/>
    <p:sldId id="332" r:id="rId19"/>
    <p:sldId id="333" r:id="rId20"/>
    <p:sldId id="334" r:id="rId21"/>
    <p:sldId id="33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5:51:0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1597 1 24575,'-49'0'0,"1"1"0,-1 3 0,1 2 0,0 2 0,0 2 0,1 2 0,-60 24 0,-156 87 0,238-109 0,2 1 0,0 1 0,1 1 0,0 1 0,-25 27 0,-77 108 0,111-136 0,-52 74 0,5 2 0,3 3 0,5 3 0,-61 159 0,63-114 0,7 2 0,-42 260 0,22 320 0,61 0 0,11 1342 0,-10-1455 0,4-424 0,46 322 0,-28-392 0,6 0 0,5-2 0,81 198 0,233 381 0,-310-636 0,215 340 0,-185-306 0,4-3 0,91 91 0,-124-145-455,1-2 0,79 57 0,-84-70-6371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5:51:0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2473 24575,'0'-23'0,"1"-1"0,1 1 0,2-1 0,0 1 0,1 0 0,1 0 0,2 1 0,0 0 0,17-33 0,13-17-26,4 2 0,2 1 0,3 3 0,4 1 1,58-58-1,-30 46-60,3 3 0,4 4 1,110-70-1,-51 51-85,221-100 0,166-23 15,739-168-1241,-1070 325 1322,-187 51 68,1170-295 103,-883 240-457,3 14 0,329-7 0,163 52-4834,425 96 4283,-914-39 1130,-251-42 1178,-1 3 0,-1 2 0,63 32 0,29 23-345,497 259 1665,-354-168-2716,-221-122 0,-2 3 0,67 63 0,585 510 0,-686-593 0,-2 1 0,-1 2 0,-1 1 0,-1 1 0,39 63 0,-52-73 0,1-1 0,1 0 0,1-2 0,29 28 0,84 59 0,-1-2 0,-111-85-1365,-5-3-5461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5:51:13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24575,'13'0'0,"1"2"0,-1 0 0,0 0 0,0 1 0,0 1 0,-1 0 0,1 1 0,-1 0 0,0 1 0,16 10 0,13 12 0,56 48 0,-57-44 0,86 77 0,-3 5 0,162 198 0,162 295 0,-419-558 0,-2 0 0,-3 2 0,-2 0 0,-2 2 0,18 81 0,-16-38 0,10 134 0,-12-77 0,28 459 0,-45 5 0,-4-389 0,0-121 0,-6-1 0,-4 0 0,-5 0 0,-4-2 0,-5 0 0,-69 177 0,-16 10 0,-36 84 0,67-153 0,52-135 0,-47 96 0,65-164 0,-1-1 0,-1 0 0,-1-1 0,-1 0 0,0-1 0,-1-1 0,-1 0 0,0-1 0,-1-1 0,0 0 0,-1-2 0,-1 0 0,-22 10 0,2-4 0,-1-1 0,0-2 0,-1-2 0,-1-1 0,-70 7 0,1-9 47,-57 9-1459,137-12-5414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5:51:15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24575,'1'5'0,"-1"1"0,1-1 0,0 1 0,1-1 0,-1 1 0,1-1 0,0 0 0,0 0 0,1 0 0,-1 0 0,1 0 0,0-1 0,0 1 0,6 4 0,6 7 0,1 0 0,23 17 0,-24-21 0,69 53 0,121 71 0,102 38 0,-102-69 0,4-8 0,4-10 0,404 107 0,-439-156 0,1-8 0,233 9 0,362-27 0,-587-13 0,9 2 0,423-13 0,-552 5 0,0-2 0,0-4 0,-1-2 0,-1-4 0,73-30 0,-22-2 0,198-119 0,-18 21 0,-210 111 0,-1-4 0,115-77 0,-27-24-1365,-143 120-5461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10:34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10726 0 24575,'-4'7'0,"-1"-1"0,-1 0 0,1 0 0,-1 0 0,0-1 0,0 0 0,-1 0 0,0 0 0,0-1 0,0 0 0,0 0 0,-9 2 0,-30 19 0,-206 153 0,-94 108 0,-677 620-1130,-432 398-3393,-101 89 2636,97-97-1137,204-190 1762,245-219-761,242-220 1518,218-197 386,179-160-355,-3-16 2590,303-247-1001,71-46-954,-1 0 0,0-1 0,-1 1-1,1 0 1,0 0 0,0-1 0,0 1 0,0-1 0,-1 1 0,1-1 0,0 1 0,0-1 0,-1 0 0,1 1 0,0-1 0,-1 0 0,1 0 0,0 0-1,0 0 1,-1 0 0,1-1 0,0 1 0,-1 0 0,1-1 0,-2 0 0,1-1 254,1 0 1,0 1 0,0-1-1,0 0 1,0 0-1,0 0 1,0-1-1,0 1 1,1 0-1,-1 0 1,1-4-1,-7-20 149,-16-21-344,-4-1-6649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10:34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24575,'8'1'0,"-1"0"0,1 1 0,-1 0 0,1 1 0,-1 0 0,0 0 0,0 0 0,0 1 0,-1 0 0,1 0 0,-1 1 0,0 0 0,0 0 0,0 0 0,5 8 0,16 11 0,1746 1407-4159,-783-644 1522,-267-206 1726,1183 960-2714,-38 40 1497,-710-524 1728,1061 1258 0,-1906-1953 935,-63-72 1010,82 100 1103,-76-89 2654,-221-258-4362,-14-16-5841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13:15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8:01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2098 1 24575,'-11'0'0,"1"0"0,0 0 0,0 1 0,0 0 0,0 1 0,0 0 0,0 0 0,0 1 0,1 0 0,-1 1 0,-14 8 0,-231 157 0,115-73 0,-585 396 0,399-274 0,135-91 0,99-66-682,-117 57-1,184-106-6143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8:02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24575,'6'1'0,"-1"-1"0,1 1 0,0 1 0,0-1 0,-1 1 0,1 0 0,-1 0 0,1 0 0,-1 1 0,0 0 0,0 0 0,0 0 0,8 7 0,5 7 0,-1 0 0,17 21 0,-12-12 0,561 570 0,58 63 0,-382-374-1365,-245-269-5461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CE6CB-108A-E2C0-65DB-3623A76484A8}"/>
              </a:ext>
            </a:extLst>
          </p:cNvPr>
          <p:cNvSpPr txBox="1"/>
          <p:nvPr/>
        </p:nvSpPr>
        <p:spPr>
          <a:xfrm>
            <a:off x="2978331" y="2715636"/>
            <a:ext cx="62353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수학 </a:t>
            </a:r>
            <a:r>
              <a:rPr lang="en-US" altLang="ko-KR" dirty="0"/>
              <a:t>3</a:t>
            </a:r>
            <a:r>
              <a:rPr lang="ko-KR" altLang="en-US" dirty="0"/>
              <a:t>일차</a:t>
            </a:r>
            <a:endParaRPr lang="en-US" altLang="ko-KR" dirty="0"/>
          </a:p>
          <a:p>
            <a:pPr algn="ctr"/>
            <a:r>
              <a:rPr lang="ko-KR" altLang="en-US" dirty="0"/>
              <a:t>행렬의 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79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A16250-6635-F53B-4FC5-4F6C373B2CE6}"/>
              </a:ext>
            </a:extLst>
          </p:cNvPr>
          <p:cNvSpPr/>
          <p:nvPr/>
        </p:nvSpPr>
        <p:spPr>
          <a:xfrm>
            <a:off x="343278" y="47842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Result00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5D7D98-23A2-E04F-1D89-6AE8F8EFED9E}"/>
              </a:ext>
            </a:extLst>
          </p:cNvPr>
          <p:cNvSpPr/>
          <p:nvPr/>
        </p:nvSpPr>
        <p:spPr>
          <a:xfrm>
            <a:off x="2354386" y="60012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E6FC8D-AA6E-03B3-F92F-6F9C1CC236ED}"/>
              </a:ext>
            </a:extLst>
          </p:cNvPr>
          <p:cNvSpPr/>
          <p:nvPr/>
        </p:nvSpPr>
        <p:spPr>
          <a:xfrm>
            <a:off x="4711575" y="60012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AE4A2B-67A6-21AA-5E19-04D1156CFD64}"/>
              </a:ext>
            </a:extLst>
          </p:cNvPr>
          <p:cNvSpPr/>
          <p:nvPr/>
        </p:nvSpPr>
        <p:spPr>
          <a:xfrm>
            <a:off x="7270418" y="58706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B3757-C746-FA0C-2296-B7660EBBC202}"/>
              </a:ext>
            </a:extLst>
          </p:cNvPr>
          <p:cNvSpPr/>
          <p:nvPr/>
        </p:nvSpPr>
        <p:spPr>
          <a:xfrm>
            <a:off x="9657782" y="57400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885235-39AB-DA78-3A86-B042B618225A}"/>
              </a:ext>
            </a:extLst>
          </p:cNvPr>
          <p:cNvSpPr/>
          <p:nvPr/>
        </p:nvSpPr>
        <p:spPr>
          <a:xfrm>
            <a:off x="3477937" y="57400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EF2C0-9515-7A64-9310-3F4456313F92}"/>
              </a:ext>
            </a:extLst>
          </p:cNvPr>
          <p:cNvSpPr/>
          <p:nvPr/>
        </p:nvSpPr>
        <p:spPr>
          <a:xfrm>
            <a:off x="5776765" y="57400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12A744-7923-350A-D476-9ED3FCCD41AE}"/>
              </a:ext>
            </a:extLst>
          </p:cNvPr>
          <p:cNvSpPr/>
          <p:nvPr/>
        </p:nvSpPr>
        <p:spPr>
          <a:xfrm>
            <a:off x="8288932" y="57400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64A8-14F3-811A-B7E2-79E764D946D4}"/>
              </a:ext>
            </a:extLst>
          </p:cNvPr>
          <p:cNvSpPr/>
          <p:nvPr/>
        </p:nvSpPr>
        <p:spPr>
          <a:xfrm>
            <a:off x="10753252" y="57400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B30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F4D61F-9B56-D20C-D27A-A2B050FB7567}"/>
              </a:ext>
            </a:extLst>
          </p:cNvPr>
          <p:cNvSpPr/>
          <p:nvPr/>
        </p:nvSpPr>
        <p:spPr>
          <a:xfrm>
            <a:off x="343278" y="2021045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Result01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CBF8BA-0847-86E1-02B9-BE1E8A17C15E}"/>
              </a:ext>
            </a:extLst>
          </p:cNvPr>
          <p:cNvSpPr/>
          <p:nvPr/>
        </p:nvSpPr>
        <p:spPr>
          <a:xfrm>
            <a:off x="2171807" y="201736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FDEF80-67F5-8A72-A78F-2CFFDB3C37B9}"/>
              </a:ext>
            </a:extLst>
          </p:cNvPr>
          <p:cNvSpPr/>
          <p:nvPr/>
        </p:nvSpPr>
        <p:spPr>
          <a:xfrm>
            <a:off x="4528996" y="201736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7DEDAF-954A-B263-48EB-BEFBDE88E2AC}"/>
              </a:ext>
            </a:extLst>
          </p:cNvPr>
          <p:cNvSpPr/>
          <p:nvPr/>
        </p:nvSpPr>
        <p:spPr>
          <a:xfrm>
            <a:off x="7087839" y="200431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D20CF-61A4-47DC-5CF2-E978D6492210}"/>
              </a:ext>
            </a:extLst>
          </p:cNvPr>
          <p:cNvSpPr/>
          <p:nvPr/>
        </p:nvSpPr>
        <p:spPr>
          <a:xfrm>
            <a:off x="9475203" y="199125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DBAE8-538C-3F86-BB66-B2BAC1D6C5BE}"/>
              </a:ext>
            </a:extLst>
          </p:cNvPr>
          <p:cNvSpPr/>
          <p:nvPr/>
        </p:nvSpPr>
        <p:spPr>
          <a:xfrm>
            <a:off x="3344158" y="201736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53AAC0-D74C-714D-FC8A-C03AF4AD5991}"/>
              </a:ext>
            </a:extLst>
          </p:cNvPr>
          <p:cNvSpPr/>
          <p:nvPr/>
        </p:nvSpPr>
        <p:spPr>
          <a:xfrm>
            <a:off x="5713834" y="201736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7166B6-8939-92F5-373B-C0AE40D2DFCE}"/>
              </a:ext>
            </a:extLst>
          </p:cNvPr>
          <p:cNvSpPr/>
          <p:nvPr/>
        </p:nvSpPr>
        <p:spPr>
          <a:xfrm>
            <a:off x="8183309" y="199125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E14FCA-824D-B09F-46B0-777B3C1D01F9}"/>
              </a:ext>
            </a:extLst>
          </p:cNvPr>
          <p:cNvSpPr/>
          <p:nvPr/>
        </p:nvSpPr>
        <p:spPr>
          <a:xfrm>
            <a:off x="10583575" y="201736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B31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B88B65-B144-2CA8-E65B-E6342BD98249}"/>
              </a:ext>
            </a:extLst>
          </p:cNvPr>
          <p:cNvSpPr/>
          <p:nvPr/>
        </p:nvSpPr>
        <p:spPr>
          <a:xfrm>
            <a:off x="330376" y="343431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Result02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A4B4F4-C77A-248E-60B8-F524AE040CDE}"/>
              </a:ext>
            </a:extLst>
          </p:cNvPr>
          <p:cNvSpPr/>
          <p:nvPr/>
        </p:nvSpPr>
        <p:spPr>
          <a:xfrm>
            <a:off x="2158905" y="343063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7860F9-8485-0653-FE8A-A912A59768AE}"/>
              </a:ext>
            </a:extLst>
          </p:cNvPr>
          <p:cNvSpPr/>
          <p:nvPr/>
        </p:nvSpPr>
        <p:spPr>
          <a:xfrm>
            <a:off x="4516094" y="343063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25095B-1EBA-70A5-60D5-D210292F0122}"/>
              </a:ext>
            </a:extLst>
          </p:cNvPr>
          <p:cNvSpPr/>
          <p:nvPr/>
        </p:nvSpPr>
        <p:spPr>
          <a:xfrm>
            <a:off x="7074937" y="341758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DBCF94-6B01-C31D-E058-DFA93352BADD}"/>
              </a:ext>
            </a:extLst>
          </p:cNvPr>
          <p:cNvSpPr/>
          <p:nvPr/>
        </p:nvSpPr>
        <p:spPr>
          <a:xfrm>
            <a:off x="9462301" y="340452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A03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DE032A-EC4A-7F52-3B5A-AC7A0642DE71}"/>
              </a:ext>
            </a:extLst>
          </p:cNvPr>
          <p:cNvSpPr/>
          <p:nvPr/>
        </p:nvSpPr>
        <p:spPr>
          <a:xfrm>
            <a:off x="3331256" y="343063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B3D7EE-714F-52CD-418B-345B2B5B9026}"/>
              </a:ext>
            </a:extLst>
          </p:cNvPr>
          <p:cNvSpPr/>
          <p:nvPr/>
        </p:nvSpPr>
        <p:spPr>
          <a:xfrm>
            <a:off x="5700932" y="343063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12C38B-32F3-7B2D-42F2-D127D466087F}"/>
              </a:ext>
            </a:extLst>
          </p:cNvPr>
          <p:cNvSpPr/>
          <p:nvPr/>
        </p:nvSpPr>
        <p:spPr>
          <a:xfrm>
            <a:off x="8170407" y="340452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F4343B-EC83-2DE3-9CC2-2151DBA6DF17}"/>
              </a:ext>
            </a:extLst>
          </p:cNvPr>
          <p:cNvSpPr/>
          <p:nvPr/>
        </p:nvSpPr>
        <p:spPr>
          <a:xfrm>
            <a:off x="10570673" y="343063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B32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3BEBBA-28DB-C092-7BB2-EAE3876FF2F3}"/>
              </a:ext>
            </a:extLst>
          </p:cNvPr>
          <p:cNvSpPr/>
          <p:nvPr/>
        </p:nvSpPr>
        <p:spPr>
          <a:xfrm>
            <a:off x="202119" y="497693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Result03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D1D9C8-599C-8621-48EA-48813398758B}"/>
              </a:ext>
            </a:extLst>
          </p:cNvPr>
          <p:cNvSpPr/>
          <p:nvPr/>
        </p:nvSpPr>
        <p:spPr>
          <a:xfrm>
            <a:off x="2030648" y="497326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5AE372-D7D3-F024-780A-8B5855362563}"/>
              </a:ext>
            </a:extLst>
          </p:cNvPr>
          <p:cNvSpPr/>
          <p:nvPr/>
        </p:nvSpPr>
        <p:spPr>
          <a:xfrm>
            <a:off x="4387837" y="497326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0AA3E6-34FA-3AF5-7DA5-9D977961549B}"/>
              </a:ext>
            </a:extLst>
          </p:cNvPr>
          <p:cNvSpPr/>
          <p:nvPr/>
        </p:nvSpPr>
        <p:spPr>
          <a:xfrm>
            <a:off x="6946680" y="496020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B45A2D-FDFE-C6D7-E839-6D0ECE93EE10}"/>
              </a:ext>
            </a:extLst>
          </p:cNvPr>
          <p:cNvSpPr/>
          <p:nvPr/>
        </p:nvSpPr>
        <p:spPr>
          <a:xfrm>
            <a:off x="9334044" y="494715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EFFBAD-C7BE-1D84-42CE-DBEE7378BA60}"/>
              </a:ext>
            </a:extLst>
          </p:cNvPr>
          <p:cNvSpPr/>
          <p:nvPr/>
        </p:nvSpPr>
        <p:spPr>
          <a:xfrm>
            <a:off x="3202999" y="497326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A69FC3-03EF-8227-A904-BBF2710FAD02}"/>
              </a:ext>
            </a:extLst>
          </p:cNvPr>
          <p:cNvSpPr/>
          <p:nvPr/>
        </p:nvSpPr>
        <p:spPr>
          <a:xfrm>
            <a:off x="5572675" y="497326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B13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1CB744-43E5-AD6F-34DE-09C6156F9594}"/>
              </a:ext>
            </a:extLst>
          </p:cNvPr>
          <p:cNvSpPr/>
          <p:nvPr/>
        </p:nvSpPr>
        <p:spPr>
          <a:xfrm>
            <a:off x="8042150" y="494715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B23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2DA3DF-602E-C481-55A6-BABFF2767BFC}"/>
              </a:ext>
            </a:extLst>
          </p:cNvPr>
          <p:cNvSpPr/>
          <p:nvPr/>
        </p:nvSpPr>
        <p:spPr>
          <a:xfrm>
            <a:off x="10442416" y="497326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46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7844E0-320B-85BD-2D84-967209FCB354}"/>
              </a:ext>
            </a:extLst>
          </p:cNvPr>
          <p:cNvSpPr/>
          <p:nvPr/>
        </p:nvSpPr>
        <p:spPr>
          <a:xfrm>
            <a:off x="4908811" y="267609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F4B5E6-5696-A5E7-05A1-E79DF628180B}"/>
              </a:ext>
            </a:extLst>
          </p:cNvPr>
          <p:cNvSpPr/>
          <p:nvPr/>
        </p:nvSpPr>
        <p:spPr>
          <a:xfrm>
            <a:off x="6004281" y="25737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219EB0-B6B4-C065-3DD0-7D4922793930}"/>
              </a:ext>
            </a:extLst>
          </p:cNvPr>
          <p:cNvSpPr/>
          <p:nvPr/>
        </p:nvSpPr>
        <p:spPr>
          <a:xfrm>
            <a:off x="4892860" y="123096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40671B-1F5B-7698-5633-B9D3E0544C17}"/>
              </a:ext>
            </a:extLst>
          </p:cNvPr>
          <p:cNvSpPr/>
          <p:nvPr/>
        </p:nvSpPr>
        <p:spPr>
          <a:xfrm>
            <a:off x="6036183" y="1227988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6FD9CA-3B54-D7CF-54C8-B8A141670B40}"/>
              </a:ext>
            </a:extLst>
          </p:cNvPr>
          <p:cNvSpPr/>
          <p:nvPr/>
        </p:nvSpPr>
        <p:spPr>
          <a:xfrm>
            <a:off x="4860958" y="222653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DAAAF9-B0EF-CBB3-B924-1D68A244ACD2}"/>
              </a:ext>
            </a:extLst>
          </p:cNvPr>
          <p:cNvSpPr/>
          <p:nvPr/>
        </p:nvSpPr>
        <p:spPr>
          <a:xfrm>
            <a:off x="6004281" y="222355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320C92-C470-CD80-7138-39274B6ABB15}"/>
              </a:ext>
            </a:extLst>
          </p:cNvPr>
          <p:cNvSpPr/>
          <p:nvPr/>
        </p:nvSpPr>
        <p:spPr>
          <a:xfrm>
            <a:off x="4860958" y="322639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BF006-5D4E-495C-001A-BC2DF7526E21}"/>
              </a:ext>
            </a:extLst>
          </p:cNvPr>
          <p:cNvSpPr/>
          <p:nvPr/>
        </p:nvSpPr>
        <p:spPr>
          <a:xfrm>
            <a:off x="6004281" y="322936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05549F-05CA-BB51-0B26-949A79792CA4}"/>
              </a:ext>
            </a:extLst>
          </p:cNvPr>
          <p:cNvSpPr/>
          <p:nvPr/>
        </p:nvSpPr>
        <p:spPr>
          <a:xfrm>
            <a:off x="7195457" y="25142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8E4A3F-696D-4DD1-5FC6-8C75067C5BE8}"/>
              </a:ext>
            </a:extLst>
          </p:cNvPr>
          <p:cNvSpPr/>
          <p:nvPr/>
        </p:nvSpPr>
        <p:spPr>
          <a:xfrm>
            <a:off x="8290927" y="2543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01182-BFE2-4AAF-7FAA-8A16A2FB0B85}"/>
              </a:ext>
            </a:extLst>
          </p:cNvPr>
          <p:cNvSpPr/>
          <p:nvPr/>
        </p:nvSpPr>
        <p:spPr>
          <a:xfrm>
            <a:off x="7179506" y="122798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31115A-942C-B430-0E71-8AF8F2C1FB3B}"/>
              </a:ext>
            </a:extLst>
          </p:cNvPr>
          <p:cNvSpPr/>
          <p:nvPr/>
        </p:nvSpPr>
        <p:spPr>
          <a:xfrm>
            <a:off x="8322829" y="122501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81A57A-2DB0-1F8D-6001-B4E25882B6B2}"/>
              </a:ext>
            </a:extLst>
          </p:cNvPr>
          <p:cNvSpPr/>
          <p:nvPr/>
        </p:nvSpPr>
        <p:spPr>
          <a:xfrm>
            <a:off x="7147604" y="2223559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C7BF0A-05D6-2F1F-B8C4-E5CA79C22263}"/>
              </a:ext>
            </a:extLst>
          </p:cNvPr>
          <p:cNvSpPr/>
          <p:nvPr/>
        </p:nvSpPr>
        <p:spPr>
          <a:xfrm>
            <a:off x="8290927" y="222058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2EEB-7FFC-A168-A7F4-438FC8C54A5A}"/>
              </a:ext>
            </a:extLst>
          </p:cNvPr>
          <p:cNvSpPr/>
          <p:nvPr/>
        </p:nvSpPr>
        <p:spPr>
          <a:xfrm>
            <a:off x="7147604" y="322936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636644-2E62-7DC1-5BFA-0FBF34326813}"/>
              </a:ext>
            </a:extLst>
          </p:cNvPr>
          <p:cNvSpPr/>
          <p:nvPr/>
        </p:nvSpPr>
        <p:spPr>
          <a:xfrm>
            <a:off x="8290927" y="3226391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7BC82-1E2C-2747-4E68-414D43D921A6}"/>
              </a:ext>
            </a:extLst>
          </p:cNvPr>
          <p:cNvSpPr txBox="1"/>
          <p:nvPr/>
        </p:nvSpPr>
        <p:spPr>
          <a:xfrm>
            <a:off x="5690241" y="4738604"/>
            <a:ext cx="5820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/>
              <a:t>항등행렬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붉은 색 부분을 다 </a:t>
            </a:r>
            <a:r>
              <a:rPr lang="en-US" altLang="ko-KR" sz="3000" dirty="0"/>
              <a:t>1</a:t>
            </a:r>
            <a:r>
              <a:rPr lang="ko-KR" altLang="en-US" sz="3000" dirty="0"/>
              <a:t>로 채운 행렬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06611-A65B-18D9-660D-6499377EADE4}"/>
              </a:ext>
            </a:extLst>
          </p:cNvPr>
          <p:cNvSpPr/>
          <p:nvPr/>
        </p:nvSpPr>
        <p:spPr>
          <a:xfrm>
            <a:off x="7291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D77432-7D38-6069-1459-C07F324A5AAB}"/>
              </a:ext>
            </a:extLst>
          </p:cNvPr>
          <p:cNvSpPr/>
          <p:nvPr/>
        </p:nvSpPr>
        <p:spPr>
          <a:xfrm>
            <a:off x="1168383" y="43351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0D4FA8-E53D-7A9E-6400-42E1C978B083}"/>
              </a:ext>
            </a:extLst>
          </p:cNvPr>
          <p:cNvSpPr/>
          <p:nvPr/>
        </p:nvSpPr>
        <p:spPr>
          <a:xfrm>
            <a:off x="226385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B243B4-8410-34F1-DAD0-68C077FDCF59}"/>
              </a:ext>
            </a:extLst>
          </p:cNvPr>
          <p:cNvSpPr/>
          <p:nvPr/>
        </p:nvSpPr>
        <p:spPr>
          <a:xfrm>
            <a:off x="335932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16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FEB782-1CBF-B24A-008A-ADDB9A5E6DD1}"/>
              </a:ext>
            </a:extLst>
          </p:cNvPr>
          <p:cNvSpPr txBox="1"/>
          <p:nvPr/>
        </p:nvSpPr>
        <p:spPr>
          <a:xfrm>
            <a:off x="410909" y="1376127"/>
            <a:ext cx="3241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36547A-58DE-1A95-E282-DE747FAFB4BD}"/>
              </a:ext>
            </a:extLst>
          </p:cNvPr>
          <p:cNvSpPr/>
          <p:nvPr/>
        </p:nvSpPr>
        <p:spPr>
          <a:xfrm>
            <a:off x="1714120" y="1215755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620041-2D37-97BD-7FDA-C43D20CFA556}"/>
              </a:ext>
            </a:extLst>
          </p:cNvPr>
          <p:cNvSpPr/>
          <p:nvPr/>
        </p:nvSpPr>
        <p:spPr>
          <a:xfrm>
            <a:off x="4230983" y="120269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E9A957-4951-081D-45A2-10CF9DD609BC}"/>
              </a:ext>
            </a:extLst>
          </p:cNvPr>
          <p:cNvSpPr/>
          <p:nvPr/>
        </p:nvSpPr>
        <p:spPr>
          <a:xfrm>
            <a:off x="7200520" y="120269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E354AA-06E5-49A1-7AD2-AF7610365D1B}"/>
              </a:ext>
            </a:extLst>
          </p:cNvPr>
          <p:cNvSpPr/>
          <p:nvPr/>
        </p:nvSpPr>
        <p:spPr>
          <a:xfrm>
            <a:off x="9930145" y="120269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C4C548-BCCB-DE6E-FC62-B0E4E79AD8B8}"/>
              </a:ext>
            </a:extLst>
          </p:cNvPr>
          <p:cNvSpPr/>
          <p:nvPr/>
        </p:nvSpPr>
        <p:spPr>
          <a:xfrm>
            <a:off x="2693203" y="1189643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4F7EF6-1D7E-1209-89F7-CF1284343770}"/>
              </a:ext>
            </a:extLst>
          </p:cNvPr>
          <p:cNvSpPr/>
          <p:nvPr/>
        </p:nvSpPr>
        <p:spPr>
          <a:xfrm>
            <a:off x="5304474" y="1215755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805441-5F4E-E44F-24E9-9E08956BCBC7}"/>
              </a:ext>
            </a:extLst>
          </p:cNvPr>
          <p:cNvSpPr/>
          <p:nvPr/>
        </p:nvSpPr>
        <p:spPr>
          <a:xfrm>
            <a:off x="8252032" y="118964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3A7487-6891-9A63-4251-4F7AD3D94615}"/>
              </a:ext>
            </a:extLst>
          </p:cNvPr>
          <p:cNvSpPr/>
          <p:nvPr/>
        </p:nvSpPr>
        <p:spPr>
          <a:xfrm>
            <a:off x="10728155" y="120269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40A439-4469-2C68-610D-C495E0AAF2B0}"/>
              </a:ext>
            </a:extLst>
          </p:cNvPr>
          <p:cNvSpPr/>
          <p:nvPr/>
        </p:nvSpPr>
        <p:spPr>
          <a:xfrm>
            <a:off x="5228174" y="2709116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2F8A83-D826-80C7-77C9-43933256375B}"/>
              </a:ext>
            </a:extLst>
          </p:cNvPr>
          <p:cNvSpPr/>
          <p:nvPr/>
        </p:nvSpPr>
        <p:spPr>
          <a:xfrm>
            <a:off x="2809590" y="274408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1FFFF7-8F60-0547-864B-DB20BFB836BD}"/>
              </a:ext>
            </a:extLst>
          </p:cNvPr>
          <p:cNvSpPr/>
          <p:nvPr/>
        </p:nvSpPr>
        <p:spPr>
          <a:xfrm>
            <a:off x="8252032" y="270911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1217C3-57F2-B399-C404-25B296BC6830}"/>
              </a:ext>
            </a:extLst>
          </p:cNvPr>
          <p:cNvSpPr/>
          <p:nvPr/>
        </p:nvSpPr>
        <p:spPr>
          <a:xfrm>
            <a:off x="10728155" y="272217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95EED7-3F20-6827-AD68-B8C94C39C2B7}"/>
              </a:ext>
            </a:extLst>
          </p:cNvPr>
          <p:cNvSpPr/>
          <p:nvPr/>
        </p:nvSpPr>
        <p:spPr>
          <a:xfrm>
            <a:off x="8141881" y="4364392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302434-6AAB-FEFC-15E4-DF3018428755}"/>
              </a:ext>
            </a:extLst>
          </p:cNvPr>
          <p:cNvSpPr/>
          <p:nvPr/>
        </p:nvSpPr>
        <p:spPr>
          <a:xfrm>
            <a:off x="2608905" y="436439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DF713D-0109-325C-D464-D5960F5B2AE6}"/>
              </a:ext>
            </a:extLst>
          </p:cNvPr>
          <p:cNvSpPr/>
          <p:nvPr/>
        </p:nvSpPr>
        <p:spPr>
          <a:xfrm>
            <a:off x="5304474" y="441821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71E81C-315F-A000-CB2F-EA9479BC57EA}"/>
              </a:ext>
            </a:extLst>
          </p:cNvPr>
          <p:cNvSpPr/>
          <p:nvPr/>
        </p:nvSpPr>
        <p:spPr>
          <a:xfrm>
            <a:off x="10527470" y="434248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13A2A7-55CB-70F0-ABE6-837B3076B22A}"/>
              </a:ext>
            </a:extLst>
          </p:cNvPr>
          <p:cNvSpPr/>
          <p:nvPr/>
        </p:nvSpPr>
        <p:spPr>
          <a:xfrm>
            <a:off x="1613023" y="272125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7BA086-8412-D8D5-0AFE-EB9B99C0664D}"/>
              </a:ext>
            </a:extLst>
          </p:cNvPr>
          <p:cNvSpPr/>
          <p:nvPr/>
        </p:nvSpPr>
        <p:spPr>
          <a:xfrm>
            <a:off x="4129886" y="270819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D57B18-7026-C0AC-F499-0CBE075BBAA5}"/>
              </a:ext>
            </a:extLst>
          </p:cNvPr>
          <p:cNvSpPr/>
          <p:nvPr/>
        </p:nvSpPr>
        <p:spPr>
          <a:xfrm>
            <a:off x="7099423" y="270819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384CE99-09F9-E471-9A08-0306F963F383}"/>
              </a:ext>
            </a:extLst>
          </p:cNvPr>
          <p:cNvSpPr/>
          <p:nvPr/>
        </p:nvSpPr>
        <p:spPr>
          <a:xfrm>
            <a:off x="9829048" y="270819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E63DB8-4279-0586-C625-24DD8AC36CFC}"/>
              </a:ext>
            </a:extLst>
          </p:cNvPr>
          <p:cNvSpPr/>
          <p:nvPr/>
        </p:nvSpPr>
        <p:spPr>
          <a:xfrm>
            <a:off x="1520980" y="438370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45ADB36-EF85-1CD4-5A7B-DE73426103D6}"/>
              </a:ext>
            </a:extLst>
          </p:cNvPr>
          <p:cNvSpPr/>
          <p:nvPr/>
        </p:nvSpPr>
        <p:spPr>
          <a:xfrm>
            <a:off x="4037843" y="437065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3BEF9D-25F9-719A-8155-B506EA622547}"/>
              </a:ext>
            </a:extLst>
          </p:cNvPr>
          <p:cNvSpPr/>
          <p:nvPr/>
        </p:nvSpPr>
        <p:spPr>
          <a:xfrm>
            <a:off x="7007380" y="437065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213E0F-1F84-1A8F-230E-D3734F7B238F}"/>
              </a:ext>
            </a:extLst>
          </p:cNvPr>
          <p:cNvSpPr/>
          <p:nvPr/>
        </p:nvSpPr>
        <p:spPr>
          <a:xfrm>
            <a:off x="9737005" y="437065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62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00E567-7D04-5975-B42E-38B18A6B4FD6}"/>
              </a:ext>
            </a:extLst>
          </p:cNvPr>
          <p:cNvSpPr/>
          <p:nvPr/>
        </p:nvSpPr>
        <p:spPr>
          <a:xfrm>
            <a:off x="7291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E249E7-1873-1BB1-6DE1-C30B92FA64C3}"/>
              </a:ext>
            </a:extLst>
          </p:cNvPr>
          <p:cNvSpPr/>
          <p:nvPr/>
        </p:nvSpPr>
        <p:spPr>
          <a:xfrm>
            <a:off x="1168383" y="43351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178B90-5E70-D685-85F7-C8580CA57963}"/>
              </a:ext>
            </a:extLst>
          </p:cNvPr>
          <p:cNvSpPr/>
          <p:nvPr/>
        </p:nvSpPr>
        <p:spPr>
          <a:xfrm>
            <a:off x="4908811" y="267609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ACEB4-E18C-4AD6-5D2E-31CC847CEFFE}"/>
              </a:ext>
            </a:extLst>
          </p:cNvPr>
          <p:cNvSpPr/>
          <p:nvPr/>
        </p:nvSpPr>
        <p:spPr>
          <a:xfrm>
            <a:off x="6004281" y="25737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4990B7-EA59-E2CA-F07B-DABE193A8CCB}"/>
              </a:ext>
            </a:extLst>
          </p:cNvPr>
          <p:cNvSpPr/>
          <p:nvPr/>
        </p:nvSpPr>
        <p:spPr>
          <a:xfrm>
            <a:off x="4892860" y="123096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EE2D76-CCE0-3AA6-63BD-DFB9193B1A86}"/>
              </a:ext>
            </a:extLst>
          </p:cNvPr>
          <p:cNvSpPr/>
          <p:nvPr/>
        </p:nvSpPr>
        <p:spPr>
          <a:xfrm>
            <a:off x="6036183" y="1227988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C89D21-7782-1A9F-0C97-EAF09DAC81D3}"/>
              </a:ext>
            </a:extLst>
          </p:cNvPr>
          <p:cNvSpPr/>
          <p:nvPr/>
        </p:nvSpPr>
        <p:spPr>
          <a:xfrm>
            <a:off x="226385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B7CC3E-BE2B-27DA-DAB4-C1F676B62F5A}"/>
              </a:ext>
            </a:extLst>
          </p:cNvPr>
          <p:cNvSpPr/>
          <p:nvPr/>
        </p:nvSpPr>
        <p:spPr>
          <a:xfrm>
            <a:off x="4860958" y="222653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676868-527A-3B9F-8C19-A10F0F7EBEAD}"/>
              </a:ext>
            </a:extLst>
          </p:cNvPr>
          <p:cNvSpPr/>
          <p:nvPr/>
        </p:nvSpPr>
        <p:spPr>
          <a:xfrm>
            <a:off x="6004281" y="222355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2F4BD-B6CA-AC29-A6E9-5342C1C917DE}"/>
              </a:ext>
            </a:extLst>
          </p:cNvPr>
          <p:cNvSpPr/>
          <p:nvPr/>
        </p:nvSpPr>
        <p:spPr>
          <a:xfrm>
            <a:off x="335932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7B77C0-0B5D-3742-75AA-194E1B8A7FE0}"/>
              </a:ext>
            </a:extLst>
          </p:cNvPr>
          <p:cNvSpPr/>
          <p:nvPr/>
        </p:nvSpPr>
        <p:spPr>
          <a:xfrm>
            <a:off x="4860958" y="322639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3AC659-DB5A-F49E-0DA4-28A00CB0D760}"/>
              </a:ext>
            </a:extLst>
          </p:cNvPr>
          <p:cNvSpPr/>
          <p:nvPr/>
        </p:nvSpPr>
        <p:spPr>
          <a:xfrm>
            <a:off x="6004281" y="322936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5628AD-A4D0-88E7-9D7C-701D27EE460B}"/>
              </a:ext>
            </a:extLst>
          </p:cNvPr>
          <p:cNvSpPr/>
          <p:nvPr/>
        </p:nvSpPr>
        <p:spPr>
          <a:xfrm>
            <a:off x="7195457" y="25142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9C13BA-71C7-07BA-49C0-000CD24E8670}"/>
              </a:ext>
            </a:extLst>
          </p:cNvPr>
          <p:cNvSpPr/>
          <p:nvPr/>
        </p:nvSpPr>
        <p:spPr>
          <a:xfrm>
            <a:off x="8290927" y="2543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B8F51D-6485-FA54-F6C7-5037E473EF2A}"/>
              </a:ext>
            </a:extLst>
          </p:cNvPr>
          <p:cNvSpPr/>
          <p:nvPr/>
        </p:nvSpPr>
        <p:spPr>
          <a:xfrm>
            <a:off x="7179506" y="122798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A22880-BFF0-654A-8704-CAF2269333DE}"/>
              </a:ext>
            </a:extLst>
          </p:cNvPr>
          <p:cNvSpPr/>
          <p:nvPr/>
        </p:nvSpPr>
        <p:spPr>
          <a:xfrm>
            <a:off x="8322829" y="122501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F0B40A-E556-2A0C-30FB-A230FD197E56}"/>
              </a:ext>
            </a:extLst>
          </p:cNvPr>
          <p:cNvSpPr/>
          <p:nvPr/>
        </p:nvSpPr>
        <p:spPr>
          <a:xfrm>
            <a:off x="7147604" y="2223559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C6BB9E-10D2-2E1D-21C8-C23F2322F835}"/>
              </a:ext>
            </a:extLst>
          </p:cNvPr>
          <p:cNvSpPr/>
          <p:nvPr/>
        </p:nvSpPr>
        <p:spPr>
          <a:xfrm>
            <a:off x="8290927" y="222058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98E6C7-C05D-FF2A-651F-7F0E70667873}"/>
              </a:ext>
            </a:extLst>
          </p:cNvPr>
          <p:cNvSpPr/>
          <p:nvPr/>
        </p:nvSpPr>
        <p:spPr>
          <a:xfrm>
            <a:off x="7147604" y="322936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04F78A-874C-0A5B-AA5B-D7376F39C7E9}"/>
              </a:ext>
            </a:extLst>
          </p:cNvPr>
          <p:cNvSpPr/>
          <p:nvPr/>
        </p:nvSpPr>
        <p:spPr>
          <a:xfrm>
            <a:off x="8290927" y="322639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05529-4352-306A-483F-BC67D58902D2}"/>
              </a:ext>
            </a:extLst>
          </p:cNvPr>
          <p:cNvSpPr txBox="1"/>
          <p:nvPr/>
        </p:nvSpPr>
        <p:spPr>
          <a:xfrm>
            <a:off x="5690241" y="473860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크기행렬</a:t>
            </a:r>
          </a:p>
        </p:txBody>
      </p:sp>
    </p:spTree>
    <p:extLst>
      <p:ext uri="{BB962C8B-B14F-4D97-AF65-F5344CB8AC3E}">
        <p14:creationId xmlns:p14="http://schemas.microsoft.com/office/powerpoint/2010/main" val="127966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C533D9-2FFE-D4A0-E3CF-1B7F0D217E2D}"/>
              </a:ext>
            </a:extLst>
          </p:cNvPr>
          <p:cNvSpPr/>
          <p:nvPr/>
        </p:nvSpPr>
        <p:spPr>
          <a:xfrm>
            <a:off x="1865499" y="82645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F9E0A1-FD7F-A863-15CB-CC72E9611CAA}"/>
              </a:ext>
            </a:extLst>
          </p:cNvPr>
          <p:cNvSpPr/>
          <p:nvPr/>
        </p:nvSpPr>
        <p:spPr>
          <a:xfrm>
            <a:off x="4536272" y="81340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447EE4-C590-587B-1A14-D3C33CC013BB}"/>
              </a:ext>
            </a:extLst>
          </p:cNvPr>
          <p:cNvSpPr/>
          <p:nvPr/>
        </p:nvSpPr>
        <p:spPr>
          <a:xfrm>
            <a:off x="7424328" y="81340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2A12F-7F9B-A627-133B-20849E665A97}"/>
              </a:ext>
            </a:extLst>
          </p:cNvPr>
          <p:cNvSpPr/>
          <p:nvPr/>
        </p:nvSpPr>
        <p:spPr>
          <a:xfrm>
            <a:off x="10031727" y="81340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0327D-398A-3B8B-80BE-1308D255CB6E}"/>
              </a:ext>
            </a:extLst>
          </p:cNvPr>
          <p:cNvSpPr/>
          <p:nvPr/>
        </p:nvSpPr>
        <p:spPr>
          <a:xfrm>
            <a:off x="2960969" y="813400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846E3-D859-582C-62F0-70911FAA01CB}"/>
              </a:ext>
            </a:extLst>
          </p:cNvPr>
          <p:cNvSpPr/>
          <p:nvPr/>
        </p:nvSpPr>
        <p:spPr>
          <a:xfrm>
            <a:off x="5723570" y="81340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DC36D-55B7-D594-38A2-B52595B1A27D}"/>
              </a:ext>
            </a:extLst>
          </p:cNvPr>
          <p:cNvSpPr/>
          <p:nvPr/>
        </p:nvSpPr>
        <p:spPr>
          <a:xfrm>
            <a:off x="8519798" y="81340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4BBDAF-4B2D-EE07-137E-893B5E038953}"/>
              </a:ext>
            </a:extLst>
          </p:cNvPr>
          <p:cNvSpPr/>
          <p:nvPr/>
        </p:nvSpPr>
        <p:spPr>
          <a:xfrm>
            <a:off x="10995921" y="82645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74CB70-BD8B-62D5-7254-3D974BF3C9DD}"/>
              </a:ext>
            </a:extLst>
          </p:cNvPr>
          <p:cNvSpPr/>
          <p:nvPr/>
        </p:nvSpPr>
        <p:spPr>
          <a:xfrm>
            <a:off x="1746295" y="240025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E16B11-CDE2-DB20-0C50-F4856706AF21}"/>
              </a:ext>
            </a:extLst>
          </p:cNvPr>
          <p:cNvSpPr/>
          <p:nvPr/>
        </p:nvSpPr>
        <p:spPr>
          <a:xfrm>
            <a:off x="4417068" y="238719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C376DC-1860-D423-FE3E-88D4A3FCAF3C}"/>
              </a:ext>
            </a:extLst>
          </p:cNvPr>
          <p:cNvSpPr/>
          <p:nvPr/>
        </p:nvSpPr>
        <p:spPr>
          <a:xfrm>
            <a:off x="7305124" y="238719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9781E5-9536-30AB-704C-07380188C62F}"/>
              </a:ext>
            </a:extLst>
          </p:cNvPr>
          <p:cNvSpPr/>
          <p:nvPr/>
        </p:nvSpPr>
        <p:spPr>
          <a:xfrm>
            <a:off x="9912523" y="238719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3B0C09-0EB6-7484-FA2D-5A110268E8DF}"/>
              </a:ext>
            </a:extLst>
          </p:cNvPr>
          <p:cNvSpPr/>
          <p:nvPr/>
        </p:nvSpPr>
        <p:spPr>
          <a:xfrm>
            <a:off x="5723570" y="2387194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9E098B-07E4-4FF5-8C56-69ED40C37DD0}"/>
              </a:ext>
            </a:extLst>
          </p:cNvPr>
          <p:cNvSpPr/>
          <p:nvPr/>
        </p:nvSpPr>
        <p:spPr>
          <a:xfrm>
            <a:off x="3052797" y="240025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F53D84-E106-6B89-9497-AF1ADFC801EB}"/>
              </a:ext>
            </a:extLst>
          </p:cNvPr>
          <p:cNvSpPr/>
          <p:nvPr/>
        </p:nvSpPr>
        <p:spPr>
          <a:xfrm>
            <a:off x="8400594" y="238719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69B51-D72E-B435-907C-9C556338F33F}"/>
              </a:ext>
            </a:extLst>
          </p:cNvPr>
          <p:cNvSpPr/>
          <p:nvPr/>
        </p:nvSpPr>
        <p:spPr>
          <a:xfrm>
            <a:off x="10876717" y="2400250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FEB782-1CBF-B24A-008A-ADDB9A5E6DD1}"/>
              </a:ext>
            </a:extLst>
          </p:cNvPr>
          <p:cNvSpPr txBox="1"/>
          <p:nvPr/>
        </p:nvSpPr>
        <p:spPr>
          <a:xfrm>
            <a:off x="410909" y="1376127"/>
            <a:ext cx="3241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A45C45-1865-A5CB-53D9-4EDAD6F72EF6}"/>
              </a:ext>
            </a:extLst>
          </p:cNvPr>
          <p:cNvSpPr/>
          <p:nvPr/>
        </p:nvSpPr>
        <p:spPr>
          <a:xfrm>
            <a:off x="1746295" y="412979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FAB6F1-055A-BAB7-5691-CAF23DB92D60}"/>
              </a:ext>
            </a:extLst>
          </p:cNvPr>
          <p:cNvSpPr/>
          <p:nvPr/>
        </p:nvSpPr>
        <p:spPr>
          <a:xfrm>
            <a:off x="4417068" y="411673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FE8E82-9293-287D-7865-A3E1B8F362B4}"/>
              </a:ext>
            </a:extLst>
          </p:cNvPr>
          <p:cNvSpPr/>
          <p:nvPr/>
        </p:nvSpPr>
        <p:spPr>
          <a:xfrm>
            <a:off x="7305124" y="411673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B073E-5F9A-2051-50D7-40EAE6AA18A1}"/>
              </a:ext>
            </a:extLst>
          </p:cNvPr>
          <p:cNvSpPr/>
          <p:nvPr/>
        </p:nvSpPr>
        <p:spPr>
          <a:xfrm>
            <a:off x="9912523" y="411673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FD33B0-0593-3721-0D47-A3438CD864E5}"/>
              </a:ext>
            </a:extLst>
          </p:cNvPr>
          <p:cNvSpPr/>
          <p:nvPr/>
        </p:nvSpPr>
        <p:spPr>
          <a:xfrm>
            <a:off x="8586262" y="4112042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604498-4CE6-DBFA-ABEA-0454915ABA61}"/>
              </a:ext>
            </a:extLst>
          </p:cNvPr>
          <p:cNvSpPr/>
          <p:nvPr/>
        </p:nvSpPr>
        <p:spPr>
          <a:xfrm>
            <a:off x="3052797" y="412979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600322-0354-1496-53B4-35E5EC70CF83}"/>
              </a:ext>
            </a:extLst>
          </p:cNvPr>
          <p:cNvSpPr/>
          <p:nvPr/>
        </p:nvSpPr>
        <p:spPr>
          <a:xfrm>
            <a:off x="5720767" y="411204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C8BB80-D893-3B5D-03BB-F2D94A1916D4}"/>
              </a:ext>
            </a:extLst>
          </p:cNvPr>
          <p:cNvSpPr/>
          <p:nvPr/>
        </p:nvSpPr>
        <p:spPr>
          <a:xfrm>
            <a:off x="10876717" y="412979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68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3E758E-0A60-CDC8-FCC9-7A5B678D45B2}"/>
              </a:ext>
            </a:extLst>
          </p:cNvPr>
          <p:cNvSpPr/>
          <p:nvPr/>
        </p:nvSpPr>
        <p:spPr>
          <a:xfrm>
            <a:off x="7291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AC4B82-1A00-60DA-943A-A786146B66B0}"/>
              </a:ext>
            </a:extLst>
          </p:cNvPr>
          <p:cNvSpPr/>
          <p:nvPr/>
        </p:nvSpPr>
        <p:spPr>
          <a:xfrm>
            <a:off x="1168383" y="43351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0C8307-D6C1-05AE-BD04-940710F7EADA}"/>
              </a:ext>
            </a:extLst>
          </p:cNvPr>
          <p:cNvSpPr/>
          <p:nvPr/>
        </p:nvSpPr>
        <p:spPr>
          <a:xfrm>
            <a:off x="4908811" y="267609"/>
            <a:ext cx="1095470" cy="9574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84CA06-739A-2572-7069-4C3D058A68C2}"/>
              </a:ext>
            </a:extLst>
          </p:cNvPr>
          <p:cNvSpPr/>
          <p:nvPr/>
        </p:nvSpPr>
        <p:spPr>
          <a:xfrm>
            <a:off x="6004281" y="25737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2B50FF-28D5-A729-6B69-4FAF75FCC0EB}"/>
              </a:ext>
            </a:extLst>
          </p:cNvPr>
          <p:cNvSpPr/>
          <p:nvPr/>
        </p:nvSpPr>
        <p:spPr>
          <a:xfrm>
            <a:off x="4892860" y="123096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DE2654-D7E4-C406-6021-AE23B99A9658}"/>
              </a:ext>
            </a:extLst>
          </p:cNvPr>
          <p:cNvSpPr/>
          <p:nvPr/>
        </p:nvSpPr>
        <p:spPr>
          <a:xfrm>
            <a:off x="6036183" y="1227988"/>
            <a:ext cx="1095470" cy="9574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3C4171-BC3B-2D1C-CADA-D502A4A0528D}"/>
              </a:ext>
            </a:extLst>
          </p:cNvPr>
          <p:cNvSpPr/>
          <p:nvPr/>
        </p:nvSpPr>
        <p:spPr>
          <a:xfrm>
            <a:off x="226385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23ED4-753A-CA6E-D6EC-E4110CB67216}"/>
              </a:ext>
            </a:extLst>
          </p:cNvPr>
          <p:cNvSpPr/>
          <p:nvPr/>
        </p:nvSpPr>
        <p:spPr>
          <a:xfrm>
            <a:off x="4860958" y="222653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E1E54A-158F-2643-B30E-DBFC19EFEA6E}"/>
              </a:ext>
            </a:extLst>
          </p:cNvPr>
          <p:cNvSpPr/>
          <p:nvPr/>
        </p:nvSpPr>
        <p:spPr>
          <a:xfrm>
            <a:off x="6004281" y="222355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0E7791-872D-6440-6B14-2AEDADD772A9}"/>
              </a:ext>
            </a:extLst>
          </p:cNvPr>
          <p:cNvSpPr/>
          <p:nvPr/>
        </p:nvSpPr>
        <p:spPr>
          <a:xfrm>
            <a:off x="335932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7C0B06-8421-AEFD-D3A9-33F17B53383F}"/>
              </a:ext>
            </a:extLst>
          </p:cNvPr>
          <p:cNvSpPr/>
          <p:nvPr/>
        </p:nvSpPr>
        <p:spPr>
          <a:xfrm>
            <a:off x="4860958" y="3226391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E54279-AC0A-199B-390D-449D8856920C}"/>
              </a:ext>
            </a:extLst>
          </p:cNvPr>
          <p:cNvSpPr/>
          <p:nvPr/>
        </p:nvSpPr>
        <p:spPr>
          <a:xfrm>
            <a:off x="6004281" y="3229366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B50C77-DCEB-87C0-27C8-9E91A1110F8E}"/>
              </a:ext>
            </a:extLst>
          </p:cNvPr>
          <p:cNvSpPr/>
          <p:nvPr/>
        </p:nvSpPr>
        <p:spPr>
          <a:xfrm>
            <a:off x="7195457" y="25142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EB8605-5D90-4492-1F96-1AB09694CDF6}"/>
              </a:ext>
            </a:extLst>
          </p:cNvPr>
          <p:cNvSpPr/>
          <p:nvPr/>
        </p:nvSpPr>
        <p:spPr>
          <a:xfrm>
            <a:off x="8290927" y="2543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ABDE2F-CFEC-171D-80B1-3380C63EA287}"/>
              </a:ext>
            </a:extLst>
          </p:cNvPr>
          <p:cNvSpPr/>
          <p:nvPr/>
        </p:nvSpPr>
        <p:spPr>
          <a:xfrm>
            <a:off x="7179506" y="122798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00581C-9169-12C5-220B-6ED5EE3E96D3}"/>
              </a:ext>
            </a:extLst>
          </p:cNvPr>
          <p:cNvSpPr/>
          <p:nvPr/>
        </p:nvSpPr>
        <p:spPr>
          <a:xfrm>
            <a:off x="8322829" y="122501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B1B2B2-4657-1CB9-709F-E5DE95756F3C}"/>
              </a:ext>
            </a:extLst>
          </p:cNvPr>
          <p:cNvSpPr/>
          <p:nvPr/>
        </p:nvSpPr>
        <p:spPr>
          <a:xfrm>
            <a:off x="7147604" y="2223559"/>
            <a:ext cx="1095470" cy="9574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F59B5-A9FA-CA66-E6CF-8E3195CEA0D7}"/>
              </a:ext>
            </a:extLst>
          </p:cNvPr>
          <p:cNvSpPr/>
          <p:nvPr/>
        </p:nvSpPr>
        <p:spPr>
          <a:xfrm>
            <a:off x="8290927" y="222058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56689-E1B2-BCE0-E61C-D839E1EB00AF}"/>
              </a:ext>
            </a:extLst>
          </p:cNvPr>
          <p:cNvSpPr/>
          <p:nvPr/>
        </p:nvSpPr>
        <p:spPr>
          <a:xfrm>
            <a:off x="7147604" y="3229366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9A98F2-FE0C-44E2-FF44-4B11A57CB97E}"/>
              </a:ext>
            </a:extLst>
          </p:cNvPr>
          <p:cNvSpPr/>
          <p:nvPr/>
        </p:nvSpPr>
        <p:spPr>
          <a:xfrm>
            <a:off x="8290927" y="322639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D428D-CFFF-36AA-999A-7E1C28F67E99}"/>
              </a:ext>
            </a:extLst>
          </p:cNvPr>
          <p:cNvSpPr txBox="1"/>
          <p:nvPr/>
        </p:nvSpPr>
        <p:spPr>
          <a:xfrm>
            <a:off x="5690241" y="473860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이동행렬</a:t>
            </a:r>
          </a:p>
        </p:txBody>
      </p:sp>
    </p:spTree>
    <p:extLst>
      <p:ext uri="{BB962C8B-B14F-4D97-AF65-F5344CB8AC3E}">
        <p14:creationId xmlns:p14="http://schemas.microsoft.com/office/powerpoint/2010/main" val="234555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C22D227-7B84-8652-4A03-3B3905AE5ACB}"/>
              </a:ext>
            </a:extLst>
          </p:cNvPr>
          <p:cNvSpPr txBox="1"/>
          <p:nvPr/>
        </p:nvSpPr>
        <p:spPr>
          <a:xfrm>
            <a:off x="410909" y="1376127"/>
            <a:ext cx="10294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= 110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 = 107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 = 106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2C72CE-8BEA-D7A1-5250-E8892538865C}"/>
              </a:ext>
            </a:extLst>
          </p:cNvPr>
          <p:cNvSpPr/>
          <p:nvPr/>
        </p:nvSpPr>
        <p:spPr>
          <a:xfrm>
            <a:off x="1820232" y="84191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453C86B-BFE3-798D-871A-6CF057CD8595}"/>
              </a:ext>
            </a:extLst>
          </p:cNvPr>
          <p:cNvSpPr/>
          <p:nvPr/>
        </p:nvSpPr>
        <p:spPr>
          <a:xfrm>
            <a:off x="4447462" y="84191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50B1EA-4665-3C8C-EA82-935977CF0D8B}"/>
              </a:ext>
            </a:extLst>
          </p:cNvPr>
          <p:cNvSpPr/>
          <p:nvPr/>
        </p:nvSpPr>
        <p:spPr>
          <a:xfrm>
            <a:off x="7074692" y="84191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BAB74-A2B0-AF20-2231-E9267208AB0C}"/>
              </a:ext>
            </a:extLst>
          </p:cNvPr>
          <p:cNvSpPr/>
          <p:nvPr/>
        </p:nvSpPr>
        <p:spPr>
          <a:xfrm>
            <a:off x="9701921" y="84191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89BDA6-0D3B-B70D-0604-6D81DDBA77B9}"/>
              </a:ext>
            </a:extLst>
          </p:cNvPr>
          <p:cNvSpPr/>
          <p:nvPr/>
        </p:nvSpPr>
        <p:spPr>
          <a:xfrm>
            <a:off x="2915702" y="841916"/>
            <a:ext cx="1095470" cy="9574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17941D-DE2E-6D81-E847-45AA615C90DC}"/>
              </a:ext>
            </a:extLst>
          </p:cNvPr>
          <p:cNvSpPr/>
          <p:nvPr/>
        </p:nvSpPr>
        <p:spPr>
          <a:xfrm>
            <a:off x="5542932" y="84191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B2E222-7132-1D02-1C88-4FDE73DF0DB0}"/>
              </a:ext>
            </a:extLst>
          </p:cNvPr>
          <p:cNvSpPr/>
          <p:nvPr/>
        </p:nvSpPr>
        <p:spPr>
          <a:xfrm>
            <a:off x="8170162" y="84191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7912FF-8959-0C63-90A0-90B65575C5FB}"/>
              </a:ext>
            </a:extLst>
          </p:cNvPr>
          <p:cNvSpPr/>
          <p:nvPr/>
        </p:nvSpPr>
        <p:spPr>
          <a:xfrm>
            <a:off x="10797391" y="841916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6E38D8B-9E4A-5DAE-2B37-42461A1BEFD8}"/>
              </a:ext>
            </a:extLst>
          </p:cNvPr>
          <p:cNvSpPr/>
          <p:nvPr/>
        </p:nvSpPr>
        <p:spPr>
          <a:xfrm>
            <a:off x="1827776" y="234328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2B57B4-2879-541E-6FB0-482496450819}"/>
              </a:ext>
            </a:extLst>
          </p:cNvPr>
          <p:cNvSpPr/>
          <p:nvPr/>
        </p:nvSpPr>
        <p:spPr>
          <a:xfrm>
            <a:off x="4455006" y="234328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ED0F7C-D96F-80C1-74BF-2F59458C5F31}"/>
              </a:ext>
            </a:extLst>
          </p:cNvPr>
          <p:cNvSpPr/>
          <p:nvPr/>
        </p:nvSpPr>
        <p:spPr>
          <a:xfrm>
            <a:off x="7082236" y="234328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347248-EF60-34B7-633F-75F1DCA5494E}"/>
              </a:ext>
            </a:extLst>
          </p:cNvPr>
          <p:cNvSpPr/>
          <p:nvPr/>
        </p:nvSpPr>
        <p:spPr>
          <a:xfrm>
            <a:off x="9709465" y="234328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FF0C36-4272-7D37-A36C-2117C12D5130}"/>
              </a:ext>
            </a:extLst>
          </p:cNvPr>
          <p:cNvSpPr/>
          <p:nvPr/>
        </p:nvSpPr>
        <p:spPr>
          <a:xfrm>
            <a:off x="2923246" y="2343282"/>
            <a:ext cx="1095470" cy="9574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644379-5E6B-E2B5-3787-DBCF8EA61089}"/>
              </a:ext>
            </a:extLst>
          </p:cNvPr>
          <p:cNvSpPr/>
          <p:nvPr/>
        </p:nvSpPr>
        <p:spPr>
          <a:xfrm>
            <a:off x="5550476" y="234328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BFDD2A-A7F0-40A0-CD3C-05D90ABF6403}"/>
              </a:ext>
            </a:extLst>
          </p:cNvPr>
          <p:cNvSpPr/>
          <p:nvPr/>
        </p:nvSpPr>
        <p:spPr>
          <a:xfrm>
            <a:off x="8177706" y="234328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14510A-D31D-75DC-BE0C-9E419F3F8684}"/>
              </a:ext>
            </a:extLst>
          </p:cNvPr>
          <p:cNvSpPr/>
          <p:nvPr/>
        </p:nvSpPr>
        <p:spPr>
          <a:xfrm>
            <a:off x="10804935" y="2343282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D26960D-41C3-BC45-BB84-7EB96BEB2295}"/>
              </a:ext>
            </a:extLst>
          </p:cNvPr>
          <p:cNvSpPr/>
          <p:nvPr/>
        </p:nvSpPr>
        <p:spPr>
          <a:xfrm>
            <a:off x="1747208" y="413724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D4139A8-D5D4-AECC-6468-752961AC0F3D}"/>
              </a:ext>
            </a:extLst>
          </p:cNvPr>
          <p:cNvSpPr/>
          <p:nvPr/>
        </p:nvSpPr>
        <p:spPr>
          <a:xfrm>
            <a:off x="4374438" y="413724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936EDDA-9DD4-44CA-AC06-5DCBD061D249}"/>
              </a:ext>
            </a:extLst>
          </p:cNvPr>
          <p:cNvSpPr/>
          <p:nvPr/>
        </p:nvSpPr>
        <p:spPr>
          <a:xfrm>
            <a:off x="7001668" y="413724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4F58CF-3064-B839-DFF2-E7A4116EC556}"/>
              </a:ext>
            </a:extLst>
          </p:cNvPr>
          <p:cNvSpPr/>
          <p:nvPr/>
        </p:nvSpPr>
        <p:spPr>
          <a:xfrm>
            <a:off x="9628897" y="413724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F62D32-A6F2-0A83-FD6D-2A52C6F6CD9D}"/>
              </a:ext>
            </a:extLst>
          </p:cNvPr>
          <p:cNvSpPr/>
          <p:nvPr/>
        </p:nvSpPr>
        <p:spPr>
          <a:xfrm>
            <a:off x="2842678" y="4137243"/>
            <a:ext cx="1095470" cy="9574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0F197E6-209A-8AB5-70EA-20EA364DCE8A}"/>
              </a:ext>
            </a:extLst>
          </p:cNvPr>
          <p:cNvSpPr/>
          <p:nvPr/>
        </p:nvSpPr>
        <p:spPr>
          <a:xfrm>
            <a:off x="5469908" y="413724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02B41A-F11D-6FC1-2B64-815A21947DE0}"/>
              </a:ext>
            </a:extLst>
          </p:cNvPr>
          <p:cNvSpPr/>
          <p:nvPr/>
        </p:nvSpPr>
        <p:spPr>
          <a:xfrm>
            <a:off x="8097138" y="413724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2DEDBA-4259-36D8-E1C3-FA733A563F44}"/>
              </a:ext>
            </a:extLst>
          </p:cNvPr>
          <p:cNvSpPr/>
          <p:nvPr/>
        </p:nvSpPr>
        <p:spPr>
          <a:xfrm>
            <a:off x="10724367" y="4137243"/>
            <a:ext cx="1095470" cy="9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05956-145D-36F0-D28B-D02DB00F77C5}"/>
              </a:ext>
            </a:extLst>
          </p:cNvPr>
          <p:cNvSpPr txBox="1"/>
          <p:nvPr/>
        </p:nvSpPr>
        <p:spPr>
          <a:xfrm>
            <a:off x="647461" y="510636"/>
            <a:ext cx="102435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이동행렬의 핵심은 </a:t>
            </a:r>
            <a:r>
              <a:rPr lang="en-US" altLang="ko-KR" sz="3000" dirty="0"/>
              <a:t>w</a:t>
            </a:r>
            <a:r>
              <a:rPr lang="ko-KR" altLang="en-US" sz="3000" dirty="0"/>
              <a:t>이다</a:t>
            </a:r>
            <a:r>
              <a:rPr lang="en-US" altLang="ko-KR" sz="3000" dirty="0"/>
              <a:t>. </a:t>
            </a:r>
            <a:r>
              <a:rPr lang="ko-KR" altLang="en-US" sz="3000" dirty="0"/>
              <a:t>이때 </a:t>
            </a:r>
            <a:r>
              <a:rPr lang="en-US" altLang="ko-KR" sz="3000" dirty="0"/>
              <a:t>w</a:t>
            </a:r>
            <a:r>
              <a:rPr lang="ko-KR" altLang="en-US" sz="3000" dirty="0"/>
              <a:t>는 어떤 의미로 쓰이느냐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이동을 몇 </a:t>
            </a:r>
            <a:r>
              <a:rPr lang="en-US" altLang="ko-KR" sz="3000" dirty="0"/>
              <a:t>%</a:t>
            </a:r>
            <a:r>
              <a:rPr lang="ko-KR" altLang="en-US" sz="3000" dirty="0"/>
              <a:t>로 적용 받을 </a:t>
            </a:r>
            <a:r>
              <a:rPr lang="ko-KR" altLang="en-US" sz="3000" dirty="0" err="1"/>
              <a:t>것이냐를</a:t>
            </a:r>
            <a:r>
              <a:rPr lang="ko-KR" altLang="en-US" sz="3000" dirty="0"/>
              <a:t> 정할 수 있고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W</a:t>
            </a:r>
            <a:r>
              <a:rPr lang="ko-KR" altLang="en-US" sz="3000" dirty="0"/>
              <a:t>가 없다면 사실 애초에 곱셈 자체를 할 수가 없어요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7083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D12776-0E54-FCFF-42D2-35A27E2F2020}"/>
              </a:ext>
            </a:extLst>
          </p:cNvPr>
          <p:cNvSpPr/>
          <p:nvPr/>
        </p:nvSpPr>
        <p:spPr>
          <a:xfrm>
            <a:off x="4471154" y="1565145"/>
            <a:ext cx="838246" cy="7325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9EE314-8016-5036-739C-C4C47EBE2057}"/>
              </a:ext>
            </a:extLst>
          </p:cNvPr>
          <p:cNvSpPr/>
          <p:nvPr/>
        </p:nvSpPr>
        <p:spPr>
          <a:xfrm>
            <a:off x="5309400" y="1557313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A2FFE5-2852-5ED0-FCD6-60D4D5E5BD3F}"/>
              </a:ext>
            </a:extLst>
          </p:cNvPr>
          <p:cNvSpPr/>
          <p:nvPr/>
        </p:nvSpPr>
        <p:spPr>
          <a:xfrm>
            <a:off x="4458949" y="230229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606822-71ED-A4C1-7DA7-3C2E8D6A38B1}"/>
              </a:ext>
            </a:extLst>
          </p:cNvPr>
          <p:cNvSpPr/>
          <p:nvPr/>
        </p:nvSpPr>
        <p:spPr>
          <a:xfrm>
            <a:off x="5333812" y="2300021"/>
            <a:ext cx="838246" cy="7325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A47F11-EE18-C2C6-3F25-356B193ECB58}"/>
              </a:ext>
            </a:extLst>
          </p:cNvPr>
          <p:cNvSpPr/>
          <p:nvPr/>
        </p:nvSpPr>
        <p:spPr>
          <a:xfrm>
            <a:off x="4434538" y="306410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C9D619-67B7-B1D8-5E8F-EAEFC48C6BAC}"/>
              </a:ext>
            </a:extLst>
          </p:cNvPr>
          <p:cNvSpPr/>
          <p:nvPr/>
        </p:nvSpPr>
        <p:spPr>
          <a:xfrm>
            <a:off x="5309400" y="3061824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5D71D8-05A8-4987-900B-15FBFD6EA6DA}"/>
              </a:ext>
            </a:extLst>
          </p:cNvPr>
          <p:cNvSpPr/>
          <p:nvPr/>
        </p:nvSpPr>
        <p:spPr>
          <a:xfrm>
            <a:off x="4434538" y="3829184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534685-59B4-93F2-EB15-2E3D56281BB7}"/>
              </a:ext>
            </a:extLst>
          </p:cNvPr>
          <p:cNvSpPr/>
          <p:nvPr/>
        </p:nvSpPr>
        <p:spPr>
          <a:xfrm>
            <a:off x="5309400" y="3831461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8EBA0C-5C7B-7A2C-A414-C6E2974C5E2F}"/>
              </a:ext>
            </a:extLst>
          </p:cNvPr>
          <p:cNvSpPr/>
          <p:nvPr/>
        </p:nvSpPr>
        <p:spPr>
          <a:xfrm>
            <a:off x="6220880" y="1552760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168B0-6398-B9D5-1E43-3D47C989D18B}"/>
              </a:ext>
            </a:extLst>
          </p:cNvPr>
          <p:cNvSpPr/>
          <p:nvPr/>
        </p:nvSpPr>
        <p:spPr>
          <a:xfrm>
            <a:off x="7059126" y="1555036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49B755-3F38-B12E-E2CE-14B2929543DB}"/>
              </a:ext>
            </a:extLst>
          </p:cNvPr>
          <p:cNvSpPr/>
          <p:nvPr/>
        </p:nvSpPr>
        <p:spPr>
          <a:xfrm>
            <a:off x="6208674" y="230002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35DA30-511D-625F-BCD6-0E4061443FAA}"/>
              </a:ext>
            </a:extLst>
          </p:cNvPr>
          <p:cNvSpPr/>
          <p:nvPr/>
        </p:nvSpPr>
        <p:spPr>
          <a:xfrm>
            <a:off x="7083537" y="2297744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A93DCF-112A-412A-C9CB-DE587C8CA3A4}"/>
              </a:ext>
            </a:extLst>
          </p:cNvPr>
          <p:cNvSpPr/>
          <p:nvPr/>
        </p:nvSpPr>
        <p:spPr>
          <a:xfrm>
            <a:off x="6184263" y="3061824"/>
            <a:ext cx="838246" cy="7325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1956BB-0734-1D56-01B2-9340D23E98B7}"/>
              </a:ext>
            </a:extLst>
          </p:cNvPr>
          <p:cNvSpPr/>
          <p:nvPr/>
        </p:nvSpPr>
        <p:spPr>
          <a:xfrm>
            <a:off x="7059126" y="3059548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695AE4-C492-8216-5F89-94C7AAB271A4}"/>
              </a:ext>
            </a:extLst>
          </p:cNvPr>
          <p:cNvSpPr/>
          <p:nvPr/>
        </p:nvSpPr>
        <p:spPr>
          <a:xfrm>
            <a:off x="6184263" y="3831461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1D563-7A45-938E-C3F7-DADBC0D3CC3F}"/>
              </a:ext>
            </a:extLst>
          </p:cNvPr>
          <p:cNvSpPr/>
          <p:nvPr/>
        </p:nvSpPr>
        <p:spPr>
          <a:xfrm>
            <a:off x="7059126" y="3829184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47B6F7-36AA-10F0-606C-C5B679F06A88}"/>
              </a:ext>
            </a:extLst>
          </p:cNvPr>
          <p:cNvSpPr/>
          <p:nvPr/>
        </p:nvSpPr>
        <p:spPr>
          <a:xfrm>
            <a:off x="272008" y="1567422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84BC85-0D23-9475-C2E7-9A9709570001}"/>
              </a:ext>
            </a:extLst>
          </p:cNvPr>
          <p:cNvSpPr/>
          <p:nvPr/>
        </p:nvSpPr>
        <p:spPr>
          <a:xfrm>
            <a:off x="1110254" y="1559589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C2572B-C283-CA3A-7893-D1AFFA42E8A5}"/>
              </a:ext>
            </a:extLst>
          </p:cNvPr>
          <p:cNvSpPr/>
          <p:nvPr/>
        </p:nvSpPr>
        <p:spPr>
          <a:xfrm>
            <a:off x="259802" y="2304573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E1D0B0-2CC7-48D9-4334-6EBB53CB9B0E}"/>
              </a:ext>
            </a:extLst>
          </p:cNvPr>
          <p:cNvSpPr/>
          <p:nvPr/>
        </p:nvSpPr>
        <p:spPr>
          <a:xfrm>
            <a:off x="1134665" y="2302297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2C01AD-8A65-DD49-7DED-C46AB214330B}"/>
              </a:ext>
            </a:extLst>
          </p:cNvPr>
          <p:cNvSpPr/>
          <p:nvPr/>
        </p:nvSpPr>
        <p:spPr>
          <a:xfrm>
            <a:off x="235391" y="306637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DE66C-25E6-70E1-18B3-462ED03065F9}"/>
              </a:ext>
            </a:extLst>
          </p:cNvPr>
          <p:cNvSpPr/>
          <p:nvPr/>
        </p:nvSpPr>
        <p:spPr>
          <a:xfrm>
            <a:off x="1110254" y="306410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2135F7-216C-C67F-705C-CC63C50B42C8}"/>
              </a:ext>
            </a:extLst>
          </p:cNvPr>
          <p:cNvSpPr/>
          <p:nvPr/>
        </p:nvSpPr>
        <p:spPr>
          <a:xfrm>
            <a:off x="235391" y="383146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BA9E20-19F9-C69F-1429-020CB5125890}"/>
              </a:ext>
            </a:extLst>
          </p:cNvPr>
          <p:cNvSpPr/>
          <p:nvPr/>
        </p:nvSpPr>
        <p:spPr>
          <a:xfrm>
            <a:off x="1110254" y="383373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928742-DFAE-7CF8-0328-767A296835E2}"/>
              </a:ext>
            </a:extLst>
          </p:cNvPr>
          <p:cNvSpPr/>
          <p:nvPr/>
        </p:nvSpPr>
        <p:spPr>
          <a:xfrm>
            <a:off x="2021733" y="1555036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093794-4456-BB5B-1A43-68D5588EAB66}"/>
              </a:ext>
            </a:extLst>
          </p:cNvPr>
          <p:cNvSpPr/>
          <p:nvPr/>
        </p:nvSpPr>
        <p:spPr>
          <a:xfrm>
            <a:off x="2859979" y="1557313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5B0BE7-265B-8943-C184-A847D39EA822}"/>
              </a:ext>
            </a:extLst>
          </p:cNvPr>
          <p:cNvSpPr/>
          <p:nvPr/>
        </p:nvSpPr>
        <p:spPr>
          <a:xfrm>
            <a:off x="2009528" y="230229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B7FAEA-8521-AADE-97FE-516DBEF3D027}"/>
              </a:ext>
            </a:extLst>
          </p:cNvPr>
          <p:cNvSpPr/>
          <p:nvPr/>
        </p:nvSpPr>
        <p:spPr>
          <a:xfrm>
            <a:off x="2884390" y="230002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8A6A20-BAE7-5783-45BD-1C40BE2162B2}"/>
              </a:ext>
            </a:extLst>
          </p:cNvPr>
          <p:cNvSpPr/>
          <p:nvPr/>
        </p:nvSpPr>
        <p:spPr>
          <a:xfrm>
            <a:off x="1985117" y="3064101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1EB479-DB76-2851-DE08-68F50E67BE40}"/>
              </a:ext>
            </a:extLst>
          </p:cNvPr>
          <p:cNvSpPr/>
          <p:nvPr/>
        </p:nvSpPr>
        <p:spPr>
          <a:xfrm>
            <a:off x="2859979" y="3061824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074B78-4730-895B-9904-D36D3AD88A1B}"/>
              </a:ext>
            </a:extLst>
          </p:cNvPr>
          <p:cNvSpPr/>
          <p:nvPr/>
        </p:nvSpPr>
        <p:spPr>
          <a:xfrm>
            <a:off x="1985117" y="383373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A556F1-B0CF-1FB6-9111-F5E723542632}"/>
              </a:ext>
            </a:extLst>
          </p:cNvPr>
          <p:cNvSpPr/>
          <p:nvPr/>
        </p:nvSpPr>
        <p:spPr>
          <a:xfrm>
            <a:off x="2859979" y="383146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9516211-F846-F518-CA64-527BB45F9EA5}"/>
              </a:ext>
            </a:extLst>
          </p:cNvPr>
          <p:cNvGrpSpPr/>
          <p:nvPr/>
        </p:nvGrpSpPr>
        <p:grpSpPr>
          <a:xfrm>
            <a:off x="3637011" y="2830828"/>
            <a:ext cx="755062" cy="607961"/>
            <a:chOff x="5052023" y="2888038"/>
            <a:chExt cx="98676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BB46F1C-D671-711C-15AF-05676D9F6ED2}"/>
                    </a:ext>
                  </a:extLst>
                </p14:cNvPr>
                <p14:cNvContentPartPr/>
                <p14:nvPr/>
              </p14:nvContentPartPr>
              <p14:xfrm>
                <a:off x="5052023" y="2969038"/>
                <a:ext cx="986760" cy="6231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BB46F1C-D671-711C-15AF-05676D9F6E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40735" y="2957742"/>
                  <a:ext cx="1009806" cy="646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4A27037-C2FF-41F3-6079-3434DBDC8566}"/>
                    </a:ext>
                  </a:extLst>
                </p14:cNvPr>
                <p14:cNvContentPartPr/>
                <p14:nvPr/>
              </p14:nvContentPartPr>
              <p14:xfrm>
                <a:off x="5169383" y="2888038"/>
                <a:ext cx="787320" cy="7945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4A27037-C2FF-41F3-6079-3434DBDC85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58095" y="2876278"/>
                  <a:ext cx="810366" cy="81757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9BB87B-F337-B86C-94B1-26429CA61631}"/>
              </a:ext>
            </a:extLst>
          </p:cNvPr>
          <p:cNvSpPr/>
          <p:nvPr/>
        </p:nvSpPr>
        <p:spPr>
          <a:xfrm>
            <a:off x="8395576" y="1571974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9ECBE5-874E-26C5-981A-6AEAD7BCA1C3}"/>
              </a:ext>
            </a:extLst>
          </p:cNvPr>
          <p:cNvSpPr/>
          <p:nvPr/>
        </p:nvSpPr>
        <p:spPr>
          <a:xfrm>
            <a:off x="9233822" y="1564142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9173E1-4034-E05E-03D3-95DEC8E0FAB7}"/>
              </a:ext>
            </a:extLst>
          </p:cNvPr>
          <p:cNvSpPr/>
          <p:nvPr/>
        </p:nvSpPr>
        <p:spPr>
          <a:xfrm>
            <a:off x="8383371" y="2309126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759D98-572B-0E88-8DC6-D2085F802C44}"/>
              </a:ext>
            </a:extLst>
          </p:cNvPr>
          <p:cNvSpPr/>
          <p:nvPr/>
        </p:nvSpPr>
        <p:spPr>
          <a:xfrm>
            <a:off x="9258234" y="2306850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4C98BF-90FB-8CB0-90F8-6951EDD2F59D}"/>
              </a:ext>
            </a:extLst>
          </p:cNvPr>
          <p:cNvSpPr/>
          <p:nvPr/>
        </p:nvSpPr>
        <p:spPr>
          <a:xfrm>
            <a:off x="8358960" y="3070930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B40EBE-DD0D-C7DD-02DB-2461B6CA6C4B}"/>
              </a:ext>
            </a:extLst>
          </p:cNvPr>
          <p:cNvSpPr/>
          <p:nvPr/>
        </p:nvSpPr>
        <p:spPr>
          <a:xfrm>
            <a:off x="9233822" y="3068653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52B28A-5E12-7029-DFAE-59FC5AFCB759}"/>
              </a:ext>
            </a:extLst>
          </p:cNvPr>
          <p:cNvSpPr/>
          <p:nvPr/>
        </p:nvSpPr>
        <p:spPr>
          <a:xfrm>
            <a:off x="8358960" y="3836013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CA667DF-1A1B-49FF-3D0D-20181B134715}"/>
              </a:ext>
            </a:extLst>
          </p:cNvPr>
          <p:cNvSpPr/>
          <p:nvPr/>
        </p:nvSpPr>
        <p:spPr>
          <a:xfrm>
            <a:off x="9233822" y="3838290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959512-2CA7-B765-B0E4-79C247FDBBC9}"/>
              </a:ext>
            </a:extLst>
          </p:cNvPr>
          <p:cNvSpPr/>
          <p:nvPr/>
        </p:nvSpPr>
        <p:spPr>
          <a:xfrm>
            <a:off x="10145302" y="1559589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78179F-49D3-5F8A-04AB-700D7A2ECC4F}"/>
              </a:ext>
            </a:extLst>
          </p:cNvPr>
          <p:cNvSpPr/>
          <p:nvPr/>
        </p:nvSpPr>
        <p:spPr>
          <a:xfrm>
            <a:off x="10983548" y="1561865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D2E2B0E-6377-65BD-CA92-4E9AB8D0904B}"/>
              </a:ext>
            </a:extLst>
          </p:cNvPr>
          <p:cNvSpPr/>
          <p:nvPr/>
        </p:nvSpPr>
        <p:spPr>
          <a:xfrm>
            <a:off x="10133096" y="2306850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900542-8D59-51E1-780D-1DD8C2AE0194}"/>
              </a:ext>
            </a:extLst>
          </p:cNvPr>
          <p:cNvSpPr/>
          <p:nvPr/>
        </p:nvSpPr>
        <p:spPr>
          <a:xfrm>
            <a:off x="11007959" y="2304573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64131A-C44E-88BE-7539-05FBE7BEA34C}"/>
              </a:ext>
            </a:extLst>
          </p:cNvPr>
          <p:cNvSpPr/>
          <p:nvPr/>
        </p:nvSpPr>
        <p:spPr>
          <a:xfrm>
            <a:off x="10108685" y="3068653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276B850-2E01-CF66-B047-6194AE9BBDED}"/>
              </a:ext>
            </a:extLst>
          </p:cNvPr>
          <p:cNvSpPr/>
          <p:nvPr/>
        </p:nvSpPr>
        <p:spPr>
          <a:xfrm>
            <a:off x="10983548" y="306637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CE0755-0240-7E27-8B8F-E444D29CD410}"/>
              </a:ext>
            </a:extLst>
          </p:cNvPr>
          <p:cNvSpPr/>
          <p:nvPr/>
        </p:nvSpPr>
        <p:spPr>
          <a:xfrm>
            <a:off x="10108685" y="3838290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F0B450-496E-AA6C-135F-8E86D0C42379}"/>
              </a:ext>
            </a:extLst>
          </p:cNvPr>
          <p:cNvSpPr/>
          <p:nvPr/>
        </p:nvSpPr>
        <p:spPr>
          <a:xfrm>
            <a:off x="10983548" y="3836013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03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8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C61FEE-12CD-BDC6-6FEA-829D8715DDFF}"/>
              </a:ext>
            </a:extLst>
          </p:cNvPr>
          <p:cNvSpPr txBox="1"/>
          <p:nvPr/>
        </p:nvSpPr>
        <p:spPr>
          <a:xfrm>
            <a:off x="497682" y="379842"/>
            <a:ext cx="10864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곱셈은 통합할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30994-812E-5EA6-5F32-1FC1279B385C}"/>
              </a:ext>
            </a:extLst>
          </p:cNvPr>
          <p:cNvSpPr txBox="1"/>
          <p:nvPr/>
        </p:nvSpPr>
        <p:spPr>
          <a:xfrm>
            <a:off x="497682" y="1500963"/>
            <a:ext cx="108644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 * (4 * 2)</a:t>
            </a:r>
          </a:p>
          <a:p>
            <a:r>
              <a:rPr lang="en-US" altLang="ko-KR" dirty="0"/>
              <a:t>A * (8)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3B9DE-B973-FB1A-0323-37FC51112B6E}"/>
              </a:ext>
            </a:extLst>
          </p:cNvPr>
          <p:cNvSpPr txBox="1"/>
          <p:nvPr/>
        </p:nvSpPr>
        <p:spPr>
          <a:xfrm>
            <a:off x="497682" y="2899083"/>
            <a:ext cx="1086441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덧샘과</a:t>
            </a:r>
            <a:r>
              <a:rPr lang="ko-KR" altLang="en-US" dirty="0"/>
              <a:t> </a:t>
            </a:r>
            <a:r>
              <a:rPr lang="ko-KR" altLang="en-US" dirty="0" err="1"/>
              <a:t>뺄샘은</a:t>
            </a:r>
            <a:r>
              <a:rPr lang="ko-KR" altLang="en-US" dirty="0"/>
              <a:t> 순서가 달라지면 결과도 달라진다는 것을 이해하고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크기 회전</a:t>
            </a:r>
            <a:r>
              <a:rPr lang="en-US" altLang="ko-KR" dirty="0"/>
              <a:t>)</a:t>
            </a:r>
            <a:r>
              <a:rPr lang="ko-KR" altLang="en-US" dirty="0"/>
              <a:t>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크기는 곱셈</a:t>
            </a:r>
            <a:endParaRPr lang="en-US" altLang="ko-KR" dirty="0"/>
          </a:p>
          <a:p>
            <a:r>
              <a:rPr lang="ko-KR" altLang="en-US" dirty="0"/>
              <a:t>회전은 곱셈</a:t>
            </a:r>
            <a:endParaRPr lang="en-US" altLang="ko-KR" dirty="0"/>
          </a:p>
          <a:p>
            <a:r>
              <a:rPr lang="ko-KR" altLang="en-US" dirty="0"/>
              <a:t>위치 </a:t>
            </a:r>
            <a:r>
              <a:rPr lang="en-US" altLang="ko-KR" dirty="0"/>
              <a:t>+ </a:t>
            </a:r>
          </a:p>
        </p:txBody>
      </p:sp>
    </p:spTree>
    <p:extLst>
      <p:ext uri="{BB962C8B-B14F-4D97-AF65-F5344CB8AC3E}">
        <p14:creationId xmlns:p14="http://schemas.microsoft.com/office/powerpoint/2010/main" val="2053946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8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5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1080B-2905-1654-6D88-9381CB83F7AD}"/>
              </a:ext>
            </a:extLst>
          </p:cNvPr>
          <p:cNvSpPr txBox="1"/>
          <p:nvPr/>
        </p:nvSpPr>
        <p:spPr>
          <a:xfrm>
            <a:off x="461727" y="416459"/>
            <a:ext cx="88104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행렬의 의미는 </a:t>
            </a:r>
            <a:r>
              <a:rPr lang="en-US" altLang="ko-KR" dirty="0"/>
              <a:t>y</a:t>
            </a:r>
            <a:r>
              <a:rPr lang="ko-KR" altLang="en-US" dirty="0"/>
              <a:t>축을 의미하는 행과 </a:t>
            </a:r>
            <a:r>
              <a:rPr lang="en-US" altLang="ko-KR" dirty="0"/>
              <a:t>x</a:t>
            </a:r>
            <a:r>
              <a:rPr lang="ko-KR" altLang="en-US" dirty="0"/>
              <a:t>축을 의미하는 열개수만큼의 숫자의 집합이다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 x 5 </a:t>
            </a:r>
            <a:r>
              <a:rPr lang="ko-KR" altLang="en-US" dirty="0"/>
              <a:t>행렬이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4929A8E-03ED-2F0B-1A3A-D97159DF2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77745"/>
              </p:ext>
            </p:extLst>
          </p:nvPr>
        </p:nvGraphicFramePr>
        <p:xfrm>
          <a:off x="1470686" y="1498263"/>
          <a:ext cx="4441230" cy="2249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246">
                  <a:extLst>
                    <a:ext uri="{9D8B030D-6E8A-4147-A177-3AD203B41FA5}">
                      <a16:colId xmlns:a16="http://schemas.microsoft.com/office/drawing/2014/main" val="3445295103"/>
                    </a:ext>
                  </a:extLst>
                </a:gridCol>
                <a:gridCol w="888246">
                  <a:extLst>
                    <a:ext uri="{9D8B030D-6E8A-4147-A177-3AD203B41FA5}">
                      <a16:colId xmlns:a16="http://schemas.microsoft.com/office/drawing/2014/main" val="1168191492"/>
                    </a:ext>
                  </a:extLst>
                </a:gridCol>
                <a:gridCol w="888246">
                  <a:extLst>
                    <a:ext uri="{9D8B030D-6E8A-4147-A177-3AD203B41FA5}">
                      <a16:colId xmlns:a16="http://schemas.microsoft.com/office/drawing/2014/main" val="3918259807"/>
                    </a:ext>
                  </a:extLst>
                </a:gridCol>
                <a:gridCol w="888246">
                  <a:extLst>
                    <a:ext uri="{9D8B030D-6E8A-4147-A177-3AD203B41FA5}">
                      <a16:colId xmlns:a16="http://schemas.microsoft.com/office/drawing/2014/main" val="2530258932"/>
                    </a:ext>
                  </a:extLst>
                </a:gridCol>
                <a:gridCol w="888246">
                  <a:extLst>
                    <a:ext uri="{9D8B030D-6E8A-4147-A177-3AD203B41FA5}">
                      <a16:colId xmlns:a16="http://schemas.microsoft.com/office/drawing/2014/main" val="125353586"/>
                    </a:ext>
                  </a:extLst>
                </a:gridCol>
              </a:tblGrid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926891"/>
                  </a:ext>
                </a:extLst>
              </a:tr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24848"/>
                  </a:ext>
                </a:extLst>
              </a:tr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77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957C693-BF35-8E6A-2380-2107FE091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617"/>
              </p:ext>
            </p:extLst>
          </p:nvPr>
        </p:nvGraphicFramePr>
        <p:xfrm>
          <a:off x="476188" y="3924300"/>
          <a:ext cx="4441230" cy="2249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246">
                  <a:extLst>
                    <a:ext uri="{9D8B030D-6E8A-4147-A177-3AD203B41FA5}">
                      <a16:colId xmlns:a16="http://schemas.microsoft.com/office/drawing/2014/main" val="3445295103"/>
                    </a:ext>
                  </a:extLst>
                </a:gridCol>
                <a:gridCol w="888246">
                  <a:extLst>
                    <a:ext uri="{9D8B030D-6E8A-4147-A177-3AD203B41FA5}">
                      <a16:colId xmlns:a16="http://schemas.microsoft.com/office/drawing/2014/main" val="1168191492"/>
                    </a:ext>
                  </a:extLst>
                </a:gridCol>
                <a:gridCol w="888246">
                  <a:extLst>
                    <a:ext uri="{9D8B030D-6E8A-4147-A177-3AD203B41FA5}">
                      <a16:colId xmlns:a16="http://schemas.microsoft.com/office/drawing/2014/main" val="3918259807"/>
                    </a:ext>
                  </a:extLst>
                </a:gridCol>
                <a:gridCol w="888246">
                  <a:extLst>
                    <a:ext uri="{9D8B030D-6E8A-4147-A177-3AD203B41FA5}">
                      <a16:colId xmlns:a16="http://schemas.microsoft.com/office/drawing/2014/main" val="2530258932"/>
                    </a:ext>
                  </a:extLst>
                </a:gridCol>
                <a:gridCol w="888246">
                  <a:extLst>
                    <a:ext uri="{9D8B030D-6E8A-4147-A177-3AD203B41FA5}">
                      <a16:colId xmlns:a16="http://schemas.microsoft.com/office/drawing/2014/main" val="125353586"/>
                    </a:ext>
                  </a:extLst>
                </a:gridCol>
              </a:tblGrid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926891"/>
                  </a:ext>
                </a:extLst>
              </a:tr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24848"/>
                  </a:ext>
                </a:extLst>
              </a:tr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148B3A-5B6D-2377-878F-4A7C479AC9F1}"/>
              </a:ext>
            </a:extLst>
          </p:cNvPr>
          <p:cNvSpPr txBox="1"/>
          <p:nvPr/>
        </p:nvSpPr>
        <p:spPr>
          <a:xfrm>
            <a:off x="476188" y="324395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 3 x 5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9B3C0F0-DBEE-F435-6F83-DC0FE99D4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560197"/>
              </p:ext>
            </p:extLst>
          </p:nvPr>
        </p:nvGraphicFramePr>
        <p:xfrm>
          <a:off x="5880100" y="321320"/>
          <a:ext cx="2463801" cy="3498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267">
                  <a:extLst>
                    <a:ext uri="{9D8B030D-6E8A-4147-A177-3AD203B41FA5}">
                      <a16:colId xmlns:a16="http://schemas.microsoft.com/office/drawing/2014/main" val="2620068553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745475083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32668564"/>
                    </a:ext>
                  </a:extLst>
                </a:gridCol>
              </a:tblGrid>
              <a:tr h="6997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07181"/>
                  </a:ext>
                </a:extLst>
              </a:tr>
              <a:tr h="6997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971004"/>
                  </a:ext>
                </a:extLst>
              </a:tr>
              <a:tr h="6997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8468"/>
                  </a:ext>
                </a:extLst>
              </a:tr>
              <a:tr h="6997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12153"/>
                  </a:ext>
                </a:extLst>
              </a:tr>
              <a:tr h="6997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8347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0CF4B3-9777-32D4-AAC8-04CFB6074D93}"/>
              </a:ext>
            </a:extLst>
          </p:cNvPr>
          <p:cNvSpPr txBox="1"/>
          <p:nvPr/>
        </p:nvSpPr>
        <p:spPr>
          <a:xfrm>
            <a:off x="4450657" y="207066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 5 x 3 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99B0B09-284A-8441-6F89-D9D6CBC051BC}"/>
              </a:ext>
            </a:extLst>
          </p:cNvPr>
          <p:cNvGrpSpPr/>
          <p:nvPr/>
        </p:nvGrpSpPr>
        <p:grpSpPr>
          <a:xfrm>
            <a:off x="736560" y="405920"/>
            <a:ext cx="5181840" cy="3442320"/>
            <a:chOff x="952460" y="-89380"/>
            <a:chExt cx="5181840" cy="34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69747CF-F51A-E582-E42A-A0319D33DCCC}"/>
                    </a:ext>
                  </a:extLst>
                </p14:cNvPr>
                <p14:cNvContentPartPr/>
                <p14:nvPr/>
              </p14:nvContentPartPr>
              <p14:xfrm>
                <a:off x="5559380" y="-89380"/>
                <a:ext cx="574920" cy="3254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69747CF-F51A-E582-E42A-A0319D33D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50740" y="-98020"/>
                  <a:ext cx="592560" cy="32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1B45100-84D1-7A9F-7C66-E6B8FBB1A851}"/>
                    </a:ext>
                  </a:extLst>
                </p14:cNvPr>
                <p14:cNvContentPartPr/>
                <p14:nvPr/>
              </p14:nvContentPartPr>
              <p14:xfrm>
                <a:off x="952460" y="2462300"/>
                <a:ext cx="3984840" cy="8906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1B45100-84D1-7A9F-7C66-E6B8FBB1A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3820" y="2453660"/>
                  <a:ext cx="400248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F6A086-6874-567C-724B-B3933B2F11F4}"/>
              </a:ext>
            </a:extLst>
          </p:cNvPr>
          <p:cNvGrpSpPr/>
          <p:nvPr/>
        </p:nvGrpSpPr>
        <p:grpSpPr>
          <a:xfrm>
            <a:off x="5003640" y="3936440"/>
            <a:ext cx="3148560" cy="2207880"/>
            <a:chOff x="5219540" y="3441140"/>
            <a:chExt cx="3148560" cy="22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2AC0033-4DC6-6421-31A7-BE237F838FC6}"/>
                    </a:ext>
                  </a:extLst>
                </p14:cNvPr>
                <p14:cNvContentPartPr/>
                <p14:nvPr/>
              </p14:nvContentPartPr>
              <p14:xfrm>
                <a:off x="5219540" y="3466700"/>
                <a:ext cx="572400" cy="2182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2AC0033-4DC6-6421-31A7-BE237F838F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10900" y="3458060"/>
                  <a:ext cx="590040" cy="21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3D5241A-4E16-F241-0E0C-221285DF4DE9}"/>
                    </a:ext>
                  </a:extLst>
                </p14:cNvPr>
                <p14:cNvContentPartPr/>
                <p14:nvPr/>
              </p14:nvContentPartPr>
              <p14:xfrm>
                <a:off x="6108740" y="3441140"/>
                <a:ext cx="2259360" cy="408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3D5241A-4E16-F241-0E0C-221285DF4D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99740" y="3432500"/>
                  <a:ext cx="2277000" cy="4266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3456E6CB-F38E-5EDB-9A88-00778C05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933270"/>
              </p:ext>
            </p:extLst>
          </p:nvPr>
        </p:nvGraphicFramePr>
        <p:xfrm>
          <a:off x="5867362" y="4091967"/>
          <a:ext cx="2476539" cy="218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13">
                  <a:extLst>
                    <a:ext uri="{9D8B030D-6E8A-4147-A177-3AD203B41FA5}">
                      <a16:colId xmlns:a16="http://schemas.microsoft.com/office/drawing/2014/main" val="271528458"/>
                    </a:ext>
                  </a:extLst>
                </a:gridCol>
                <a:gridCol w="825513">
                  <a:extLst>
                    <a:ext uri="{9D8B030D-6E8A-4147-A177-3AD203B41FA5}">
                      <a16:colId xmlns:a16="http://schemas.microsoft.com/office/drawing/2014/main" val="91528143"/>
                    </a:ext>
                  </a:extLst>
                </a:gridCol>
                <a:gridCol w="825513">
                  <a:extLst>
                    <a:ext uri="{9D8B030D-6E8A-4147-A177-3AD203B41FA5}">
                      <a16:colId xmlns:a16="http://schemas.microsoft.com/office/drawing/2014/main" val="2500129388"/>
                    </a:ext>
                  </a:extLst>
                </a:gridCol>
              </a:tblGrid>
              <a:tr h="7274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2304" marR="72304" marT="36152" marB="361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2304" marR="72304" marT="36152" marB="361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2304" marR="72304" marT="36152" marB="36152"/>
                </a:tc>
                <a:extLst>
                  <a:ext uri="{0D108BD9-81ED-4DB2-BD59-A6C34878D82A}">
                    <a16:rowId xmlns:a16="http://schemas.microsoft.com/office/drawing/2014/main" val="218552645"/>
                  </a:ext>
                </a:extLst>
              </a:tr>
              <a:tr h="7274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2304" marR="72304" marT="36152" marB="361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2304" marR="72304" marT="36152" marB="361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2304" marR="72304" marT="36152" marB="36152"/>
                </a:tc>
                <a:extLst>
                  <a:ext uri="{0D108BD9-81ED-4DB2-BD59-A6C34878D82A}">
                    <a16:rowId xmlns:a16="http://schemas.microsoft.com/office/drawing/2014/main" val="678193788"/>
                  </a:ext>
                </a:extLst>
              </a:tr>
              <a:tr h="7274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304" marR="72304" marT="36152" marB="361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2304" marR="72304" marT="36152" marB="361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304" marR="72304" marT="36152" marB="36152"/>
                </a:tc>
                <a:extLst>
                  <a:ext uri="{0D108BD9-81ED-4DB2-BD59-A6C34878D82A}">
                    <a16:rowId xmlns:a16="http://schemas.microsoft.com/office/drawing/2014/main" val="337426409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8601016-906A-C3AE-64A7-9B29391B35C7}"/>
              </a:ext>
            </a:extLst>
          </p:cNvPr>
          <p:cNvSpPr txBox="1"/>
          <p:nvPr/>
        </p:nvSpPr>
        <p:spPr>
          <a:xfrm>
            <a:off x="8877300" y="1320800"/>
            <a:ext cx="29578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곱셈을 하기 위한 규칙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열과 </a:t>
            </a:r>
            <a:r>
              <a:rPr lang="en-US" altLang="ko-KR" dirty="0"/>
              <a:t>B</a:t>
            </a:r>
            <a:r>
              <a:rPr lang="ko-KR" altLang="en-US" dirty="0"/>
              <a:t>의 행의 개수가 </a:t>
            </a:r>
            <a:endParaRPr lang="en-US" altLang="ko-KR" dirty="0"/>
          </a:p>
          <a:p>
            <a:r>
              <a:rPr lang="ko-KR" altLang="en-US" dirty="0"/>
              <a:t>같아야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그렇게 해서</a:t>
            </a:r>
            <a:r>
              <a:rPr lang="en-US" altLang="ko-KR" dirty="0"/>
              <a:t> </a:t>
            </a:r>
            <a:r>
              <a:rPr lang="ko-KR" altLang="en-US" dirty="0"/>
              <a:t>나온 행렬의</a:t>
            </a:r>
            <a:endParaRPr lang="en-US" altLang="ko-KR" dirty="0"/>
          </a:p>
          <a:p>
            <a:r>
              <a:rPr lang="ko-KR" altLang="en-US" dirty="0"/>
              <a:t>크기는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행과 </a:t>
            </a:r>
            <a:r>
              <a:rPr lang="en-US" altLang="ko-KR" dirty="0"/>
              <a:t>B</a:t>
            </a:r>
            <a:r>
              <a:rPr lang="ko-KR" altLang="en-US" dirty="0"/>
              <a:t>의 열의 개수가 </a:t>
            </a:r>
            <a:endParaRPr lang="en-US" altLang="ko-KR" dirty="0"/>
          </a:p>
          <a:p>
            <a:r>
              <a:rPr lang="ko-KR" altLang="en-US" dirty="0"/>
              <a:t>된다</a:t>
            </a:r>
          </a:p>
        </p:txBody>
      </p:sp>
    </p:spTree>
    <p:extLst>
      <p:ext uri="{BB962C8B-B14F-4D97-AF65-F5344CB8AC3E}">
        <p14:creationId xmlns:p14="http://schemas.microsoft.com/office/powerpoint/2010/main" val="384355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0958108-F720-66BB-96DD-476E7B622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57948"/>
              </p:ext>
            </p:extLst>
          </p:nvPr>
        </p:nvGraphicFramePr>
        <p:xfrm>
          <a:off x="749301" y="3644900"/>
          <a:ext cx="2590800" cy="2946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413584434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888285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51701636"/>
                    </a:ext>
                  </a:extLst>
                </a:gridCol>
              </a:tblGrid>
              <a:tr h="7366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51423"/>
                  </a:ext>
                </a:extLst>
              </a:tr>
              <a:tr h="7366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54809"/>
                  </a:ext>
                </a:extLst>
              </a:tr>
              <a:tr h="7366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719902"/>
                  </a:ext>
                </a:extLst>
              </a:tr>
              <a:tr h="7366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8660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514DD9-7FF1-F39E-F11A-C371C8A0C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41876"/>
              </p:ext>
            </p:extLst>
          </p:nvPr>
        </p:nvGraphicFramePr>
        <p:xfrm>
          <a:off x="3860800" y="1341588"/>
          <a:ext cx="1739900" cy="2087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68910534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573417962"/>
                    </a:ext>
                  </a:extLst>
                </a:gridCol>
              </a:tblGrid>
              <a:tr h="6956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87683"/>
                  </a:ext>
                </a:extLst>
              </a:tr>
              <a:tr h="6956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76803"/>
                  </a:ext>
                </a:extLst>
              </a:tr>
              <a:tr h="6956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4775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CADCB29-BE85-DE7F-9658-DFF49F05F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71827"/>
              </p:ext>
            </p:extLst>
          </p:nvPr>
        </p:nvGraphicFramePr>
        <p:xfrm>
          <a:off x="3816350" y="3644900"/>
          <a:ext cx="1784350" cy="2946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175">
                  <a:extLst>
                    <a:ext uri="{9D8B030D-6E8A-4147-A177-3AD203B41FA5}">
                      <a16:colId xmlns:a16="http://schemas.microsoft.com/office/drawing/2014/main" val="4043844293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499531519"/>
                    </a:ext>
                  </a:extLst>
                </a:gridCol>
              </a:tblGrid>
              <a:tr h="7366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07565"/>
                  </a:ext>
                </a:extLst>
              </a:tr>
              <a:tr h="7366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15783"/>
                  </a:ext>
                </a:extLst>
              </a:tr>
              <a:tr h="7366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33873"/>
                  </a:ext>
                </a:extLst>
              </a:tr>
              <a:tr h="7366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271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11EAB0-2A45-A0D9-6D64-1C2348C073F7}"/>
              </a:ext>
            </a:extLst>
          </p:cNvPr>
          <p:cNvSpPr txBox="1"/>
          <p:nvPr/>
        </p:nvSpPr>
        <p:spPr>
          <a:xfrm>
            <a:off x="6845300" y="2095500"/>
            <a:ext cx="29578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곱셈을 하기 위한 규칙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열과 </a:t>
            </a:r>
            <a:r>
              <a:rPr lang="en-US" altLang="ko-KR" dirty="0"/>
              <a:t>B</a:t>
            </a:r>
            <a:r>
              <a:rPr lang="ko-KR" altLang="en-US" dirty="0"/>
              <a:t>의 행의 개수가 </a:t>
            </a:r>
            <a:endParaRPr lang="en-US" altLang="ko-KR" dirty="0"/>
          </a:p>
          <a:p>
            <a:r>
              <a:rPr lang="ko-KR" altLang="en-US" dirty="0"/>
              <a:t>같아야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그렇게 해서</a:t>
            </a:r>
            <a:r>
              <a:rPr lang="en-US" altLang="ko-KR" dirty="0"/>
              <a:t> </a:t>
            </a:r>
            <a:r>
              <a:rPr lang="ko-KR" altLang="en-US" dirty="0"/>
              <a:t>나온 행렬의</a:t>
            </a:r>
            <a:endParaRPr lang="en-US" altLang="ko-KR" dirty="0"/>
          </a:p>
          <a:p>
            <a:r>
              <a:rPr lang="ko-KR" altLang="en-US" dirty="0"/>
              <a:t>크기는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행과 </a:t>
            </a:r>
            <a:r>
              <a:rPr lang="en-US" altLang="ko-KR" dirty="0"/>
              <a:t>B</a:t>
            </a:r>
            <a:r>
              <a:rPr lang="ko-KR" altLang="en-US" dirty="0"/>
              <a:t>의 열의 개수가 </a:t>
            </a:r>
            <a:endParaRPr lang="en-US" altLang="ko-KR" dirty="0"/>
          </a:p>
          <a:p>
            <a:r>
              <a:rPr lang="ko-KR" altLang="en-US" dirty="0"/>
              <a:t>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4D760-BC14-C545-3C00-5CF7CEAAE9BB}"/>
              </a:ext>
            </a:extLst>
          </p:cNvPr>
          <p:cNvSpPr txBox="1"/>
          <p:nvPr/>
        </p:nvSpPr>
        <p:spPr>
          <a:xfrm>
            <a:off x="476188" y="324395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 4 x 3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B77A1-AC87-B2C6-21BF-AE214FA49D5B}"/>
              </a:ext>
            </a:extLst>
          </p:cNvPr>
          <p:cNvSpPr txBox="1"/>
          <p:nvPr/>
        </p:nvSpPr>
        <p:spPr>
          <a:xfrm>
            <a:off x="2723457" y="220081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 3 x 2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1D96A-D236-03FF-DF83-33EA89B3C3B9}"/>
              </a:ext>
            </a:extLst>
          </p:cNvPr>
          <p:cNvSpPr txBox="1"/>
          <p:nvPr/>
        </p:nvSpPr>
        <p:spPr>
          <a:xfrm>
            <a:off x="5772211" y="513555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 </a:t>
            </a:r>
            <a:r>
              <a:rPr lang="en-US" altLang="ko-KR" dirty="0"/>
              <a:t>4 x 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6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FAAA18-E47A-0804-FE2B-E007EF38B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21507"/>
              </p:ext>
            </p:extLst>
          </p:nvPr>
        </p:nvGraphicFramePr>
        <p:xfrm>
          <a:off x="419100" y="2282638"/>
          <a:ext cx="2222842" cy="1895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421">
                  <a:extLst>
                    <a:ext uri="{9D8B030D-6E8A-4147-A177-3AD203B41FA5}">
                      <a16:colId xmlns:a16="http://schemas.microsoft.com/office/drawing/2014/main" val="3597729541"/>
                    </a:ext>
                  </a:extLst>
                </a:gridCol>
                <a:gridCol w="1111421">
                  <a:extLst>
                    <a:ext uri="{9D8B030D-6E8A-4147-A177-3AD203B41FA5}">
                      <a16:colId xmlns:a16="http://schemas.microsoft.com/office/drawing/2014/main" val="3405981963"/>
                    </a:ext>
                  </a:extLst>
                </a:gridCol>
              </a:tblGrid>
              <a:tr h="947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A00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A01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extLst>
                  <a:ext uri="{0D108BD9-81ED-4DB2-BD59-A6C34878D82A}">
                    <a16:rowId xmlns:a16="http://schemas.microsoft.com/office/drawing/2014/main" val="4153952631"/>
                  </a:ext>
                </a:extLst>
              </a:tr>
              <a:tr h="947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A10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A11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extLst>
                  <a:ext uri="{0D108BD9-81ED-4DB2-BD59-A6C34878D82A}">
                    <a16:rowId xmlns:a16="http://schemas.microsoft.com/office/drawing/2014/main" val="40130029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6F1809-81BE-4C80-5CE6-AE1F5965F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78502"/>
              </p:ext>
            </p:extLst>
          </p:nvPr>
        </p:nvGraphicFramePr>
        <p:xfrm>
          <a:off x="3132963" y="198528"/>
          <a:ext cx="2162938" cy="1844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469">
                  <a:extLst>
                    <a:ext uri="{9D8B030D-6E8A-4147-A177-3AD203B41FA5}">
                      <a16:colId xmlns:a16="http://schemas.microsoft.com/office/drawing/2014/main" val="3597729541"/>
                    </a:ext>
                  </a:extLst>
                </a:gridCol>
                <a:gridCol w="1081469">
                  <a:extLst>
                    <a:ext uri="{9D8B030D-6E8A-4147-A177-3AD203B41FA5}">
                      <a16:colId xmlns:a16="http://schemas.microsoft.com/office/drawing/2014/main" val="3405981963"/>
                    </a:ext>
                  </a:extLst>
                </a:gridCol>
              </a:tblGrid>
              <a:tr h="922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B00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B01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extLst>
                  <a:ext uri="{0D108BD9-81ED-4DB2-BD59-A6C34878D82A}">
                    <a16:rowId xmlns:a16="http://schemas.microsoft.com/office/drawing/2014/main" val="4153952631"/>
                  </a:ext>
                </a:extLst>
              </a:tr>
              <a:tr h="922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B10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B11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extLst>
                  <a:ext uri="{0D108BD9-81ED-4DB2-BD59-A6C34878D82A}">
                    <a16:rowId xmlns:a16="http://schemas.microsoft.com/office/drawing/2014/main" val="40130029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B1D3C5E-939B-84B6-BC28-D4BD208AF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54768"/>
              </p:ext>
            </p:extLst>
          </p:nvPr>
        </p:nvGraphicFramePr>
        <p:xfrm>
          <a:off x="3020632" y="2206438"/>
          <a:ext cx="2162938" cy="1844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469">
                  <a:extLst>
                    <a:ext uri="{9D8B030D-6E8A-4147-A177-3AD203B41FA5}">
                      <a16:colId xmlns:a16="http://schemas.microsoft.com/office/drawing/2014/main" val="3597729541"/>
                    </a:ext>
                  </a:extLst>
                </a:gridCol>
                <a:gridCol w="1081469">
                  <a:extLst>
                    <a:ext uri="{9D8B030D-6E8A-4147-A177-3AD203B41FA5}">
                      <a16:colId xmlns:a16="http://schemas.microsoft.com/office/drawing/2014/main" val="3405981963"/>
                    </a:ext>
                  </a:extLst>
                </a:gridCol>
              </a:tblGrid>
              <a:tr h="922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C00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C01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extLst>
                  <a:ext uri="{0D108BD9-81ED-4DB2-BD59-A6C34878D82A}">
                    <a16:rowId xmlns:a16="http://schemas.microsoft.com/office/drawing/2014/main" val="4153952631"/>
                  </a:ext>
                </a:extLst>
              </a:tr>
              <a:tr h="922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C10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C11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extLst>
                  <a:ext uri="{0D108BD9-81ED-4DB2-BD59-A6C34878D82A}">
                    <a16:rowId xmlns:a16="http://schemas.microsoft.com/office/drawing/2014/main" val="4013002990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271B1D6-BB0B-FF0B-773B-7314A2202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86604"/>
              </p:ext>
            </p:extLst>
          </p:nvPr>
        </p:nvGraphicFramePr>
        <p:xfrm>
          <a:off x="1778000" y="4694766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5863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C00 = (A00 * B00) + (A01 * B10)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2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C01 = (A00 * B01) + (A01 * B11)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4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C00 = (A00 * B00) + (A01 * B10)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3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C00 = (A00 * B00) + (A01 * B10)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186145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BFFF16-47BE-130D-658A-8D2018AC9E12}"/>
              </a:ext>
            </a:extLst>
          </p:cNvPr>
          <p:cNvSpPr/>
          <p:nvPr/>
        </p:nvSpPr>
        <p:spPr>
          <a:xfrm>
            <a:off x="435051" y="228263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8D8201-6517-1FA3-BD56-0D9FF870FE5C}"/>
              </a:ext>
            </a:extLst>
          </p:cNvPr>
          <p:cNvSpPr/>
          <p:nvPr/>
        </p:nvSpPr>
        <p:spPr>
          <a:xfrm>
            <a:off x="1530521" y="226958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66D2B-C5E8-FC13-E814-76AD09F59A22}"/>
              </a:ext>
            </a:extLst>
          </p:cNvPr>
          <p:cNvSpPr/>
          <p:nvPr/>
        </p:nvSpPr>
        <p:spPr>
          <a:xfrm>
            <a:off x="419100" y="325920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D4BD6-384A-5839-CC64-9DDE98380C63}"/>
              </a:ext>
            </a:extLst>
          </p:cNvPr>
          <p:cNvSpPr/>
          <p:nvPr/>
        </p:nvSpPr>
        <p:spPr>
          <a:xfrm>
            <a:off x="1562423" y="324019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FDF0EE-7454-0EB2-F61E-FCFDE31B1130}"/>
              </a:ext>
            </a:extLst>
          </p:cNvPr>
          <p:cNvSpPr/>
          <p:nvPr/>
        </p:nvSpPr>
        <p:spPr>
          <a:xfrm>
            <a:off x="2992630" y="2070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DCA31E-7CC3-73F6-7752-94555B043A81}"/>
              </a:ext>
            </a:extLst>
          </p:cNvPr>
          <p:cNvSpPr/>
          <p:nvPr/>
        </p:nvSpPr>
        <p:spPr>
          <a:xfrm>
            <a:off x="4088100" y="1939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AACE50-44C8-A17D-1DB6-3ABC70C2C302}"/>
              </a:ext>
            </a:extLst>
          </p:cNvPr>
          <p:cNvSpPr/>
          <p:nvPr/>
        </p:nvSpPr>
        <p:spPr>
          <a:xfrm>
            <a:off x="2976679" y="118361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75FB27-7DFD-C32C-4327-3549EB4F3120}"/>
              </a:ext>
            </a:extLst>
          </p:cNvPr>
          <p:cNvSpPr/>
          <p:nvPr/>
        </p:nvSpPr>
        <p:spPr>
          <a:xfrm>
            <a:off x="4120002" y="116461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46CDDF-7FD1-D901-3DDC-563B5CD85A8A}"/>
              </a:ext>
            </a:extLst>
          </p:cNvPr>
          <p:cNvSpPr/>
          <p:nvPr/>
        </p:nvSpPr>
        <p:spPr>
          <a:xfrm>
            <a:off x="7633496" y="967085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A00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4E1F7A-52D8-F55B-DD97-E7E7A8FB5143}"/>
              </a:ext>
            </a:extLst>
          </p:cNvPr>
          <p:cNvSpPr/>
          <p:nvPr/>
        </p:nvSpPr>
        <p:spPr>
          <a:xfrm>
            <a:off x="8728966" y="95402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A01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3F34B1-873F-E439-F3FA-92A4A79AE676}"/>
              </a:ext>
            </a:extLst>
          </p:cNvPr>
          <p:cNvGrpSpPr/>
          <p:nvPr/>
        </p:nvGrpSpPr>
        <p:grpSpPr>
          <a:xfrm rot="16200000">
            <a:off x="8171885" y="1651615"/>
            <a:ext cx="1127372" cy="1928019"/>
            <a:chOff x="8115998" y="1347777"/>
            <a:chExt cx="1127372" cy="192801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D2525E0-E289-ECE2-B5C8-1A17F666C07F}"/>
                </a:ext>
              </a:extLst>
            </p:cNvPr>
            <p:cNvSpPr/>
            <p:nvPr/>
          </p:nvSpPr>
          <p:spPr>
            <a:xfrm>
              <a:off x="8115998" y="1347777"/>
              <a:ext cx="1095470" cy="9574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B01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A23550-37A8-4485-FFE8-40EFA69DA889}"/>
                </a:ext>
              </a:extLst>
            </p:cNvPr>
            <p:cNvSpPr/>
            <p:nvPr/>
          </p:nvSpPr>
          <p:spPr>
            <a:xfrm>
              <a:off x="8147900" y="2318392"/>
              <a:ext cx="1095470" cy="9574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B11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665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E1C68DE-D652-9709-FA54-88CFD1E6D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33222"/>
              </p:ext>
            </p:extLst>
          </p:nvPr>
        </p:nvGraphicFramePr>
        <p:xfrm>
          <a:off x="346672" y="3052183"/>
          <a:ext cx="2222842" cy="1895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421">
                  <a:extLst>
                    <a:ext uri="{9D8B030D-6E8A-4147-A177-3AD203B41FA5}">
                      <a16:colId xmlns:a16="http://schemas.microsoft.com/office/drawing/2014/main" val="3597729541"/>
                    </a:ext>
                  </a:extLst>
                </a:gridCol>
                <a:gridCol w="1111421">
                  <a:extLst>
                    <a:ext uri="{9D8B030D-6E8A-4147-A177-3AD203B41FA5}">
                      <a16:colId xmlns:a16="http://schemas.microsoft.com/office/drawing/2014/main" val="3405981963"/>
                    </a:ext>
                  </a:extLst>
                </a:gridCol>
              </a:tblGrid>
              <a:tr h="947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A00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A01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extLst>
                  <a:ext uri="{0D108BD9-81ED-4DB2-BD59-A6C34878D82A}">
                    <a16:rowId xmlns:a16="http://schemas.microsoft.com/office/drawing/2014/main" val="4153952631"/>
                  </a:ext>
                </a:extLst>
              </a:tr>
              <a:tr h="947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A10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A11</a:t>
                      </a:r>
                      <a:endParaRPr lang="ko-KR" altLang="en-US" sz="2300" dirty="0"/>
                    </a:p>
                  </a:txBody>
                  <a:tcPr marL="117679" marR="117679" marT="58841" marB="58841"/>
                </a:tc>
                <a:extLst>
                  <a:ext uri="{0D108BD9-81ED-4DB2-BD59-A6C34878D82A}">
                    <a16:rowId xmlns:a16="http://schemas.microsoft.com/office/drawing/2014/main" val="401300299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4EA6C3-9D2A-461C-B57A-6AEFFB155E5A}"/>
              </a:ext>
            </a:extLst>
          </p:cNvPr>
          <p:cNvSpPr/>
          <p:nvPr/>
        </p:nvSpPr>
        <p:spPr>
          <a:xfrm>
            <a:off x="362623" y="305218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D4D15C-2A38-C68F-7874-AC9384136C1B}"/>
              </a:ext>
            </a:extLst>
          </p:cNvPr>
          <p:cNvSpPr/>
          <p:nvPr/>
        </p:nvSpPr>
        <p:spPr>
          <a:xfrm>
            <a:off x="1458093" y="303912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8A505F-0A24-C72C-EF1C-302D9BD78A0F}"/>
              </a:ext>
            </a:extLst>
          </p:cNvPr>
          <p:cNvSpPr/>
          <p:nvPr/>
        </p:nvSpPr>
        <p:spPr>
          <a:xfrm>
            <a:off x="346672" y="402874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69822F-F850-E140-65C1-AB68D9FC8DB3}"/>
              </a:ext>
            </a:extLst>
          </p:cNvPr>
          <p:cNvSpPr/>
          <p:nvPr/>
        </p:nvSpPr>
        <p:spPr>
          <a:xfrm>
            <a:off x="1489995" y="400974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0FCC8A-645F-4916-23ED-1699D9C4AC96}"/>
              </a:ext>
            </a:extLst>
          </p:cNvPr>
          <p:cNvSpPr/>
          <p:nvPr/>
        </p:nvSpPr>
        <p:spPr>
          <a:xfrm>
            <a:off x="4155971" y="18894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389523-285B-F9C9-CDE4-1B0A3F52C587}"/>
              </a:ext>
            </a:extLst>
          </p:cNvPr>
          <p:cNvSpPr/>
          <p:nvPr/>
        </p:nvSpPr>
        <p:spPr>
          <a:xfrm>
            <a:off x="5251441" y="175892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E0DFF1-6062-EBE2-B797-97FA00FEEFF8}"/>
              </a:ext>
            </a:extLst>
          </p:cNvPr>
          <p:cNvSpPr/>
          <p:nvPr/>
        </p:nvSpPr>
        <p:spPr>
          <a:xfrm>
            <a:off x="4140020" y="116551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D5233-5CE7-90A1-FD05-8A36F6AB254D}"/>
              </a:ext>
            </a:extLst>
          </p:cNvPr>
          <p:cNvSpPr/>
          <p:nvPr/>
        </p:nvSpPr>
        <p:spPr>
          <a:xfrm>
            <a:off x="5283343" y="114650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B4D744-952A-D8DF-B80A-9E99C2961EBE}"/>
              </a:ext>
            </a:extLst>
          </p:cNvPr>
          <p:cNvSpPr/>
          <p:nvPr/>
        </p:nvSpPr>
        <p:spPr>
          <a:xfrm>
            <a:off x="2642428" y="305813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D026C6-E4FC-3751-07F3-3D66D00629E0}"/>
              </a:ext>
            </a:extLst>
          </p:cNvPr>
          <p:cNvSpPr/>
          <p:nvPr/>
        </p:nvSpPr>
        <p:spPr>
          <a:xfrm>
            <a:off x="2674330" y="402874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A12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F62C31-F8FF-3876-4552-54D412F978A7}"/>
              </a:ext>
            </a:extLst>
          </p:cNvPr>
          <p:cNvSpPr/>
          <p:nvPr/>
        </p:nvSpPr>
        <p:spPr>
          <a:xfrm>
            <a:off x="4108118" y="216108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B20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AB0DEE-7F23-FAF9-4DA3-9DA59588F61B}"/>
              </a:ext>
            </a:extLst>
          </p:cNvPr>
          <p:cNvSpPr/>
          <p:nvPr/>
        </p:nvSpPr>
        <p:spPr>
          <a:xfrm>
            <a:off x="5251441" y="214207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75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4248456-11A5-E014-D4E0-F6BE85E49C92}"/>
              </a:ext>
            </a:extLst>
          </p:cNvPr>
          <p:cNvSpPr/>
          <p:nvPr/>
        </p:nvSpPr>
        <p:spPr>
          <a:xfrm>
            <a:off x="5117145" y="72686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48FD0C-4156-471A-F205-893989BA335D}"/>
              </a:ext>
            </a:extLst>
          </p:cNvPr>
          <p:cNvSpPr/>
          <p:nvPr/>
        </p:nvSpPr>
        <p:spPr>
          <a:xfrm>
            <a:off x="6212615" y="71381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BA40B4-6E9D-D319-AA5D-835CBBF50CE9}"/>
              </a:ext>
            </a:extLst>
          </p:cNvPr>
          <p:cNvSpPr/>
          <p:nvPr/>
        </p:nvSpPr>
        <p:spPr>
          <a:xfrm>
            <a:off x="328511" y="184780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D9A389-D9E4-2E73-50D5-93FAFCE803E9}"/>
              </a:ext>
            </a:extLst>
          </p:cNvPr>
          <p:cNvSpPr/>
          <p:nvPr/>
        </p:nvSpPr>
        <p:spPr>
          <a:xfrm>
            <a:off x="1423981" y="185078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BE26FB-7034-BD17-B389-13EFA4D2DC19}"/>
              </a:ext>
            </a:extLst>
          </p:cNvPr>
          <p:cNvSpPr/>
          <p:nvPr/>
        </p:nvSpPr>
        <p:spPr>
          <a:xfrm>
            <a:off x="312560" y="282437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928D18-AAB3-3D86-D846-7E4EF55609ED}"/>
              </a:ext>
            </a:extLst>
          </p:cNvPr>
          <p:cNvSpPr/>
          <p:nvPr/>
        </p:nvSpPr>
        <p:spPr>
          <a:xfrm>
            <a:off x="1455883" y="28213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BDC018-2BFA-E396-8070-D21C18CBDF35}"/>
              </a:ext>
            </a:extLst>
          </p:cNvPr>
          <p:cNvSpPr/>
          <p:nvPr/>
        </p:nvSpPr>
        <p:spPr>
          <a:xfrm>
            <a:off x="7308085" y="72686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BF0F1D-F186-3895-68D7-F4D2CD6B7C10}"/>
              </a:ext>
            </a:extLst>
          </p:cNvPr>
          <p:cNvSpPr/>
          <p:nvPr/>
        </p:nvSpPr>
        <p:spPr>
          <a:xfrm>
            <a:off x="280658" y="381994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046E42-E8BC-D10F-0096-5D5F8E700347}"/>
              </a:ext>
            </a:extLst>
          </p:cNvPr>
          <p:cNvSpPr/>
          <p:nvPr/>
        </p:nvSpPr>
        <p:spPr>
          <a:xfrm>
            <a:off x="1423981" y="381696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0BC0F5-B0C2-6CA9-BC94-D20BBCA0EE02}"/>
              </a:ext>
            </a:extLst>
          </p:cNvPr>
          <p:cNvSpPr/>
          <p:nvPr/>
        </p:nvSpPr>
        <p:spPr>
          <a:xfrm>
            <a:off x="8403555" y="726867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DC2972-273A-6589-ACFB-7FD07D42F83E}"/>
              </a:ext>
            </a:extLst>
          </p:cNvPr>
          <p:cNvSpPr/>
          <p:nvPr/>
        </p:nvSpPr>
        <p:spPr>
          <a:xfrm>
            <a:off x="280658" y="482575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499FD1-6FBA-B07F-B0AC-BD260E484AB1}"/>
              </a:ext>
            </a:extLst>
          </p:cNvPr>
          <p:cNvSpPr/>
          <p:nvPr/>
        </p:nvSpPr>
        <p:spPr>
          <a:xfrm>
            <a:off x="1423981" y="482277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7CAAC8-203E-BF4B-8C88-1D10AE9F64ED}"/>
              </a:ext>
            </a:extLst>
          </p:cNvPr>
          <p:cNvSpPr/>
          <p:nvPr/>
        </p:nvSpPr>
        <p:spPr>
          <a:xfrm>
            <a:off x="2615157" y="184483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85AEFF-52BD-50E8-5CB5-47379EB68611}"/>
              </a:ext>
            </a:extLst>
          </p:cNvPr>
          <p:cNvSpPr/>
          <p:nvPr/>
        </p:nvSpPr>
        <p:spPr>
          <a:xfrm>
            <a:off x="3710627" y="184780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962189-ECBB-63CC-BB85-0C1EE6E4A5DA}"/>
              </a:ext>
            </a:extLst>
          </p:cNvPr>
          <p:cNvSpPr/>
          <p:nvPr/>
        </p:nvSpPr>
        <p:spPr>
          <a:xfrm>
            <a:off x="2599206" y="28213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1B043D-294A-B44C-57E4-2AA59A2F4A38}"/>
              </a:ext>
            </a:extLst>
          </p:cNvPr>
          <p:cNvSpPr/>
          <p:nvPr/>
        </p:nvSpPr>
        <p:spPr>
          <a:xfrm>
            <a:off x="3742529" y="281842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859775-D5FB-C2B1-F041-27CC08E81DE1}"/>
              </a:ext>
            </a:extLst>
          </p:cNvPr>
          <p:cNvSpPr/>
          <p:nvPr/>
        </p:nvSpPr>
        <p:spPr>
          <a:xfrm>
            <a:off x="2567304" y="381696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B71214-D9B2-D9B7-771C-3D4CD37D1876}"/>
              </a:ext>
            </a:extLst>
          </p:cNvPr>
          <p:cNvSpPr/>
          <p:nvPr/>
        </p:nvSpPr>
        <p:spPr>
          <a:xfrm>
            <a:off x="3710627" y="381399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CEE2B-553F-9AB2-09D4-AF3BB8681245}"/>
              </a:ext>
            </a:extLst>
          </p:cNvPr>
          <p:cNvSpPr/>
          <p:nvPr/>
        </p:nvSpPr>
        <p:spPr>
          <a:xfrm>
            <a:off x="2567304" y="482277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163E2-9E31-F16B-4EE9-64E8E4252EBC}"/>
              </a:ext>
            </a:extLst>
          </p:cNvPr>
          <p:cNvSpPr/>
          <p:nvPr/>
        </p:nvSpPr>
        <p:spPr>
          <a:xfrm>
            <a:off x="3710627" y="481980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B21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7C4DDF-97F5-05E9-1B87-8B3F736BF210}"/>
              </a:ext>
            </a:extLst>
          </p:cNvPr>
          <p:cNvGrpSpPr/>
          <p:nvPr/>
        </p:nvGrpSpPr>
        <p:grpSpPr>
          <a:xfrm>
            <a:off x="5106023" y="1955278"/>
            <a:ext cx="4314960" cy="3913560"/>
            <a:chOff x="5106023" y="1955278"/>
            <a:chExt cx="4314960" cy="39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B7A06F6F-700A-0CEE-0926-2BAA4DB4316E}"/>
                    </a:ext>
                  </a:extLst>
                </p14:cNvPr>
                <p14:cNvContentPartPr/>
                <p14:nvPr/>
              </p14:nvContentPartPr>
              <p14:xfrm>
                <a:off x="5327783" y="1955278"/>
                <a:ext cx="3861720" cy="332892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B7A06F6F-700A-0CEE-0926-2BAA4DB431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18783" y="1946278"/>
                  <a:ext cx="3879360" cy="33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BAFA6FD-111F-381C-809D-5DC88B93F6A6}"/>
                    </a:ext>
                  </a:extLst>
                </p14:cNvPr>
                <p14:cNvContentPartPr/>
                <p14:nvPr/>
              </p14:nvContentPartPr>
              <p14:xfrm>
                <a:off x="5106023" y="1982638"/>
                <a:ext cx="4314960" cy="38862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BAFA6FD-111F-381C-809D-5DC88B93F6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7023" y="1973998"/>
                  <a:ext cx="4332600" cy="390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6208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4248456-11A5-E014-D4E0-F6BE85E49C92}"/>
              </a:ext>
            </a:extLst>
          </p:cNvPr>
          <p:cNvSpPr/>
          <p:nvPr/>
        </p:nvSpPr>
        <p:spPr>
          <a:xfrm>
            <a:off x="7291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48FD0C-4156-471A-F205-893989BA335D}"/>
              </a:ext>
            </a:extLst>
          </p:cNvPr>
          <p:cNvSpPr/>
          <p:nvPr/>
        </p:nvSpPr>
        <p:spPr>
          <a:xfrm>
            <a:off x="1168383" y="43351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BA40B4-6E9D-D319-AA5D-835CBBF50CE9}"/>
              </a:ext>
            </a:extLst>
          </p:cNvPr>
          <p:cNvSpPr/>
          <p:nvPr/>
        </p:nvSpPr>
        <p:spPr>
          <a:xfrm>
            <a:off x="4908811" y="2543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D9A389-D9E4-2E73-50D5-93FAFCE803E9}"/>
              </a:ext>
            </a:extLst>
          </p:cNvPr>
          <p:cNvSpPr/>
          <p:nvPr/>
        </p:nvSpPr>
        <p:spPr>
          <a:xfrm>
            <a:off x="6004281" y="25737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BE26FB-7034-BD17-B389-13EFA4D2DC19}"/>
              </a:ext>
            </a:extLst>
          </p:cNvPr>
          <p:cNvSpPr/>
          <p:nvPr/>
        </p:nvSpPr>
        <p:spPr>
          <a:xfrm>
            <a:off x="4892860" y="123096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928D18-AAB3-3D86-D846-7E4EF55609ED}"/>
              </a:ext>
            </a:extLst>
          </p:cNvPr>
          <p:cNvSpPr/>
          <p:nvPr/>
        </p:nvSpPr>
        <p:spPr>
          <a:xfrm>
            <a:off x="6036183" y="122798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BDC018-2BFA-E396-8070-D21C18CBDF35}"/>
              </a:ext>
            </a:extLst>
          </p:cNvPr>
          <p:cNvSpPr/>
          <p:nvPr/>
        </p:nvSpPr>
        <p:spPr>
          <a:xfrm>
            <a:off x="226385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BF0F1D-F186-3895-68D7-F4D2CD6B7C10}"/>
              </a:ext>
            </a:extLst>
          </p:cNvPr>
          <p:cNvSpPr/>
          <p:nvPr/>
        </p:nvSpPr>
        <p:spPr>
          <a:xfrm>
            <a:off x="4860958" y="222653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046E42-E8BC-D10F-0096-5D5F8E700347}"/>
              </a:ext>
            </a:extLst>
          </p:cNvPr>
          <p:cNvSpPr/>
          <p:nvPr/>
        </p:nvSpPr>
        <p:spPr>
          <a:xfrm>
            <a:off x="6004281" y="222355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0BC0F5-B0C2-6CA9-BC94-D20BBCA0EE02}"/>
              </a:ext>
            </a:extLst>
          </p:cNvPr>
          <p:cNvSpPr/>
          <p:nvPr/>
        </p:nvSpPr>
        <p:spPr>
          <a:xfrm>
            <a:off x="3359323" y="434825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A03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DC2972-273A-6589-ACFB-7FD07D42F83E}"/>
              </a:ext>
            </a:extLst>
          </p:cNvPr>
          <p:cNvSpPr/>
          <p:nvPr/>
        </p:nvSpPr>
        <p:spPr>
          <a:xfrm>
            <a:off x="4860958" y="322639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B30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499FD1-6FBA-B07F-B0AC-BD260E484AB1}"/>
              </a:ext>
            </a:extLst>
          </p:cNvPr>
          <p:cNvSpPr/>
          <p:nvPr/>
        </p:nvSpPr>
        <p:spPr>
          <a:xfrm>
            <a:off x="6004281" y="322936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B31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7CAAC8-203E-BF4B-8C88-1D10AE9F64ED}"/>
              </a:ext>
            </a:extLst>
          </p:cNvPr>
          <p:cNvSpPr/>
          <p:nvPr/>
        </p:nvSpPr>
        <p:spPr>
          <a:xfrm>
            <a:off x="7195457" y="25142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85AEFF-52BD-50E8-5CB5-47379EB68611}"/>
              </a:ext>
            </a:extLst>
          </p:cNvPr>
          <p:cNvSpPr/>
          <p:nvPr/>
        </p:nvSpPr>
        <p:spPr>
          <a:xfrm>
            <a:off x="8290927" y="2543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962189-ECBB-63CC-BB85-0C1EE6E4A5DA}"/>
              </a:ext>
            </a:extLst>
          </p:cNvPr>
          <p:cNvSpPr/>
          <p:nvPr/>
        </p:nvSpPr>
        <p:spPr>
          <a:xfrm>
            <a:off x="7179506" y="122798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1B043D-294A-B44C-57E4-2AA59A2F4A38}"/>
              </a:ext>
            </a:extLst>
          </p:cNvPr>
          <p:cNvSpPr/>
          <p:nvPr/>
        </p:nvSpPr>
        <p:spPr>
          <a:xfrm>
            <a:off x="8322829" y="1225013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859775-D5FB-C2B1-F041-27CC08E81DE1}"/>
              </a:ext>
            </a:extLst>
          </p:cNvPr>
          <p:cNvSpPr/>
          <p:nvPr/>
        </p:nvSpPr>
        <p:spPr>
          <a:xfrm>
            <a:off x="7147604" y="222355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B71214-D9B2-D9B7-771C-3D4CD37D1876}"/>
              </a:ext>
            </a:extLst>
          </p:cNvPr>
          <p:cNvSpPr/>
          <p:nvPr/>
        </p:nvSpPr>
        <p:spPr>
          <a:xfrm>
            <a:off x="8290927" y="2220584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CEE2B-553F-9AB2-09D4-AF3BB8681245}"/>
              </a:ext>
            </a:extLst>
          </p:cNvPr>
          <p:cNvSpPr/>
          <p:nvPr/>
        </p:nvSpPr>
        <p:spPr>
          <a:xfrm>
            <a:off x="7147604" y="322936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B30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163E2-9E31-F16B-4EE9-64E8E4252EBC}"/>
              </a:ext>
            </a:extLst>
          </p:cNvPr>
          <p:cNvSpPr/>
          <p:nvPr/>
        </p:nvSpPr>
        <p:spPr>
          <a:xfrm>
            <a:off x="8290927" y="322639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B31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8CB7E299-41DE-2F9B-6E98-F17BEF099B2E}"/>
                  </a:ext>
                </a:extLst>
              </p14:cNvPr>
              <p14:cNvContentPartPr/>
              <p14:nvPr/>
            </p14:nvContentPartPr>
            <p14:xfrm>
              <a:off x="5314103" y="5132998"/>
              <a:ext cx="360" cy="3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8CB7E299-41DE-2F9B-6E98-F17BEF099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5463" y="51243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2BCF4B-AC03-2F65-CAF9-A85A14A49291}"/>
              </a:ext>
            </a:extLst>
          </p:cNvPr>
          <p:cNvSpPr/>
          <p:nvPr/>
        </p:nvSpPr>
        <p:spPr>
          <a:xfrm>
            <a:off x="4860958" y="4335198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Result00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5F8D09-6630-9B7C-3A2F-EEDB246749A9}"/>
              </a:ext>
            </a:extLst>
          </p:cNvPr>
          <p:cNvSpPr/>
          <p:nvPr/>
        </p:nvSpPr>
        <p:spPr>
          <a:xfrm>
            <a:off x="6004281" y="4329679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Result01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238DA2-114C-8ED4-8473-CB1D68630762}"/>
              </a:ext>
            </a:extLst>
          </p:cNvPr>
          <p:cNvSpPr/>
          <p:nvPr/>
        </p:nvSpPr>
        <p:spPr>
          <a:xfrm>
            <a:off x="7189474" y="4278486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Result02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85A509-0591-F5A8-647D-703CD8309597}"/>
              </a:ext>
            </a:extLst>
          </p:cNvPr>
          <p:cNvSpPr/>
          <p:nvPr/>
        </p:nvSpPr>
        <p:spPr>
          <a:xfrm>
            <a:off x="8316525" y="4275511"/>
            <a:ext cx="1095470" cy="957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26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576</Words>
  <Application>Microsoft Office PowerPoint</Application>
  <PresentationFormat>와이드스크린</PresentationFormat>
  <Paragraphs>432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60</cp:revision>
  <dcterms:created xsi:type="dcterms:W3CDTF">2023-07-10T05:32:34Z</dcterms:created>
  <dcterms:modified xsi:type="dcterms:W3CDTF">2023-07-21T06:48:52Z</dcterms:modified>
</cp:coreProperties>
</file>