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9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09:20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24575,'10'1'0,"1"0"0,-1 1 0,0 0 0,0 1 0,19 6 0,8 4 0,1206 247-863,35-124-1832,843-28-1242,14-69 1141,3547-29 1767,-3027-15 5284,-2419 7-2079,264-5 2154,-475 3-4491,1-2-1,-1-1 1,0-2 0,31-8 0,-32 4-6665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09:2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2 493 24575,'-1'215'0,"3"252"0,-2-441 0,1 1 0,1-1 0,2 0 0,9 36 0,-10-54 0,-1 0 0,1 0 0,1-1 0,-1 1 0,1-1 0,1 0 0,-1 0 0,1-1 0,0 1 0,1-1 0,0 0 0,0-1 0,0 1 0,0-1 0,1 0 0,0-1 0,0 1 0,10 4 0,6-1 0,0-1 0,0 0 0,0-2 0,1-1 0,-1 0 0,1-2 0,0-1 0,0-1 0,39-4 0,-21-2 0,1-2 0,-1-1 0,0-2 0,56-24 0,-59 18 0,0-1 0,-2-2 0,0-2 0,-1-1 0,-1-2 0,-2-2 0,0 0 0,-2-3 0,46-54 0,-63 66 0,0-1 0,-1 0 0,-1-1 0,-1 0 0,0-1 0,-2 0 0,-1 0 0,0-1 0,-2-1 0,0 1 0,-1-1 0,-2 0 0,0 0 0,-2 0 0,0 0 0,-2 0 0,0 0 0,-2 0 0,-6-32 0,-1 23 11,-2 0 0,-1 0 0,-1 1 0,-1 1 0,-2 0 0,-1 2-1,-2-1 1,0 2 0,-2 1 0,-30-29 0,1 8-308,-1 2 0,-3 3 0,-1 1 0,-61-32 0,-18 0-6529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09:27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1 24575,'-46'26'0,"11"-7"0,0 2 0,2 2 0,1 1 0,1 1 0,1 2 0,1 1 0,1 1 0,2 2 0,1 0 0,2 2 0,1 1 0,1 0 0,2 2 0,1 0 0,2 1 0,2 0 0,2 2 0,-16 77 0,21-77 0,2 0 0,1 0 0,3 0 0,1 1 0,1-1 0,12 62 0,-11-89 0,0-1 0,2 1 0,-1-1 0,2 1 0,-1-1 0,1-1 0,1 1 0,0-1 0,0 0 0,1 0 0,1-1 0,-1 0 0,2 0 0,-1 0 0,1-1 0,0-1 0,1 0 0,0 0 0,0-1 0,0 0 0,1 0 0,0-1 0,0-1 0,0 0 0,22 5 0,-23-7 0,1-1 0,0-1 0,-1 1 0,1-1 0,0-1 0,0 0 0,-1-1 0,1 0 0,0-1 0,-1 0 0,0 0 0,0-1 0,0 0 0,0-1 0,-1 0 0,0-1 0,0 0 0,15-12 0,4-7 0,-1-1 0,-1-1 0,-1-2 0,22-33 0,-7 6 24,-3-2 0,-2-2 0,-3-1 0,37-101 0,-54 122-189,-2-1 0,-2-1 0,-2 0 0,-2 0 0,-1 0 0,-3-1 0,-1 0 0,-6-65 0,-7 44-6661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09:27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1443 24575,'12'38'0,"3"-1"0,0 0 0,3-1 0,1-1 0,34 49 0,-44-72 0,1 0 0,0-1 0,0-1 0,1 1 0,1-2 0,-1 1 0,2-2 0,-1 0 0,1 0 0,0-1 0,1-1 0,-1 0 0,1 0 0,1-2 0,-1 0 0,1 0 0,26 2 0,-7-6 0,0 0 0,0-2 0,-1-2 0,1-1 0,-1-1 0,0-2 0,0-2 0,46-19 0,-12-1 0,-2-3 0,116-76 0,-133 74 0,-2-1 0,-1-3 0,-2-1 0,-1-2 0,-3-2 0,-2-2 0,-1-1 0,54-97 0,-70 105 0,-1 0 0,-1-2 0,-3 0 0,-1-1 0,-3 0 0,-1-1 0,-2 0 0,-1-1 0,-3 0 0,-2 0 0,-1 0 0,-9-67 0,4 86 0,-1 1 0,-1-1 0,-1 2 0,-1-1 0,-1 1 0,-1 0 0,-1 1 0,-1 0 0,-1 1 0,-1 0 0,-1 1 0,0 0 0,-2 2 0,-29-28 0,21 27 0,0 0 0,-1 2 0,0 1 0,-1 1 0,-1 1 0,-1 1 0,0 2 0,0 1 0,-1 1 0,0 2 0,-40-5 0,29 8 11,-1 2 0,1 1 0,0 3 0,0 1 0,0 2 0,0 2-1,0 1 1,1 3 0,1 1 0,-52 23 0,7 5-382,1 3-1,3 4 1,-106 81 0,39-16-6455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13:13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15:4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24575,'8'0'0,"16"-1"0,0 0 0,0 2 0,0 1 0,-1 1 0,1 1 0,-1 1 0,0 1 0,23 9 0,66 34 0,-2 5 0,-2 5 0,120 87 0,-209-133 0,1-1 0,0-1 0,25 10 0,27 14 0,-57-27 30,1-1 0,0 0-1,27 6 1,-26-9-401,-2 1 0,1 1 0,26 13 0,-29-10-6455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15:4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0 24575,'2'31'0,"1"-1"0,2 0 0,12 41 0,-8-33 0,42 161 0,-50-194 0,1 0 0,0 1 0,-1-1 0,0 0 0,-1 0 0,1 1 0,-1-1 0,0 0 0,0 7 0,-1-10 0,0 0 0,1-1 0,-1 1 0,0-1 0,0 1 0,0-1 0,0 1 0,0-1 0,0 1 0,0-1 0,-1 0 0,1 0 0,0 1 0,-1-1 0,1 0 0,-1 0 0,1-1 0,-1 1 0,1 0 0,-1 0 0,0-1 0,1 1 0,-1-1 0,0 1 0,0-1 0,1 0 0,-1 0 0,0 0 0,0 0 0,-2 0 0,-10 0 0,1-1 0,-1 0 0,1-1 0,0 0 0,0-1 0,0-1 0,0 0 0,-17-8 0,-24-8 0,37 16 34,-1 1-1,1 0 1,-22 0-1,-31-6-1532,47 4-5327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35:4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6065 490 24575,'-377'-25'0,"174"7"0,-861-22 0,-6 41 0,448 2 0,-1235-3 0,1822 2 0,1 1 0,0 1 0,-1 2 0,2 2 0,-1 1 0,1 1 0,1 2 0,-47 24 0,32-11 0,2 2 0,1 1 0,1 3 0,-75 70 0,87-71 0,2 1 0,2 1 0,-38 57 0,54-72 0,2 0 0,-1 1 0,2 0 0,1 0 0,0 1 0,1 0 0,2 1 0,-1-1 0,-2 38 0,9 189 0,2-97 0,-4-120 0,2 0 0,1-1 0,1 1 0,1-1 0,2 0 0,0 0 0,2-1 0,2 0 0,0 0 0,19 31 0,128 269 0,-140-286 0,1-2 0,1-2 0,1-1 0,3 0 0,0-2 0,3 0 0,0-2 0,3-1 0,0-2 0,2 0 0,1-2 0,1-2 0,59 34 0,41 14 0,4-6 0,196 68 0,-239-105 0,1-4 0,2-4 0,0-5 0,168 9 0,418-29 0,-600 2 0,655-53 0,52-1 0,751 54 0,-684 4 0,-263-1 0,643-5 0,-826-10 0,104-1 0,-276 8 0,0-11 0,-1-11 0,-1-10 0,321-94 0,-432 93 0,-2-6 0,172-89 0,-283 127 0,-1-1 0,0 0 0,0-2 0,-1 1 0,-1-1 0,0-1 0,0 0 0,-1-1 0,0 0 0,15-24 0,-13 13 0,-1-1 0,0 0 0,-2 0 0,-1-1 0,8-41 0,-3-23 0,-4 0 0,-3-1 0,-10-120 0,4 193 0,-2-37 0,-2 0 0,-3 0 0,-2 1 0,-25-82 0,21 96 0,-2 1 0,-2 1 0,-1 0 0,-2 1 0,-1 2 0,-47-59 0,23 43 0,-2 2 0,-2 2 0,-86-62 0,-183-96 0,168 120 0,-4 7 0,-3 7 0,-3 7 0,-3 6 0,-2 8 0,-2 7 0,-297-34 0,-116 45 0,-2 38 0,183-1 0,1 8 0,1 17 0,2 18 0,-443 113 0,541-84 0,-88 21 0,299-82 0,-1-4 0,-135 3 0,146-19 0,52 1 0,0 1 0,-1 1 0,1 1 0,-40 7 0,24 8-1365,24-6-5461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35:4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3235 188 24575,'-21'-1'0,"1"-1"0,0-1 0,-28-8 0,-26-4 0,-152-4 0,-293 13 0,309 9 0,203-3 0,-633 7 0,0 31 0,597-33 0,0 1 0,0 2 0,-42 14 0,61-13 0,1 0 0,0 1 0,1 2 0,0 0 0,1 1 0,-33 26 0,25-12 0,0 1 0,2 1 0,1 1 0,2 2 0,1 0 0,-21 39 0,8-5 0,4 1 0,-32 93 0,46-107 0,3 1 0,2 0 0,-8 69 0,17-87 0,3 0 0,0 0 0,2-1 0,2 1 0,2 0 0,9 41 0,-8-62 0,-1 1 0,2-1 0,0 0 0,1-1 0,0 1 0,1-2 0,1 1 0,0-1 0,20 20 0,15 10 0,61 45 0,-81-69 0,92 65 0,193 103 0,-235-145 0,71 40 0,3-7 0,4-6 0,2-7 0,312 80 0,1031 89 0,-593-176 0,3-55 0,-485-3 0,163-30 0,-5-38 0,-208 22 0,-29 5 0,193-22 0,6 36 0,1010-21 0,-985 1 0,-340 28 0,-106 10 0,199-47 0,-210 32 0,-39 11 0,1-3 0,-2-3 0,94-43 0,-156 60 0,0 0 0,0-1 0,0 0 0,0 0 0,-1-1 0,0 0 0,-1 0 0,0-1 0,0 0 0,0 0 0,-1-1 0,0 1 0,8-19 0,-9 14 0,0 0 0,-1 0 0,-1-1 0,0 0 0,-1 0 0,0 0 0,-1 0 0,0 0 0,-3-19 0,-2-1 0,-2 0 0,-2 1 0,-1 0 0,-1 0 0,-2 1 0,-1 0 0,-31-53 0,10 30 0,-2 1 0,-3 2 0,-1 2 0,-3 1 0,-2 3 0,-65-52 0,30 36 0,-3 3 0,-2 5 0,-122-58 0,-694-247 0,715 293 0,-57-20-203,-3 11 0,-296-50 0,-338 32 70,-7 61 155,624 25-32,-2738-14 619,2031 23-488,372 11-121,-44 1 0,639-14-61,-56 4-1243,42 2-5522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35:4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3891 133 24575,'-2'-2'0,"0"0"0,0 0 0,-1 1 0,1-1 0,0 1 0,-1-1 0,1 1 0,0 0 0,-1 0 0,0 0 0,1 0 0,-1 0 0,0 1 0,1-1 0,-6 0 0,-1-1 0,-79-18 0,-138-15 0,-96 11 0,229 19 0,-1410-21 0,1321 32 0,1 8 0,1 8 0,-347 89 0,481-98 0,1 1 0,1 3 0,-55 28 0,85-38 0,1 2 0,-1 0 0,2 0 0,-1 2 0,1-1 0,1 1 0,0 1 0,0 0 0,1 1 0,1 0 0,0 0 0,1 1 0,-9 21 0,-10 32 0,4 1 0,3 1 0,2 2 0,-12 112 0,17-31 0,7 170 0,7-312 0,0 0 0,1 1 0,1-1 0,-1 0 0,2-1 0,-1 1 0,1 0 0,1-1 0,0 0 0,0 0 0,0 0 0,1-1 0,1 0 0,-1 0 0,2 0 0,-1-1 0,1 0 0,0-1 0,10 7 0,14 9 0,1-1 0,2-2 0,61 25 0,-35-21 0,0-4 0,0-2 0,2-3 0,0-2 0,70 3 0,325-5 0,-391-11 0,220-2 0,561 5 0,-754 3 0,166 33 0,91 45 0,-160-36 0,-24-8 0,331 32 0,143-60 0,117 10 0,-101 11 0,1-33 0,-245-2 0,90 5 0,548-5 0,-559-25 0,-171 5 0,-208 16 0,0-5 0,152-37 0,-102 7 0,-2-8 0,297-135 0,-134 15 0,-271 138 0,-1-3 0,-1-2 0,82-79 0,-125 107 0,-1 1 0,-1-1 0,1 0 0,-2-1 0,1 0 0,-1 1 0,-1-2 0,0 1 0,0 0 0,-1-1 0,0 0 0,-1 0 0,0 0 0,-1 0 0,0 0 0,-1 0 0,0 0 0,-1 0 0,0 0 0,-1 0 0,0 0 0,0 0 0,-1 0 0,-6-13 0,6 20 0,1-1 0,-1 0 0,0 1 0,0 0 0,0 0 0,0 0 0,-1 0 0,0 0 0,1 1 0,-1-1 0,-1 1 0,-7-5 0,-63-28 0,53 26 0,-218-86-180,-3 9 0,-309-66-1,-520-45-950,-60 67-612,-9 48 1480,485 39-375,-679-16 1758,546 48 482,-192 0-8,-233 12-2959,1176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35:49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2996 452 24575,'-2'-2'0,"1"-1"0,0 1 0,-1 0 0,1 0 0,-1 0 0,0 0 0,0 0 0,0 0 0,0 0 0,0 1 0,0-1 0,0 1 0,-1-1 0,1 1 0,0 0 0,-1 0 0,-3-1 0,-3-2 0,-31-16 0,-1 2 0,-1 2 0,0 2 0,-73-15 0,-183-11 0,-1204 1 0,1487 39 0,1 0 0,0 1 0,0 0 0,0 1 0,0 1 0,0 0 0,0 1 0,1 0 0,0 1 0,0 1 0,0 0 0,0 1 0,1 0 0,0 1 0,1 0 0,-14 13 0,-45 46 0,3 2 0,3 4 0,3 2 0,4 3 0,3 2 0,-67 133 0,98-165 0,1 1 0,3 1 0,2 1 0,2 1 0,3 0 0,1 1 0,3 0 0,3 0 0,1 0 0,7 99 0,-2-139 0,1 0 0,0 1 0,1-1 0,0 0 0,1 0 0,1 0 0,0-1 0,0 0 0,1 0 0,1 0 0,0-1 0,0 1 0,2-2 0,-1 1 0,1-1 0,0-1 0,1 1 0,0-2 0,1 1 0,0-1 0,21 11 0,96 50 0,2-6 0,144 49 0,-133-57 0,433 152 0,-420-163 0,287 44 0,667-24 0,-800-56 0,1099 2 0,-900-12 0,-279-5 0,-1-11 0,392-80 0,210-62 0,11 73 0,295 83 0,-592 7 0,-292-1 0,354-8 0,-471-2 0,0-6 0,193-47 0,-119 6 0,369-153 0,-538 188 0,-1-2 0,-1-2 0,63-53 0,-69 52 0,-19 16 0,-2 0 0,0-1 0,0 0 0,0 0 0,-1-1 0,-1 0 0,0-1 0,-1 0 0,0 0 0,-1-1 0,0 0 0,8-25 0,-12 29 0,0 0 0,-1-1 0,0 0 0,-1 1 0,1-1 0,-2 1 0,1-1 0,-2 0 0,1 1 0,-1 0 0,0-1 0,-1 1 0,0 0 0,-1 0 0,0 0 0,0 1 0,-1-1 0,0 1 0,-11-13 0,1 3 0,-2 1 0,1 1 0,-2 0 0,0 1 0,-38-22 0,-115-54 0,158 85 0,-557-222 16,-23 48-802,588 178 769,-573-154-69,-6 25 0,-6 26 0,-754-37 0,189 75 86,-495-23 0,-415 41 1131,265 50-1131,1739 2 0,-64 11 0,24-2 0,50-3-1365,29-3-5461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09:21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24575,'1'6647'-8642,"-2"-3796"14372,1-2862-11009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36:36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24575,'4'0'0,"11"0"0,17 0 0,15 0 0,19 0 0,11 0 0,6 0 0,2 0 0,-8 0 0,-14 0 0,-12 0 0,-15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36:3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24575,'4'0'0,"7"0"0,5 0 0,9 0 0,14 0 0,14 0 0,11 0 0,8 0 0,2-5 0,-4-1 0,-4 0 0,-9 2 0,-15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36:38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24575,'4'0'0,"16"0"0,22 0 0,21 0 0,19 0 0,13 0 0,8 0 0,1 0 0,-4 0 0,-16 0 0,-20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44:1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2915 212 24575,'-1'-1'0,"1"0"0,0 0 0,0 0 0,-1 0 0,1 0 0,-1 1 0,1-1 0,-1 0 0,1 0 0,-1 0 0,1 1 0,-1-1 0,0 0 0,0 0 0,1 1 0,-1-1 0,0 1 0,0-1 0,0 1 0,1-1 0,-1 1 0,0-1 0,0 1 0,0 0 0,0 0 0,0-1 0,-2 1 0,-30-5 0,30 5 0,-113-6 0,-24-2 0,-58-7 0,-231 12 0,224 5 0,-802-1 0,968 0 0,0 2 0,0 2 0,0 1 0,0 2 0,1 1 0,1 3 0,-1 0 0,2 3 0,0 1 0,1 2 0,1 1 0,-56 41 0,61-39 0,0 2 0,2 0 0,-26 30 0,44-42 0,1 0 0,-1 1 0,2 0 0,0 0 0,0 1 0,1 0 0,1 0 0,0 0 0,1 1 0,-5 25 0,4-6 0,2-1 0,2 1 0,5 65 0,-4-94 0,1-1 0,0 0 0,0 1 0,0-1 0,0 0 0,0 0 0,1 0 0,0 0 0,-1 0 0,1 0 0,0-1 0,0 1 0,1 0 0,-1-1 0,1 0 0,-1 1 0,1-1 0,0 0 0,-1-1 0,1 1 0,6 2 0,5 3 0,1-2 0,1 0 0,21 5 0,-34-9 0,107 18 0,2-4 0,119 0 0,-165-11 0,1434 14 0,-940-21 0,-418 3 0,1467 16 0,-561-8 0,-243-5 0,-127 23 0,74 1 0,-135-14 0,181 0 0,-419-11 0,304-5 0,-362-15 0,-200 10 0,210-19 0,-288 23 0,1-1 0,-2-3 0,1-2 0,76-27 0,-111 34 0,0-1 0,-1 0 0,1 0 0,-1-1 0,0 0 0,0 0 0,0-1 0,-1 0 0,0 0 0,0 0 0,0-1 0,-1 0 0,0 0 0,0 0 0,6-15 0,-9 17 0,0-1 0,0 1 0,-1-1 0,0 1 0,0-1 0,0 0 0,-1 0 0,0 1 0,0-1 0,0 0 0,-1 0 0,0 1 0,0-1 0,0 0 0,-1 1 0,0-1 0,0 1 0,0 0 0,0 0 0,-1-1 0,0 1 0,0 1 0,-1-1 0,-6-7 0,-4-2 0,0 0 0,-1 1 0,0 1 0,-1 0 0,0 1 0,-34-16 0,-115-39 0,95 41 0,-136-49 0,-4 11 0,-3 8 0,-396-49 0,-141 79 0,294 20 0,-1574-132 0,803 79 0,0 52 0,937 7 0,-249 15 0,248-5 0,-173 19 0,420-23-1365,10-1-5461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44:24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3894 187 24575,'-33'-14'0,"1"1"0,-2 1 0,1 2 0,-63-10 0,-142-3 0,153 17 0,-1086-56 0,841 53 0,-577-8 0,826 17 0,-152 5 0,196-1 0,1 1 0,0 1 0,1 2 0,-50 19 0,28-6 0,-122 51 0,170-67 0,-1 0 0,1 1 0,0 0 0,0 0 0,0 1 0,1 0 0,0 0 0,1 1 0,-1 0 0,1 1 0,1-1 0,0 1 0,0 1 0,-8 18 0,7-10 0,2 0 0,0 1 0,0 0 0,2 0 0,1 0 0,0 0 0,1 30 0,1-30 0,0 0 0,1 0 0,1-1 0,0 1 0,2 0 0,0-1 0,1 0 0,1 0 0,1 0 0,0-1 0,1 0 0,1 0 0,1-1 0,11 16 0,9 1 0,1-1 0,1-1 0,2-2 0,1-2 0,1-1 0,1-1 0,2-3 0,0 0 0,1-3 0,1-1 0,78 22 0,-56-29 0,0-2 0,1-2 0,0-4 0,99-7 0,-52 2 0,280 0 0,915-38 0,347-29 0,3502 71 0,-4981-16 0,-5 1 0,-134 14 0,-23 1 0,0-2 0,0 0 0,0 0 0,21-4 0,-30 3 0,-1 1 0,1-1 0,-1 0 0,1 0 0,-1 0 0,0 0 0,0 0 0,1 0 0,-1-1 0,0 1 0,0-1 0,0 0 0,-1 1 0,1-1 0,0 0 0,-1 0 0,1 0 0,-1 0 0,1-1 0,-1 1 0,0 0 0,0 0 0,0-1 0,0 1 0,-1-1 0,1 1 0,0-5 0,1-5 0,-1 0 0,-1 0 0,0-1 0,-1 1 0,0 0 0,0-1 0,-2 1 0,1 0 0,-2 0 0,1 1 0,-7-14 0,1 7 0,-1 1 0,0 0 0,-1 0 0,-1 1 0,0 1 0,-21-20 0,2 6 0,-2 3 0,-1 0 0,0 2 0,-2 2 0,-76-35 0,32 24 0,-1 4 0,-1 4 0,-132-23 0,-262-7 0,-485 12 0,-4 37 0,922 6 0,-1552-42 0,1480 33 0,-982-44 0,5 54-1365,1067-1-5461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44:30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2810 163 24575,'-2'-2'0,"1"0"0,-1 0 0,0 0 0,1 0 0,-1 1 0,0-1 0,0 1 0,0-1 0,0 1 0,0 0 0,0-1 0,-1 1 0,1 0 0,0 0 0,-1 1 0,1-1 0,-1 0 0,-3 1 0,0-2 0,-90-25 0,-178-25 0,-103 17 0,-923 15 0,849 23 0,439-3 0,0 1 0,0 0 0,0 0 0,1 1 0,-1 1 0,1 0 0,-1 1 0,1 0 0,0 0 0,1 1 0,-1 1 0,1 0 0,0 0 0,-17 14 0,20-13 0,0 1 0,0 0 0,0 0 0,1 0 0,0 1 0,1 0 0,0 0 0,0 1 0,1-1 0,0 1 0,0 0 0,1 0 0,1 0 0,0 0 0,0 1 0,1-1 0,0 12 0,0 31 0,2 0 0,3 0 0,20 101 0,-18-129 0,1-1 0,1-1 0,1 1 0,1-1 0,1-1 0,1 0 0,1 0 0,1-1 0,1-1 0,28 31 0,-19-31 0,1 0 0,0-1 0,35 19 0,-26-18 0,42 35 0,-56-37 0,1-1 0,1-2 0,0 0 0,2-1 0,-1-1 0,1-1 0,1-1 0,0-2 0,1 0 0,0-2 0,0-1 0,0 0 0,1-2 0,32 0 0,4856-4 0,-2145-2 0,-2665 2 0,663-31 0,-307-13 0,-24 38 0,-90 6 0,-103-31 0,-146 15 0,-68 12 0,0-1 0,0-2 0,-1-1 0,0-1 0,-1-1 0,0-2 0,29-16 0,44-22 0,-68 35 0,-1-1 0,57-39 0,-83 51 0,0-1 0,-1 1 0,0-1 0,0-1 0,0 1 0,-1-1 0,1 1 0,-1-1 0,-1 0 0,1-1 0,-1 1 0,0-1 0,-1 1 0,1-1 0,-1 0 0,-1 0 0,1 0 0,-1 0 0,0 0 0,-1-1 0,0 1 0,0 0 0,-1 0 0,1 0 0,-1 0 0,-4-12 0,1 6 0,-1 0 0,0 0 0,-1 1 0,-1-1 0,0 1 0,-1 0 0,0 1 0,0 0 0,-2 0 0,1 1 0,-1 0 0,-22-16 0,-24-12 0,-1 3 0,-3 3 0,0 2 0,-2 2 0,-1 4 0,-1 2 0,-129-26 0,-27 11 0,-233-6 0,397 39 0,-884-53 0,393 26 0,-775-12 0,-2 44 0,506 2 0,-740-3 0,1199 16 0,190-6 0,-10 1 0,-244 6 0,234-18-1365,167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09:22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1008 24575,'-10'6'0,"1"1"0,0 0 0,0 0 0,0 1 0,1 0 0,0 1 0,-12 18 0,3-6 0,-34 42 0,-45 73 0,77-106 0,2 2 0,1 0 0,1 0 0,-20 66 0,34-93 0,-1 0 0,1 0 0,0 0 0,0 0 0,1 0 0,0 0 0,0 1 0,0-1 0,0 0 0,1 0 0,0 0 0,0 0 0,0 0 0,4 10 0,-1-10 0,-1 0 0,1 0 0,0-1 0,0 1 0,0-1 0,0 0 0,1 0 0,0 0 0,0 0 0,0-1 0,0 0 0,8 3 0,34 16 0,1-2 0,0-3 0,2-1 0,0-3 0,58 8 0,261 12 0,-314-31 0,88-7 0,-124 3 0,0-2 0,0 1 0,0-2 0,-1-1 0,0 0 0,0-1 0,-1-1 0,24-14 0,-15 3 0,-1 0 0,0-2 0,-1-1 0,-1-1 0,-2-1 0,0-1 0,-1-1 0,27-49 0,-19 24 0,-2-1 0,-3-1 0,-2-1 0,15-61 0,-10-2 0,-5-1 0,-5-1 0,-5-1 0,-6 0 0,-11-146 0,5 242 0,-11-99 0,9 110 0,1 0 0,-2 1 0,0-1 0,0 1 0,-1 0 0,-1 0 0,-7-12 0,10 19 0,-1 1 0,1 0 0,-1 0 0,0 1 0,-1-1 0,1 1 0,0-1 0,-1 2 0,0-1 0,0 0 0,0 1 0,0 0 0,0 0 0,0 0 0,-1 1 0,1 0 0,0 0 0,-1 0 0,1 1 0,-1-1 0,1 1 0,-1 1 0,-6 0 0,-11 2 0,0 0 0,0 2 0,1 1 0,-30 11 0,-87 42-1365,-3 12-5461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09:22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279 617 24575,'-8'0'0,"0"2"0,0-1 0,0 1 0,1 0 0,-1 1 0,1 0 0,0 0 0,0 1 0,0 0 0,0 0 0,0 0 0,1 1 0,0 0 0,0 0 0,0 1 0,0 0 0,1 0 0,0 0 0,-7 12 0,-2 3 0,1 2 0,0-1 0,2 2 0,-15 44 0,10-15 0,3 0 0,2 1 0,2 1 0,-2 93 0,10-110 0,2 0 0,2 0 0,2-1 0,1 1 0,1-1 0,3 0 0,23 61 0,-26-83 0,1 0 0,0 0 0,0-1 0,2 0 0,-1 0 0,2-1 0,0-1 0,0 0 0,1 0 0,23 16 0,-23-20 0,0-1 0,1-1 0,-1 0 0,1 0 0,0-1 0,1-1 0,-1 0 0,1-1 0,0 0 0,-1-2 0,1 1 0,0-2 0,16 0 0,2-3 0,0-2 0,-1-1 0,1-1 0,-2-2 0,1-1 0,-1-1 0,-1-2 0,0-1 0,-1-1 0,29-21 0,4-7 0,-2-3 0,-2-2 0,61-66 0,-42 32 0,-3-4 0,101-153 0,-135 176 0,-3-2 0,-3-1 0,-3-2 0,43-141 0,-65 179 0,-1 1 0,-2-1 0,-1 0 0,-1 0 0,-2-53 0,-2 71 0,-1-1 0,0 1 0,0 0 0,-1 0 0,-1 1 0,0-1 0,0 1 0,-2 0 0,1 0 0,-1 0 0,-1 1 0,0 0 0,0 0 0,-1 0 0,0 1 0,-15-13 0,2 8 10,1 0 0,-2 2 0,1 0 0,-2 1 0,0 2 0,0 0 0,0 1 0,-1 2 0,0 0 0,-1 1 0,-38-1 0,-14 1-505,-1 4 0,-97 12 0,13 6-6331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09:23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6 796 24575,'3'3'0,"-1"0"0,1 0 0,-1 1 0,0 0 0,0-1 0,0 1 0,-1 0 0,1 0 0,-1 0 0,0 0 0,0 0 0,0 6 0,2 56 0,-2-29 0,-1-31 0,1-1 0,-1 1 0,1-1 0,0 1 0,1-1 0,-1 0 0,1 1 0,0-1 0,0 0 0,1 0 0,-1 0 0,1 0 0,0-1 0,6 7 0,-5-7 0,1-1 0,0 1 0,0-1 0,1 0 0,-1 0 0,0-1 0,1 0 0,0 0 0,0 0 0,-1 0 0,1-1 0,0 0 0,10 0 0,29 2 0,1-1 0,-1-3 0,0-2 0,77-15 0,-28-3 0,113-40 0,-81 16 0,-2-7 0,139-78 0,-184 84 0,-1-3 0,-3-4 0,-3-3 0,73-71 0,-124 107 0,-1-1 0,0-1 0,-2 0 0,-1-2 0,0 0 0,18-38 0,-33 58 0,0-1 0,0 1 0,-1 0 0,1-1 0,-1 0 0,0 1 0,0-1 0,-1 0 0,1 1 0,-1-1 0,0 0 0,-1 1 0,1-1 0,-1 0 0,0 1 0,0-1 0,0 0 0,-3-5 0,1 5 0,0 1 0,0-1 0,0 0 0,-1 1 0,0 0 0,0 0 0,0 0 0,0 1 0,-1-1 0,0 1 0,1 0 0,-1 0 0,-7-2 0,-14-5 0,0 1 0,-1 1 0,0 2 0,-1 1 0,-30-2 0,-135-9 0,0 8 0,-1 9 0,1 9 0,-356 63 0,487-61 0,-113 36 0,133-27 110,41-20-152,0-1 0,0 1 0,0 0-1,0 0 1,0-1 0,1 1 0,-1 0 0,0 0 0,1 0 0,-1 0-1,1 0 1,-1 0 0,1 0 0,-1 0 0,1 0 0,0 0 0,-1 0-1,1 0 1,0 0 0,0 0 0,0 0 0,0 0 0,0 0 0,0 0-1,0 1 1,0-1 0,0 0 0,0 0 0,1 0 0,-1 0 0,1 0-1,-1 0 1,0 0 0,2 1 0,21 25-6784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09:24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871 1 24575,'-17'1'0,"-1"0"0,1 2 0,0 0 0,-1 1 0,1 1 0,1 0 0,-1 1 0,-19 11 0,-6 5 0,-72 52 0,65-37 0,2 2 0,2 2 0,2 2 0,1 2 0,3 2 0,1 1 0,-42 74 0,56-82 0,3 1 0,1 1 0,1 1 0,3 1 0,2 0 0,1 1 0,3 1 0,2 0 0,1 0 0,0 61 0,7-83 0,1 1 0,2-1 0,0 0 0,1 0 0,1 0 0,2-1 0,0 0 0,2 0 0,0 0 0,1-1 0,2 0 0,0-1 0,1-1 0,1 0 0,1-1 0,0 0 0,2-1 0,0-1 0,1 0 0,1-2 0,0 0 0,1-1 0,1-1 0,0-1 0,1-1 0,31 12 0,-8-7 0,0-3 0,1-2 0,0-1 0,0-3 0,1-2 0,0-1 0,0-3 0,0-2 0,0-2 0,0-2 0,73-17 0,-41 2 0,-1-3 0,-1-4 0,-1-4 0,-2-2 0,130-80 0,-130 64 0,-1-2 0,-3-4 0,-3-3 0,82-90 0,-117 113 0,-1-2 0,-2-1 0,-2-2 0,-2 0 0,-1-2 0,-3 0 0,-1-2 0,-2 0 0,21-81 0,-34 101-124,-2 0 0,0 0 0,-2 0 0,-1-1 0,-1 1 0,0 0-1,-2 0 1,-1 0 0,-1 1 0,-14-40 0,-32-58-6702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09:24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23 953 24575,'0'1'0,"-1"-1"0,0 0 0,0 0 0,1 1 0,-1-1 0,0 0 0,0 1 0,1-1 0,-1 1 0,1-1 0,-1 1 0,0-1 0,1 1 0,-1-1 0,1 1 0,-1 0 0,1-1 0,-1 1 0,1 0 0,0-1 0,-1 1 0,1 0 0,0-1 0,-1 1 0,1 0 0,0 0 0,0 0 0,0 0 0,-4 28 0,3-23 0,-1 28 0,1 1 0,1 0 0,2 0 0,2 0 0,1-1 0,2 1 0,1-1 0,1-1 0,2 0 0,2 0 0,28 53 0,-27-61 0,1-1 0,1-1 0,1 0 0,1-2 0,1 0 0,1 0 0,0-2 0,2-1 0,0 0 0,1-2 0,1 0 0,0-2 0,1-1 0,0-1 0,29 10 0,-20-12 0,0-1 0,1-1 0,-1-2 0,1-1 0,1-2 0,-1-2 0,0-1 0,1-2 0,-1-1 0,0-1 0,0-3 0,53-16 0,-45 8 0,0-2 0,-2-2 0,0-2 0,-1-2 0,-1-1 0,-1-2 0,-2-1 0,0-3 0,39-42 0,-40 35 0,-2-1 0,-1-1 0,-3-2 0,-1-2 0,-2 0 0,39-89 0,-53 102 0,-2-1 0,0 0 0,-2 0 0,-2-1 0,-1 0 0,-1-1 0,-2 1 0,-1-1 0,-1 1 0,-2-1 0,-11-57 0,3 53 15,-1 1 0,-2 0 0,-1 0 0,-2 1 0,-2 1 0,-1 1 0,-39-52 0,16 32-386,-2 3-1,-3 1 1,-75-61 0,1 15-6455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09:25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209 341 24575,'-5'0'0,"0"0"0,-1 1 0,1-1 0,0 1 0,0 1 0,0-1 0,0 1 0,0 0 0,0 0 0,0 0 0,0 0 0,1 1 0,-1 0 0,1 0 0,-5 5 0,2-1 0,0 0 0,1 1 0,0 0 0,0 0 0,1 0 0,0 0 0,-6 17 0,0 6 0,1 1 0,1 0 0,-7 60 0,-10 184 0,25-219 0,2 1 0,16 103 0,-15-149 0,1 0 0,0-1 0,1 1 0,0 0 0,0-1 0,2 0 0,-1 0 0,1 0 0,10 12 0,-13-19 0,0-1 0,0 1 0,1-1 0,0 0 0,0 0 0,0 0 0,0 0 0,0-1 0,0 1 0,1-1 0,-1 0 0,1 0 0,-1-1 0,1 0 0,0 0 0,0 0 0,-1 0 0,1 0 0,0-1 0,0 0 0,0 0 0,0-1 0,0 1 0,0-1 0,8-3 0,1 0 0,0-2 0,-1 0 0,1-1 0,-1 0 0,-1-1 0,0 0 0,0-1 0,0 0 0,-1-1 0,-1 0 0,16-20 0,1-4 0,-1-2 0,34-63 0,-26 35 0,-3-2 0,-2 0 0,29-107 0,-47 130 0,-2-1 0,-1 0 0,-3 0 0,-1 0 0,-2 0 0,-9-89 0,4 111-124,-1 0 0,-1 1 0,-1 0 0,-1 0 0,-1 0 0,-1 1-1,0 0 1,-2 1 0,0 0 0,-22-27 0,-15-7-6702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06:09:2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103 747 24575,'-2'1'0,"1"0"0,-1 0 0,0 0 0,1 0 0,-1 0 0,1 0 0,0 0 0,-1 1 0,1-1 0,0 0 0,0 1 0,0-1 0,0 1 0,0-1 0,0 1 0,0 0 0,1-1 0,-1 1 0,1 0 0,-1 0 0,1 0 0,-1 2 0,0-2 0,-15 52 0,3 1 0,2 1 0,-6 70 0,3 177 0,12-236 0,1-36 0,-2 27 0,3 0 0,2-1 0,14 78 0,-12-117 0,0-1 0,1 0 0,1 0 0,1 0 0,1 0 0,12 20 0,-14-28 0,1 1 0,1-1 0,-1 0 0,1-1 0,1 0 0,-1 0 0,2-1 0,-1 0 0,1 0 0,19 9 0,-7-7 0,1-1 0,0-1 0,0-1 0,1-1 0,-1-1 0,1-1 0,0-1 0,0-1 0,1-2 0,-1 0 0,0-1 0,-1-2 0,1 0 0,31-11 0,9-5 0,-2-3 0,0-2 0,-2-3 0,57-37 0,-55 27 0,-3-2 0,0-3 0,-3-2 0,-2-2 0,-2-3 0,-2-3 0,-3-1 0,-2-2 0,41-68 0,-54 71 0,-3 0 0,-2-2 0,-2-2 0,-3 0 0,-3-1 0,-2-1 0,-3 0 0,-2-1 0,-3-1 0,-2 0 0,-2-65 0,-7 70 0,-2 0 0,-17-88 0,14 114 0,-1 0 0,-1 0 0,-2 1 0,-1 0 0,-1 1 0,-19-30 0,29 52-97,-1 0-1,0 0 1,0 1-1,-1-1 1,1 1-1,-1 0 1,-1 0-1,1 1 1,0-1-1,-1 1 1,0 1-1,0-1 0,-12-5 1,-18 2-6729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customXml" Target="../ink/ink21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24.png"/><Relationship Id="rId14" Type="http://schemas.openxmlformats.org/officeDocument/2006/relationships/customXml" Target="../ink/ink2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customXml" Target="../ink/ink2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customXml" Target="../ink/ink1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A9247-E3CD-28F3-4301-6DBB52E355F6}"/>
              </a:ext>
            </a:extLst>
          </p:cNvPr>
          <p:cNvSpPr txBox="1"/>
          <p:nvPr/>
        </p:nvSpPr>
        <p:spPr>
          <a:xfrm>
            <a:off x="606582" y="452673"/>
            <a:ext cx="986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다이렉트</a:t>
            </a:r>
            <a:r>
              <a:rPr lang="en-US" altLang="ko-KR" dirty="0"/>
              <a:t>x</a:t>
            </a:r>
            <a:r>
              <a:rPr lang="ko-KR" altLang="en-US" dirty="0"/>
              <a:t>헤더를 추가한다</a:t>
            </a:r>
            <a:r>
              <a:rPr lang="en-US" altLang="ko-KR" dirty="0"/>
              <a:t>. </a:t>
            </a:r>
            <a:r>
              <a:rPr lang="ko-KR" altLang="en-US" dirty="0"/>
              <a:t>이유는 내부에 공식을 다이렉트 </a:t>
            </a:r>
            <a:r>
              <a:rPr lang="en-US" altLang="ko-KR" dirty="0"/>
              <a:t>x</a:t>
            </a:r>
            <a:r>
              <a:rPr lang="ko-KR" altLang="en-US" dirty="0"/>
              <a:t>의 공식으로 변형하려고 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결국 </a:t>
            </a:r>
            <a:r>
              <a:rPr lang="ko-KR" altLang="en-US" dirty="0" err="1"/>
              <a:t>쓸꺼니까</a:t>
            </a:r>
            <a:r>
              <a:rPr lang="ko-KR" altLang="en-US" dirty="0"/>
              <a:t> 다이렉트</a:t>
            </a:r>
            <a:r>
              <a:rPr lang="en-US" altLang="ko-KR" dirty="0"/>
              <a:t>x </a:t>
            </a:r>
            <a:r>
              <a:rPr lang="ko-KR" altLang="en-US" dirty="0"/>
              <a:t>내부에서는 어떻게 공식을 사용하고 있는지를 확인할 것이다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C2C07D-8C71-D02A-92F3-8E8ED16A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52" y="2073243"/>
            <a:ext cx="7397132" cy="24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4CB1AA-EC64-412B-627A-00AE88E5A7FE}"/>
              </a:ext>
            </a:extLst>
          </p:cNvPr>
          <p:cNvCxnSpPr>
            <a:cxnSpLocks/>
          </p:cNvCxnSpPr>
          <p:nvPr/>
        </p:nvCxnSpPr>
        <p:spPr>
          <a:xfrm flipV="1">
            <a:off x="2993938" y="1306336"/>
            <a:ext cx="0" cy="38639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43CF44-AF07-2550-5D99-4395CE8A3060}"/>
              </a:ext>
            </a:extLst>
          </p:cNvPr>
          <p:cNvCxnSpPr>
            <a:cxnSpLocks/>
          </p:cNvCxnSpPr>
          <p:nvPr/>
        </p:nvCxnSpPr>
        <p:spPr>
          <a:xfrm>
            <a:off x="0" y="3337025"/>
            <a:ext cx="653989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D21F82-CFCB-2ACF-0AEB-AD10DA67F12A}"/>
              </a:ext>
            </a:extLst>
          </p:cNvPr>
          <p:cNvGrpSpPr/>
          <p:nvPr/>
        </p:nvGrpSpPr>
        <p:grpSpPr>
          <a:xfrm>
            <a:off x="994112" y="1872479"/>
            <a:ext cx="4204290" cy="2260795"/>
            <a:chOff x="1422737" y="2493425"/>
            <a:chExt cx="4204290" cy="226079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6347C4-AAC7-CC87-CE9D-E476EB035AD3}"/>
                </a:ext>
              </a:extLst>
            </p:cNvPr>
            <p:cNvGrpSpPr/>
            <p:nvPr/>
          </p:nvGrpSpPr>
          <p:grpSpPr>
            <a:xfrm>
              <a:off x="1422737" y="2493425"/>
              <a:ext cx="3861724" cy="2260795"/>
              <a:chOff x="1936520" y="2693450"/>
              <a:chExt cx="3861724" cy="2260795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D80AB6F-067B-6D4F-DF19-28105503630F}"/>
                  </a:ext>
                </a:extLst>
              </p:cNvPr>
              <p:cNvSpPr/>
              <p:nvPr/>
            </p:nvSpPr>
            <p:spPr>
              <a:xfrm>
                <a:off x="4061345" y="2693450"/>
                <a:ext cx="532182" cy="101611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3344D2D-D241-0531-EC95-6A5D14A0B662}"/>
                  </a:ext>
                </a:extLst>
              </p:cNvPr>
              <p:cNvSpPr/>
              <p:nvPr/>
            </p:nvSpPr>
            <p:spPr>
              <a:xfrm>
                <a:off x="5171518" y="3178846"/>
                <a:ext cx="626726" cy="5307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ACAAA08-2EE0-6D99-BFB3-0C9A9C74240C}"/>
                  </a:ext>
                </a:extLst>
              </p:cNvPr>
              <p:cNvSpPr/>
              <p:nvPr/>
            </p:nvSpPr>
            <p:spPr>
              <a:xfrm>
                <a:off x="1936520" y="4423526"/>
                <a:ext cx="626726" cy="5307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10D8CD0-8047-3FA1-8B9A-12CB29643D58}"/>
                  </a:ext>
                </a:extLst>
              </p:cNvPr>
              <p:cNvSpPr/>
              <p:nvPr/>
            </p:nvSpPr>
            <p:spPr>
              <a:xfrm>
                <a:off x="1936520" y="3288012"/>
                <a:ext cx="626726" cy="5307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396E21C-B5D0-79CF-23C5-0F3BD0960ADA}"/>
                </a:ext>
              </a:extLst>
            </p:cNvPr>
            <p:cNvGrpSpPr/>
            <p:nvPr/>
          </p:nvGrpSpPr>
          <p:grpSpPr>
            <a:xfrm>
              <a:off x="4368202" y="2583278"/>
              <a:ext cx="1258825" cy="2121841"/>
              <a:chOff x="5196735" y="2647576"/>
              <a:chExt cx="1258825" cy="2121841"/>
            </a:xfrm>
          </p:grpSpPr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5C6FA81E-7F4C-ED02-51E0-E4D6A1AE9BF4}"/>
                  </a:ext>
                </a:extLst>
              </p:cNvPr>
              <p:cNvSpPr/>
              <p:nvPr/>
            </p:nvSpPr>
            <p:spPr>
              <a:xfrm rot="10800000">
                <a:off x="5196735" y="2647576"/>
                <a:ext cx="1258825" cy="1955835"/>
              </a:xfrm>
              <a:prstGeom prst="triangl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6320504-DA49-5C94-B58A-F15530629D91}"/>
                  </a:ext>
                </a:extLst>
              </p:cNvPr>
              <p:cNvSpPr/>
              <p:nvPr/>
            </p:nvSpPr>
            <p:spPr>
              <a:xfrm>
                <a:off x="5718497" y="4554310"/>
                <a:ext cx="215299" cy="21510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EB76E6-C394-AE05-9112-57D329150E0C}"/>
              </a:ext>
            </a:extLst>
          </p:cNvPr>
          <p:cNvSpPr txBox="1"/>
          <p:nvPr/>
        </p:nvSpPr>
        <p:spPr>
          <a:xfrm>
            <a:off x="513783" y="383006"/>
            <a:ext cx="113462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어떤 좌표계</a:t>
            </a:r>
            <a:r>
              <a:rPr lang="en-US" altLang="ko-KR" dirty="0"/>
              <a:t>(</a:t>
            </a:r>
            <a:r>
              <a:rPr lang="ko-KR" altLang="en-US" dirty="0"/>
              <a:t>월드</a:t>
            </a:r>
            <a:r>
              <a:rPr lang="en-US" altLang="ko-KR" dirty="0"/>
              <a:t>)</a:t>
            </a:r>
            <a:r>
              <a:rPr lang="ko-KR" altLang="en-US" dirty="0"/>
              <a:t>가 있다고 하겠습니다</a:t>
            </a:r>
            <a:r>
              <a:rPr lang="en-US" altLang="ko-KR" dirty="0"/>
              <a:t>. </a:t>
            </a:r>
            <a:r>
              <a:rPr lang="ko-KR" altLang="en-US" dirty="0"/>
              <a:t>당연히 원점 기준으로 물체들을 배치했을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게임에서 우리는 이 세상을 캐릭터를 가지고 돌아다니고 있을 것이고</a:t>
            </a:r>
            <a:endParaRPr lang="en-US" altLang="ko-KR" dirty="0"/>
          </a:p>
          <a:p>
            <a:r>
              <a:rPr lang="ko-KR" altLang="en-US" dirty="0"/>
              <a:t>그 느낌은 아래에 있는 모양과 비슷할 것이다</a:t>
            </a:r>
            <a:r>
              <a:rPr lang="en-US" altLang="ko-KR" dirty="0"/>
              <a:t>. </a:t>
            </a:r>
            <a:r>
              <a:rPr lang="ko-KR" altLang="en-US" dirty="0"/>
              <a:t>이 관측자를 비롯한 모든 물체가 관측자가 </a:t>
            </a:r>
            <a:r>
              <a:rPr lang="en-US" altLang="ko-KR" dirty="0"/>
              <a:t>0,0,0</a:t>
            </a:r>
            <a:r>
              <a:rPr lang="ko-KR" altLang="en-US" dirty="0"/>
              <a:t>에 위치할 수 있게 되는 위치로 이동시키는 것이 바로 </a:t>
            </a:r>
            <a:r>
              <a:rPr lang="en-US" altLang="ko-KR" dirty="0" err="1"/>
              <a:t>VIew</a:t>
            </a:r>
            <a:r>
              <a:rPr lang="ko-KR" altLang="en-US" dirty="0"/>
              <a:t>행렬이라고 합니다</a:t>
            </a:r>
            <a:r>
              <a:rPr lang="en-US" altLang="ko-KR" dirty="0"/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B13EDD-3EEE-4BEE-2741-B8B6001B4177}"/>
              </a:ext>
            </a:extLst>
          </p:cNvPr>
          <p:cNvCxnSpPr>
            <a:cxnSpLocks/>
          </p:cNvCxnSpPr>
          <p:nvPr/>
        </p:nvCxnSpPr>
        <p:spPr>
          <a:xfrm flipV="1">
            <a:off x="9432838" y="2862857"/>
            <a:ext cx="0" cy="38639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929A04-4FED-FC66-0755-CB2EDD041D71}"/>
              </a:ext>
            </a:extLst>
          </p:cNvPr>
          <p:cNvCxnSpPr>
            <a:cxnSpLocks/>
          </p:cNvCxnSpPr>
          <p:nvPr/>
        </p:nvCxnSpPr>
        <p:spPr>
          <a:xfrm>
            <a:off x="6438900" y="4893546"/>
            <a:ext cx="653989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84D610A-A89B-36F9-12F8-0E894587ED9E}"/>
              </a:ext>
            </a:extLst>
          </p:cNvPr>
          <p:cNvGrpSpPr/>
          <p:nvPr/>
        </p:nvGrpSpPr>
        <p:grpSpPr>
          <a:xfrm>
            <a:off x="5884220" y="2737516"/>
            <a:ext cx="4204290" cy="2260795"/>
            <a:chOff x="1422737" y="2493425"/>
            <a:chExt cx="4204290" cy="226079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47526B4-27B5-127D-51C1-AF7DE6CBDBE8}"/>
                </a:ext>
              </a:extLst>
            </p:cNvPr>
            <p:cNvGrpSpPr/>
            <p:nvPr/>
          </p:nvGrpSpPr>
          <p:grpSpPr>
            <a:xfrm>
              <a:off x="1422737" y="2493425"/>
              <a:ext cx="3861724" cy="2260795"/>
              <a:chOff x="1936520" y="2693450"/>
              <a:chExt cx="3861724" cy="226079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5F8070B-8C38-39D8-DBD0-594B4176EF8D}"/>
                  </a:ext>
                </a:extLst>
              </p:cNvPr>
              <p:cNvSpPr/>
              <p:nvPr/>
            </p:nvSpPr>
            <p:spPr>
              <a:xfrm>
                <a:off x="4061345" y="2693450"/>
                <a:ext cx="532182" cy="101611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71550DC-85F3-1E2C-58EE-5EBA64376A11}"/>
                  </a:ext>
                </a:extLst>
              </p:cNvPr>
              <p:cNvSpPr/>
              <p:nvPr/>
            </p:nvSpPr>
            <p:spPr>
              <a:xfrm>
                <a:off x="5171518" y="3178846"/>
                <a:ext cx="626726" cy="5307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093C6A5-1989-C090-2CF8-FC677FF20D74}"/>
                  </a:ext>
                </a:extLst>
              </p:cNvPr>
              <p:cNvSpPr/>
              <p:nvPr/>
            </p:nvSpPr>
            <p:spPr>
              <a:xfrm>
                <a:off x="1936520" y="4423526"/>
                <a:ext cx="626726" cy="5307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B308059-CB45-DD8C-C711-6E10BCC92EA1}"/>
                  </a:ext>
                </a:extLst>
              </p:cNvPr>
              <p:cNvSpPr/>
              <p:nvPr/>
            </p:nvSpPr>
            <p:spPr>
              <a:xfrm>
                <a:off x="1936520" y="3288012"/>
                <a:ext cx="626726" cy="5307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2F4FE7A-2B9A-3A91-A16F-082E7BF20E5E}"/>
                </a:ext>
              </a:extLst>
            </p:cNvPr>
            <p:cNvGrpSpPr/>
            <p:nvPr/>
          </p:nvGrpSpPr>
          <p:grpSpPr>
            <a:xfrm>
              <a:off x="4368202" y="2583278"/>
              <a:ext cx="1258825" cy="2121841"/>
              <a:chOff x="5196735" y="2647576"/>
              <a:chExt cx="1258825" cy="2121841"/>
            </a:xfrm>
          </p:grpSpPr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51C3F0F6-9BFB-0A77-F241-180AB48321C9}"/>
                  </a:ext>
                </a:extLst>
              </p:cNvPr>
              <p:cNvSpPr/>
              <p:nvPr/>
            </p:nvSpPr>
            <p:spPr>
              <a:xfrm rot="10800000">
                <a:off x="5196735" y="2647576"/>
                <a:ext cx="1258825" cy="1955835"/>
              </a:xfrm>
              <a:prstGeom prst="triangl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FF5A286-A947-C1DA-0D3C-08BE9A778F8F}"/>
                  </a:ext>
                </a:extLst>
              </p:cNvPr>
              <p:cNvSpPr/>
              <p:nvPr/>
            </p:nvSpPr>
            <p:spPr>
              <a:xfrm>
                <a:off x="5718497" y="4554310"/>
                <a:ext cx="215299" cy="21510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04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3D0811E8-5B3A-BF15-25CC-ED51E134E314}"/>
              </a:ext>
            </a:extLst>
          </p:cNvPr>
          <p:cNvCxnSpPr>
            <a:cxnSpLocks/>
          </p:cNvCxnSpPr>
          <p:nvPr/>
        </p:nvCxnSpPr>
        <p:spPr>
          <a:xfrm flipV="1">
            <a:off x="5934292" y="2209800"/>
            <a:ext cx="0" cy="45741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C3C15A-0E4E-7820-2CF8-2BF1892F045E}"/>
              </a:ext>
            </a:extLst>
          </p:cNvPr>
          <p:cNvCxnSpPr>
            <a:cxnSpLocks/>
          </p:cNvCxnSpPr>
          <p:nvPr/>
        </p:nvCxnSpPr>
        <p:spPr>
          <a:xfrm>
            <a:off x="2940354" y="4950696"/>
            <a:ext cx="653989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8A109E-ADD3-C989-55BA-DD550F3C513F}"/>
              </a:ext>
            </a:extLst>
          </p:cNvPr>
          <p:cNvGrpSpPr/>
          <p:nvPr/>
        </p:nvGrpSpPr>
        <p:grpSpPr>
          <a:xfrm>
            <a:off x="2385674" y="2794666"/>
            <a:ext cx="4204290" cy="2260795"/>
            <a:chOff x="1422737" y="2493425"/>
            <a:chExt cx="4204290" cy="226079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76E2B07-FC1E-9F87-6AE2-2B926D05A1CF}"/>
                </a:ext>
              </a:extLst>
            </p:cNvPr>
            <p:cNvGrpSpPr/>
            <p:nvPr/>
          </p:nvGrpSpPr>
          <p:grpSpPr>
            <a:xfrm>
              <a:off x="1422737" y="2493425"/>
              <a:ext cx="3861724" cy="2260795"/>
              <a:chOff x="1936520" y="2693450"/>
              <a:chExt cx="3861724" cy="2260795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D370FA3-1C9F-DF0E-232C-10B35EC7FA88}"/>
                  </a:ext>
                </a:extLst>
              </p:cNvPr>
              <p:cNvSpPr/>
              <p:nvPr/>
            </p:nvSpPr>
            <p:spPr>
              <a:xfrm>
                <a:off x="4061345" y="2693450"/>
                <a:ext cx="532182" cy="101611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AE45A00-517F-8B8D-5898-6A40ECB51C73}"/>
                  </a:ext>
                </a:extLst>
              </p:cNvPr>
              <p:cNvSpPr/>
              <p:nvPr/>
            </p:nvSpPr>
            <p:spPr>
              <a:xfrm>
                <a:off x="5171518" y="3178846"/>
                <a:ext cx="626726" cy="5307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BD17BE2-3326-A5A9-1967-C97FE7E99698}"/>
                  </a:ext>
                </a:extLst>
              </p:cNvPr>
              <p:cNvSpPr/>
              <p:nvPr/>
            </p:nvSpPr>
            <p:spPr>
              <a:xfrm>
                <a:off x="1936520" y="4423526"/>
                <a:ext cx="626726" cy="5307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EA253AB-F420-15AA-D1C6-412A764E6293}"/>
                  </a:ext>
                </a:extLst>
              </p:cNvPr>
              <p:cNvSpPr/>
              <p:nvPr/>
            </p:nvSpPr>
            <p:spPr>
              <a:xfrm>
                <a:off x="1936520" y="3288012"/>
                <a:ext cx="626726" cy="5307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A79A569-AF72-700C-98FC-D9D38BA61A7C}"/>
                </a:ext>
              </a:extLst>
            </p:cNvPr>
            <p:cNvGrpSpPr/>
            <p:nvPr/>
          </p:nvGrpSpPr>
          <p:grpSpPr>
            <a:xfrm>
              <a:off x="4368202" y="2583278"/>
              <a:ext cx="1258825" cy="2121841"/>
              <a:chOff x="5196735" y="2647576"/>
              <a:chExt cx="1258825" cy="2121841"/>
            </a:xfrm>
          </p:grpSpPr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36BDC91B-E880-8FEC-584C-977CC54E219F}"/>
                  </a:ext>
                </a:extLst>
              </p:cNvPr>
              <p:cNvSpPr/>
              <p:nvPr/>
            </p:nvSpPr>
            <p:spPr>
              <a:xfrm rot="10800000">
                <a:off x="5196735" y="2647576"/>
                <a:ext cx="1258825" cy="1955835"/>
              </a:xfrm>
              <a:prstGeom prst="triangl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BECD804-4FC5-FA3E-D1CF-37F45C5BE252}"/>
                  </a:ext>
                </a:extLst>
              </p:cNvPr>
              <p:cNvSpPr/>
              <p:nvPr/>
            </p:nvSpPr>
            <p:spPr>
              <a:xfrm>
                <a:off x="5718497" y="4554310"/>
                <a:ext cx="215299" cy="21510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31BD13C-1766-4CCD-045F-3CB5EFB90337}"/>
              </a:ext>
            </a:extLst>
          </p:cNvPr>
          <p:cNvSpPr txBox="1"/>
          <p:nvPr/>
        </p:nvSpPr>
        <p:spPr>
          <a:xfrm>
            <a:off x="513783" y="383006"/>
            <a:ext cx="113462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모든 물체를 이렇게 관측자 기준으로 이동시키는 것은 굉장히 유리한 면이 몇가지가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 바깥에 나간 물체를 찾기 쉬워진다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세상의 축을 다음과 같이 처리했을 때 </a:t>
            </a:r>
            <a:r>
              <a:rPr lang="en-US" altLang="ko-KR" dirty="0"/>
              <a:t>z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작은 범위를 가진 애들은 </a:t>
            </a:r>
            <a:r>
              <a:rPr lang="ko-KR" altLang="en-US" dirty="0" err="1"/>
              <a:t>안그려도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요약하자면 세상의 화면에 보일 물체들을 원점 앞으로 모으는 역할을 한다</a:t>
            </a:r>
            <a:r>
              <a:rPr lang="en-US" altLang="ko-KR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994893-29C7-F3FD-B2ED-DDF4FAEB1FFB}"/>
              </a:ext>
            </a:extLst>
          </p:cNvPr>
          <p:cNvSpPr/>
          <p:nvPr/>
        </p:nvSpPr>
        <p:spPr>
          <a:xfrm>
            <a:off x="4640848" y="5559893"/>
            <a:ext cx="626726" cy="530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A7FCA8-CAB7-6750-2AD5-491BA4335A8B}"/>
              </a:ext>
            </a:extLst>
          </p:cNvPr>
          <p:cNvSpPr/>
          <p:nvPr/>
        </p:nvSpPr>
        <p:spPr>
          <a:xfrm>
            <a:off x="5411054" y="4153482"/>
            <a:ext cx="1042212" cy="215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모니터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C6E923-434D-9B6F-3393-F667CBC850BE}"/>
              </a:ext>
            </a:extLst>
          </p:cNvPr>
          <p:cNvSpPr/>
          <p:nvPr/>
        </p:nvSpPr>
        <p:spPr>
          <a:xfrm>
            <a:off x="6976724" y="5376651"/>
            <a:ext cx="626726" cy="530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089B9D-4587-EC3C-371C-BE36C943E6F0}"/>
              </a:ext>
            </a:extLst>
          </p:cNvPr>
          <p:cNvSpPr txBox="1"/>
          <p:nvPr/>
        </p:nvSpPr>
        <p:spPr>
          <a:xfrm>
            <a:off x="5794846" y="42291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0,0,0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9109F-23BE-1237-B94A-2C460BDC2450}"/>
              </a:ext>
            </a:extLst>
          </p:cNvPr>
          <p:cNvSpPr txBox="1"/>
          <p:nvPr/>
        </p:nvSpPr>
        <p:spPr>
          <a:xfrm>
            <a:off x="5983025" y="10576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4A7D36-A978-C163-A341-00DFBF8DAE17}"/>
              </a:ext>
            </a:extLst>
          </p:cNvPr>
          <p:cNvSpPr txBox="1"/>
          <p:nvPr/>
        </p:nvSpPr>
        <p:spPr>
          <a:xfrm>
            <a:off x="9476888" y="44090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49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3C882-550B-EC5F-8091-E7FBA468F0EE}"/>
              </a:ext>
            </a:extLst>
          </p:cNvPr>
          <p:cNvSpPr txBox="1"/>
          <p:nvPr/>
        </p:nvSpPr>
        <p:spPr>
          <a:xfrm>
            <a:off x="513783" y="383006"/>
            <a:ext cx="11346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모든 물체가 관측자 기준으로 이동하고 회전했기 때문에 화면에 보이는 물체는 정규화 시키기 쉬워집니다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정규화란</a:t>
            </a:r>
            <a:r>
              <a:rPr lang="ko-KR" altLang="en-US" dirty="0"/>
              <a:t> </a:t>
            </a:r>
            <a:r>
              <a:rPr lang="en-US" altLang="ko-KR" dirty="0"/>
              <a:t>0~1</a:t>
            </a:r>
            <a:r>
              <a:rPr lang="ko-KR" altLang="en-US" dirty="0"/>
              <a:t>사이의 값으로 변형하는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행렬을 배우기 위해서는 회전행렬에 대해서 이해해야 하는데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회전행렬은 아래와 같은 부분에 영향을 주는 행렬로 </a:t>
            </a:r>
            <a:r>
              <a:rPr lang="en-US" altLang="ko-KR" dirty="0"/>
              <a:t>cos sin</a:t>
            </a:r>
            <a:r>
              <a:rPr lang="ko-KR" altLang="en-US" dirty="0"/>
              <a:t>을 통해서 만들어야 한다고 고정관이 </a:t>
            </a:r>
            <a:r>
              <a:rPr lang="ko-KR" altLang="en-US" dirty="0" err="1"/>
              <a:t>생길수가</a:t>
            </a:r>
            <a:r>
              <a:rPr lang="ko-KR" altLang="en-US" dirty="0"/>
              <a:t> 있지만 회전행렬은 다른 방식으로 </a:t>
            </a:r>
            <a:r>
              <a:rPr lang="ko-KR" altLang="en-US" dirty="0" err="1"/>
              <a:t>이해할수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 err="1"/>
              <a:t>항등행렬부터가</a:t>
            </a:r>
            <a:r>
              <a:rPr lang="ko-KR" altLang="en-US" dirty="0"/>
              <a:t> 회전행렬이다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5A26F8-3E4D-6C1F-F726-1BFAB4623B20}"/>
              </a:ext>
            </a:extLst>
          </p:cNvPr>
          <p:cNvSpPr/>
          <p:nvPr/>
        </p:nvSpPr>
        <p:spPr>
          <a:xfrm>
            <a:off x="407968" y="2639590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Cos()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E554E2-85E2-C8B0-75AD-C16AB6961586}"/>
              </a:ext>
            </a:extLst>
          </p:cNvPr>
          <p:cNvSpPr/>
          <p:nvPr/>
        </p:nvSpPr>
        <p:spPr>
          <a:xfrm>
            <a:off x="1270626" y="2635037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DFD8B1-02D9-20BF-901A-81080BD74577}"/>
              </a:ext>
            </a:extLst>
          </p:cNvPr>
          <p:cNvSpPr/>
          <p:nvPr/>
        </p:nvSpPr>
        <p:spPr>
          <a:xfrm>
            <a:off x="395763" y="3376742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24D18B-F3C2-C237-5242-4C4D591B2B51}"/>
              </a:ext>
            </a:extLst>
          </p:cNvPr>
          <p:cNvSpPr/>
          <p:nvPr/>
        </p:nvSpPr>
        <p:spPr>
          <a:xfrm>
            <a:off x="1270626" y="3374466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69505A-6C75-3E41-7EBD-28E3F69B6B44}"/>
              </a:ext>
            </a:extLst>
          </p:cNvPr>
          <p:cNvSpPr/>
          <p:nvPr/>
        </p:nvSpPr>
        <p:spPr>
          <a:xfrm>
            <a:off x="371352" y="4138546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6CF3C4-CAB4-B479-45CA-A7E774C28205}"/>
              </a:ext>
            </a:extLst>
          </p:cNvPr>
          <p:cNvSpPr/>
          <p:nvPr/>
        </p:nvSpPr>
        <p:spPr>
          <a:xfrm>
            <a:off x="1246214" y="4136269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53AD6A-6054-DD22-6E78-BFCF50CD8873}"/>
              </a:ext>
            </a:extLst>
          </p:cNvPr>
          <p:cNvSpPr/>
          <p:nvPr/>
        </p:nvSpPr>
        <p:spPr>
          <a:xfrm>
            <a:off x="371352" y="4903629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090F63-5E68-66AF-3806-B2BC23EDBC24}"/>
              </a:ext>
            </a:extLst>
          </p:cNvPr>
          <p:cNvSpPr/>
          <p:nvPr/>
        </p:nvSpPr>
        <p:spPr>
          <a:xfrm>
            <a:off x="1246214" y="4905906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2845A2-42BB-1DE2-9571-3563EF1A984F}"/>
              </a:ext>
            </a:extLst>
          </p:cNvPr>
          <p:cNvSpPr/>
          <p:nvPr/>
        </p:nvSpPr>
        <p:spPr>
          <a:xfrm>
            <a:off x="2157694" y="2627205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EABA80-D769-4F66-B5AE-95CB04298874}"/>
              </a:ext>
            </a:extLst>
          </p:cNvPr>
          <p:cNvSpPr/>
          <p:nvPr/>
        </p:nvSpPr>
        <p:spPr>
          <a:xfrm>
            <a:off x="2995940" y="2629481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3CBFDE-5B80-E52C-D54C-645418F4CC7A}"/>
              </a:ext>
            </a:extLst>
          </p:cNvPr>
          <p:cNvSpPr/>
          <p:nvPr/>
        </p:nvSpPr>
        <p:spPr>
          <a:xfrm>
            <a:off x="2145488" y="3374466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8DE294-EAB3-04FB-454B-506D765C37EA}"/>
              </a:ext>
            </a:extLst>
          </p:cNvPr>
          <p:cNvSpPr/>
          <p:nvPr/>
        </p:nvSpPr>
        <p:spPr>
          <a:xfrm>
            <a:off x="3020351" y="3372189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6F7428-3E27-C5CA-08A1-5D122A7DE304}"/>
              </a:ext>
            </a:extLst>
          </p:cNvPr>
          <p:cNvSpPr/>
          <p:nvPr/>
        </p:nvSpPr>
        <p:spPr>
          <a:xfrm>
            <a:off x="2121077" y="4136269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415A6D-83D4-5314-FB94-5306D9A089EB}"/>
              </a:ext>
            </a:extLst>
          </p:cNvPr>
          <p:cNvSpPr/>
          <p:nvPr/>
        </p:nvSpPr>
        <p:spPr>
          <a:xfrm>
            <a:off x="2995940" y="4133993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A32FF9-89A8-47BD-FE67-809C11A438DD}"/>
              </a:ext>
            </a:extLst>
          </p:cNvPr>
          <p:cNvSpPr/>
          <p:nvPr/>
        </p:nvSpPr>
        <p:spPr>
          <a:xfrm>
            <a:off x="2121077" y="4905906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187949-F2BF-E7B3-E35F-B458488B94DC}"/>
              </a:ext>
            </a:extLst>
          </p:cNvPr>
          <p:cNvSpPr/>
          <p:nvPr/>
        </p:nvSpPr>
        <p:spPr>
          <a:xfrm>
            <a:off x="2995940" y="4903629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16DB442F-72A1-C283-0C3E-4D1C68C41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97810"/>
              </p:ext>
            </p:extLst>
          </p:nvPr>
        </p:nvGraphicFramePr>
        <p:xfrm>
          <a:off x="5644939" y="2508821"/>
          <a:ext cx="3622888" cy="3558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722">
                  <a:extLst>
                    <a:ext uri="{9D8B030D-6E8A-4147-A177-3AD203B41FA5}">
                      <a16:colId xmlns:a16="http://schemas.microsoft.com/office/drawing/2014/main" val="2011424390"/>
                    </a:ext>
                  </a:extLst>
                </a:gridCol>
                <a:gridCol w="905722">
                  <a:extLst>
                    <a:ext uri="{9D8B030D-6E8A-4147-A177-3AD203B41FA5}">
                      <a16:colId xmlns:a16="http://schemas.microsoft.com/office/drawing/2014/main" val="2438889878"/>
                    </a:ext>
                  </a:extLst>
                </a:gridCol>
                <a:gridCol w="905722">
                  <a:extLst>
                    <a:ext uri="{9D8B030D-6E8A-4147-A177-3AD203B41FA5}">
                      <a16:colId xmlns:a16="http://schemas.microsoft.com/office/drawing/2014/main" val="268916411"/>
                    </a:ext>
                  </a:extLst>
                </a:gridCol>
                <a:gridCol w="905722">
                  <a:extLst>
                    <a:ext uri="{9D8B030D-6E8A-4147-A177-3AD203B41FA5}">
                      <a16:colId xmlns:a16="http://schemas.microsoft.com/office/drawing/2014/main" val="1633840925"/>
                    </a:ext>
                  </a:extLst>
                </a:gridCol>
              </a:tblGrid>
              <a:tr h="889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4706"/>
                  </a:ext>
                </a:extLst>
              </a:tr>
              <a:tr h="889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377118"/>
                  </a:ext>
                </a:extLst>
              </a:tr>
              <a:tr h="889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07712"/>
                  </a:ext>
                </a:extLst>
              </a:tr>
              <a:tr h="889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6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24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9">
            <a:extLst>
              <a:ext uri="{FF2B5EF4-FFF2-40B4-BE49-F238E27FC236}">
                <a16:creationId xmlns:a16="http://schemas.microsoft.com/office/drawing/2014/main" id="{F24A0227-6C17-3258-E648-4D7AA14D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7970"/>
              </p:ext>
            </p:extLst>
          </p:nvPr>
        </p:nvGraphicFramePr>
        <p:xfrm>
          <a:off x="1692064" y="2794571"/>
          <a:ext cx="3622888" cy="3558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722">
                  <a:extLst>
                    <a:ext uri="{9D8B030D-6E8A-4147-A177-3AD203B41FA5}">
                      <a16:colId xmlns:a16="http://schemas.microsoft.com/office/drawing/2014/main" val="2011424390"/>
                    </a:ext>
                  </a:extLst>
                </a:gridCol>
                <a:gridCol w="905722">
                  <a:extLst>
                    <a:ext uri="{9D8B030D-6E8A-4147-A177-3AD203B41FA5}">
                      <a16:colId xmlns:a16="http://schemas.microsoft.com/office/drawing/2014/main" val="2438889878"/>
                    </a:ext>
                  </a:extLst>
                </a:gridCol>
                <a:gridCol w="905722">
                  <a:extLst>
                    <a:ext uri="{9D8B030D-6E8A-4147-A177-3AD203B41FA5}">
                      <a16:colId xmlns:a16="http://schemas.microsoft.com/office/drawing/2014/main" val="268916411"/>
                    </a:ext>
                  </a:extLst>
                </a:gridCol>
                <a:gridCol w="905722">
                  <a:extLst>
                    <a:ext uri="{9D8B030D-6E8A-4147-A177-3AD203B41FA5}">
                      <a16:colId xmlns:a16="http://schemas.microsoft.com/office/drawing/2014/main" val="1633840925"/>
                    </a:ext>
                  </a:extLst>
                </a:gridCol>
              </a:tblGrid>
              <a:tr h="889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4706"/>
                  </a:ext>
                </a:extLst>
              </a:tr>
              <a:tr h="889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377118"/>
                  </a:ext>
                </a:extLst>
              </a:tr>
              <a:tr h="889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07712"/>
                  </a:ext>
                </a:extLst>
              </a:tr>
              <a:tr h="889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637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8AE667-A255-C18D-6F05-EC56F30D4468}"/>
              </a:ext>
            </a:extLst>
          </p:cNvPr>
          <p:cNvSpPr txBox="1"/>
          <p:nvPr/>
        </p:nvSpPr>
        <p:spPr>
          <a:xfrm>
            <a:off x="390524" y="419785"/>
            <a:ext cx="109061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행렬을 봤을 때 벡터가 </a:t>
            </a:r>
            <a:r>
              <a:rPr lang="en-US" altLang="ko-KR" dirty="0"/>
              <a:t>4</a:t>
            </a:r>
            <a:r>
              <a:rPr lang="ko-KR" altLang="en-US" dirty="0"/>
              <a:t>개 </a:t>
            </a:r>
            <a:r>
              <a:rPr lang="ko-KR" altLang="en-US" dirty="0" err="1"/>
              <a:t>모여있는</a:t>
            </a:r>
            <a:r>
              <a:rPr lang="ko-KR" altLang="en-US" dirty="0"/>
              <a:t> 행렬이라고도 볼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Xyz</a:t>
            </a:r>
            <a:r>
              <a:rPr lang="ko-KR" altLang="en-US" dirty="0"/>
              <a:t>의 각도가 적용된 회전행렬은 필수적으로 절대적으로 길이가 </a:t>
            </a:r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en-US" altLang="ko-KR" dirty="0"/>
              <a:t>3</a:t>
            </a:r>
            <a:r>
              <a:rPr lang="ko-KR" altLang="en-US" dirty="0"/>
              <a:t>개의 벡터 집합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회전행렬은 벡터 </a:t>
            </a:r>
            <a:r>
              <a:rPr lang="en-US" altLang="ko-KR" dirty="0"/>
              <a:t>3</a:t>
            </a:r>
            <a:r>
              <a:rPr lang="ko-KR" altLang="en-US" dirty="0"/>
              <a:t>개의 축의 집합이다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회전행렬의 </a:t>
            </a:r>
            <a:r>
              <a:rPr lang="en-US" altLang="ko-KR" dirty="0"/>
              <a:t>3</a:t>
            </a:r>
            <a:r>
              <a:rPr lang="ko-KR" altLang="en-US" dirty="0"/>
              <a:t>개의 벡터를 기저벡터라고 부른다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회전행렬의 </a:t>
            </a:r>
            <a:r>
              <a:rPr lang="en-US" altLang="ko-KR" dirty="0"/>
              <a:t>3</a:t>
            </a:r>
            <a:r>
              <a:rPr lang="ko-KR" altLang="en-US" dirty="0"/>
              <a:t>개의 기저벡터들은 </a:t>
            </a:r>
            <a:r>
              <a:rPr lang="ko-KR" altLang="en-US" dirty="0" err="1"/>
              <a:t>서로간의</a:t>
            </a:r>
            <a:r>
              <a:rPr lang="ko-KR" altLang="en-US" dirty="0"/>
              <a:t> 수직이다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회전행렬의 </a:t>
            </a:r>
            <a:r>
              <a:rPr lang="en-US" altLang="ko-KR" dirty="0"/>
              <a:t>3</a:t>
            </a:r>
            <a:r>
              <a:rPr lang="ko-KR" altLang="en-US" dirty="0"/>
              <a:t>개의 벡터들은 길이가 각자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1DCA72-6E07-DC66-842B-E11D5F9F8EAF}"/>
              </a:ext>
            </a:extLst>
          </p:cNvPr>
          <p:cNvGrpSpPr/>
          <p:nvPr/>
        </p:nvGrpSpPr>
        <p:grpSpPr>
          <a:xfrm>
            <a:off x="1150290" y="2538225"/>
            <a:ext cx="4719240" cy="3787200"/>
            <a:chOff x="550215" y="1299975"/>
            <a:chExt cx="4719240" cy="37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E4D8B78-B18D-7711-4C25-91866C0BAF52}"/>
                    </a:ext>
                  </a:extLst>
                </p14:cNvPr>
                <p14:cNvContentPartPr/>
                <p14:nvPr/>
              </p14:nvContentPartPr>
              <p14:xfrm>
                <a:off x="1055295" y="1299975"/>
                <a:ext cx="4214160" cy="11026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E4D8B78-B18D-7711-4C25-91866C0BAF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6295" y="1290975"/>
                  <a:ext cx="4231800" cy="11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0592B78-0A59-F689-1DE0-538E883B0B5D}"/>
                    </a:ext>
                  </a:extLst>
                </p14:cNvPr>
                <p14:cNvContentPartPr/>
                <p14:nvPr/>
              </p14:nvContentPartPr>
              <p14:xfrm>
                <a:off x="702495" y="2408775"/>
                <a:ext cx="4317840" cy="10022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0592B78-0A59-F689-1DE0-538E883B0B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3495" y="2400135"/>
                  <a:ext cx="4335480" cy="10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752BB3F-989A-5534-9556-D33018E2C274}"/>
                    </a:ext>
                  </a:extLst>
                </p14:cNvPr>
                <p14:cNvContentPartPr/>
                <p14:nvPr/>
              </p14:nvContentPartPr>
              <p14:xfrm>
                <a:off x="666135" y="3314535"/>
                <a:ext cx="4109760" cy="7542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752BB3F-989A-5534-9556-D33018E2C2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7495" y="3305895"/>
                  <a:ext cx="412740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B98FD39-EE3F-FBBB-9CDD-89E246365451}"/>
                    </a:ext>
                  </a:extLst>
                </p14:cNvPr>
                <p14:cNvContentPartPr/>
                <p14:nvPr/>
              </p14:nvContentPartPr>
              <p14:xfrm>
                <a:off x="550215" y="4142535"/>
                <a:ext cx="4452120" cy="9446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B98FD39-EE3F-FBBB-9CDD-89E2463654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1215" y="4133895"/>
                  <a:ext cx="4469760" cy="962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2406AB-9B4E-1DF2-C7C9-0B2999D6F345}"/>
              </a:ext>
            </a:extLst>
          </p:cNvPr>
          <p:cNvSpPr txBox="1"/>
          <p:nvPr/>
        </p:nvSpPr>
        <p:spPr>
          <a:xfrm>
            <a:off x="5967223" y="2736078"/>
            <a:ext cx="4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X</a:t>
            </a:r>
            <a:endParaRPr lang="ko-KR" altLang="en-US" sz="3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337F8-E05E-94E9-801A-D0C65E2C61AE}"/>
              </a:ext>
            </a:extLst>
          </p:cNvPr>
          <p:cNvSpPr txBox="1"/>
          <p:nvPr/>
        </p:nvSpPr>
        <p:spPr>
          <a:xfrm>
            <a:off x="5977727" y="3871146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Y</a:t>
            </a:r>
            <a:endParaRPr lang="ko-KR" altLang="en-US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58887-488E-9175-F0D7-CBE12FDF281E}"/>
              </a:ext>
            </a:extLst>
          </p:cNvPr>
          <p:cNvSpPr txBox="1"/>
          <p:nvPr/>
        </p:nvSpPr>
        <p:spPr>
          <a:xfrm>
            <a:off x="5785122" y="4613038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Z</a:t>
            </a:r>
            <a:endParaRPr lang="ko-KR" altLang="en-US"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FB5DE-696E-024E-077C-E5F0C9768FC6}"/>
              </a:ext>
            </a:extLst>
          </p:cNvPr>
          <p:cNvSpPr txBox="1"/>
          <p:nvPr/>
        </p:nvSpPr>
        <p:spPr>
          <a:xfrm>
            <a:off x="5856726" y="5486244"/>
            <a:ext cx="5517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W</a:t>
            </a:r>
            <a:endParaRPr lang="ko-KR" altLang="en-US" sz="3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787A8FE-95E4-087B-EF21-9BB1447BDF5E}"/>
                  </a:ext>
                </a:extLst>
              </p14:cNvPr>
              <p14:cNvContentPartPr/>
              <p14:nvPr/>
            </p14:nvContentPartPr>
            <p14:xfrm>
              <a:off x="6467130" y="3019185"/>
              <a:ext cx="229320" cy="3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787A8FE-95E4-087B-EF21-9BB1447BDF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58490" y="3010545"/>
                <a:ext cx="246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0B080DF-630F-7FC0-7CCB-1B2AD8C6EDDB}"/>
                  </a:ext>
                </a:extLst>
              </p14:cNvPr>
              <p14:cNvContentPartPr/>
              <p14:nvPr/>
            </p14:nvContentPartPr>
            <p14:xfrm>
              <a:off x="6438690" y="4172625"/>
              <a:ext cx="214200" cy="93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0B080DF-630F-7FC0-7CCB-1B2AD8C6ED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0050" y="4163625"/>
                <a:ext cx="2318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96112A7A-6BF7-7B32-C816-979CA3CAAE23}"/>
                  </a:ext>
                </a:extLst>
              </p14:cNvPr>
              <p14:cNvContentPartPr/>
              <p14:nvPr/>
            </p14:nvContentPartPr>
            <p14:xfrm>
              <a:off x="6362370" y="4914585"/>
              <a:ext cx="274320" cy="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96112A7A-6BF7-7B32-C816-979CA3CAAE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53730" y="4905945"/>
                <a:ext cx="2919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282ADF3-E0CA-EE3B-589A-8F3177476419}"/>
              </a:ext>
            </a:extLst>
          </p:cNvPr>
          <p:cNvSpPr txBox="1"/>
          <p:nvPr/>
        </p:nvSpPr>
        <p:spPr>
          <a:xfrm>
            <a:off x="7009431" y="2828411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회전에 영향을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2B40F5-DB41-B468-E39D-0FDDB82E3A78}"/>
              </a:ext>
            </a:extLst>
          </p:cNvPr>
          <p:cNvSpPr txBox="1"/>
          <p:nvPr/>
        </p:nvSpPr>
        <p:spPr>
          <a:xfrm>
            <a:off x="6885606" y="3963479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회전에 영향을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794BE0-3EB0-608B-3EAA-CD6943C1A3A8}"/>
              </a:ext>
            </a:extLst>
          </p:cNvPr>
          <p:cNvSpPr txBox="1"/>
          <p:nvPr/>
        </p:nvSpPr>
        <p:spPr>
          <a:xfrm>
            <a:off x="7009431" y="4745219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회전에 영향을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51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AC55FD-B244-8BE2-E950-ECBEEB4C0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84" y="1866734"/>
            <a:ext cx="10120877" cy="29529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CCCD24-0040-494F-055A-7D3AADE7B6D0}"/>
              </a:ext>
            </a:extLst>
          </p:cNvPr>
          <p:cNvSpPr txBox="1"/>
          <p:nvPr/>
        </p:nvSpPr>
        <p:spPr>
          <a:xfrm>
            <a:off x="390524" y="419785"/>
            <a:ext cx="10906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E-08 &lt;= </a:t>
            </a:r>
            <a:r>
              <a:rPr lang="ko-KR" altLang="en-US" dirty="0"/>
              <a:t>이런 숫자가 보이면 그냥 </a:t>
            </a:r>
            <a:r>
              <a:rPr lang="en-US" altLang="ko-KR" dirty="0"/>
              <a:t>0</a:t>
            </a:r>
            <a:r>
              <a:rPr lang="ko-KR" altLang="en-US" dirty="0"/>
              <a:t>이라고 생각해도 좋다</a:t>
            </a:r>
            <a:r>
              <a:rPr lang="en-US" altLang="ko-KR" dirty="0"/>
              <a:t>. </a:t>
            </a:r>
            <a:r>
              <a:rPr lang="ko-KR" altLang="en-US" dirty="0"/>
              <a:t>계산상 너무 작은 숫자라서 실수로 표현이 불가능하면 저렇게 표현되고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Y</a:t>
            </a:r>
            <a:r>
              <a:rPr lang="ko-KR" altLang="en-US" dirty="0"/>
              <a:t>축으로 </a:t>
            </a:r>
            <a:r>
              <a:rPr lang="en-US" altLang="ko-KR" dirty="0"/>
              <a:t>90</a:t>
            </a:r>
            <a:r>
              <a:rPr lang="ko-KR" altLang="en-US" dirty="0"/>
              <a:t>도 돌아간 행렬을 확인해보면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0678E31-588D-620F-4E25-E814FB0FC274}"/>
                  </a:ext>
                </a:extLst>
              </p14:cNvPr>
              <p14:cNvContentPartPr/>
              <p14:nvPr/>
            </p14:nvContentPartPr>
            <p14:xfrm>
              <a:off x="4960935" y="3714495"/>
              <a:ext cx="4107600" cy="3920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0678E31-588D-620F-4E25-E814FB0FC2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2295" y="3705495"/>
                <a:ext cx="41252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001061F-1C75-858B-32B1-4C7E0AB86943}"/>
                  </a:ext>
                </a:extLst>
              </p14:cNvPr>
              <p14:cNvContentPartPr/>
              <p14:nvPr/>
            </p14:nvContentPartPr>
            <p14:xfrm>
              <a:off x="4827735" y="3371055"/>
              <a:ext cx="3651480" cy="3945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001061F-1C75-858B-32B1-4C7E0AB869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9095" y="3362415"/>
                <a:ext cx="366912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515A2CD-837E-3900-0E10-F7CB200B3231}"/>
                  </a:ext>
                </a:extLst>
              </p14:cNvPr>
              <p14:cNvContentPartPr/>
              <p14:nvPr/>
            </p14:nvContentPartPr>
            <p14:xfrm>
              <a:off x="4846455" y="3065415"/>
              <a:ext cx="4157640" cy="4219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515A2CD-837E-3900-0E10-F7CB200B32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7455" y="3056775"/>
                <a:ext cx="4175280" cy="4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38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BC02BB8-1136-233D-621C-EFC4ABDE6540}"/>
              </a:ext>
            </a:extLst>
          </p:cNvPr>
          <p:cNvCxnSpPr>
            <a:cxnSpLocks/>
          </p:cNvCxnSpPr>
          <p:nvPr/>
        </p:nvCxnSpPr>
        <p:spPr>
          <a:xfrm flipV="1">
            <a:off x="4076917" y="-80496"/>
            <a:ext cx="0" cy="45741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88E2600-0ED4-27E7-71D4-54F95CEB8F64}"/>
              </a:ext>
            </a:extLst>
          </p:cNvPr>
          <p:cNvCxnSpPr>
            <a:cxnSpLocks/>
          </p:cNvCxnSpPr>
          <p:nvPr/>
        </p:nvCxnSpPr>
        <p:spPr>
          <a:xfrm>
            <a:off x="1082979" y="2660400"/>
            <a:ext cx="653989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E20EA2-99DD-7410-C711-9A796DDFC584}"/>
              </a:ext>
            </a:extLst>
          </p:cNvPr>
          <p:cNvGrpSpPr/>
          <p:nvPr/>
        </p:nvGrpSpPr>
        <p:grpSpPr>
          <a:xfrm rot="18807319">
            <a:off x="-567075" y="1173047"/>
            <a:ext cx="4204290" cy="2260795"/>
            <a:chOff x="1422737" y="2493425"/>
            <a:chExt cx="4204290" cy="226079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EB4C304-F128-66AF-60E5-987BF4AF3594}"/>
                </a:ext>
              </a:extLst>
            </p:cNvPr>
            <p:cNvGrpSpPr/>
            <p:nvPr/>
          </p:nvGrpSpPr>
          <p:grpSpPr>
            <a:xfrm>
              <a:off x="1422737" y="2493425"/>
              <a:ext cx="3861724" cy="2260795"/>
              <a:chOff x="1936520" y="2693450"/>
              <a:chExt cx="3861724" cy="2260795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7BB0BA7-C4A3-605C-8D78-87EC6C6EF912}"/>
                  </a:ext>
                </a:extLst>
              </p:cNvPr>
              <p:cNvSpPr/>
              <p:nvPr/>
            </p:nvSpPr>
            <p:spPr>
              <a:xfrm>
                <a:off x="4061345" y="2693450"/>
                <a:ext cx="532182" cy="101611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9922B0E-920D-038F-CB3B-6C271F6CA87B}"/>
                  </a:ext>
                </a:extLst>
              </p:cNvPr>
              <p:cNvSpPr/>
              <p:nvPr/>
            </p:nvSpPr>
            <p:spPr>
              <a:xfrm>
                <a:off x="5171518" y="3178846"/>
                <a:ext cx="626726" cy="5307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987AE55-2C27-0B2F-446D-AFF9F6248A2A}"/>
                  </a:ext>
                </a:extLst>
              </p:cNvPr>
              <p:cNvSpPr/>
              <p:nvPr/>
            </p:nvSpPr>
            <p:spPr>
              <a:xfrm>
                <a:off x="1936520" y="4423526"/>
                <a:ext cx="626726" cy="5307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D9E65CA-3C81-16BC-B9B6-30F6CA3A2307}"/>
                  </a:ext>
                </a:extLst>
              </p:cNvPr>
              <p:cNvSpPr/>
              <p:nvPr/>
            </p:nvSpPr>
            <p:spPr>
              <a:xfrm>
                <a:off x="1936520" y="3288012"/>
                <a:ext cx="626726" cy="5307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1407A31-F20D-492F-B0E2-5EB7D93950D6}"/>
                </a:ext>
              </a:extLst>
            </p:cNvPr>
            <p:cNvGrpSpPr/>
            <p:nvPr/>
          </p:nvGrpSpPr>
          <p:grpSpPr>
            <a:xfrm>
              <a:off x="4368202" y="2583278"/>
              <a:ext cx="1258825" cy="2121841"/>
              <a:chOff x="5196735" y="2647576"/>
              <a:chExt cx="1258825" cy="2121841"/>
            </a:xfrm>
          </p:grpSpPr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18EF6883-0192-74CD-1EFD-8D55217DAED7}"/>
                  </a:ext>
                </a:extLst>
              </p:cNvPr>
              <p:cNvSpPr/>
              <p:nvPr/>
            </p:nvSpPr>
            <p:spPr>
              <a:xfrm rot="10800000">
                <a:off x="5196735" y="2647576"/>
                <a:ext cx="1258825" cy="1955835"/>
              </a:xfrm>
              <a:prstGeom prst="triangl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B7EE4B3-A2A3-ED66-1D76-67F5F9FCEC86}"/>
                  </a:ext>
                </a:extLst>
              </p:cNvPr>
              <p:cNvSpPr/>
              <p:nvPr/>
            </p:nvSpPr>
            <p:spPr>
              <a:xfrm>
                <a:off x="5718497" y="4554310"/>
                <a:ext cx="215299" cy="21510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A407266-10F0-CE2C-78DD-59C7C1F5862E}"/>
              </a:ext>
            </a:extLst>
          </p:cNvPr>
          <p:cNvSpPr txBox="1"/>
          <p:nvPr/>
        </p:nvSpPr>
        <p:spPr>
          <a:xfrm>
            <a:off x="9476888" y="44090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CDE2F11-1D0D-D1DF-63DF-36109FDDB5FB}"/>
              </a:ext>
            </a:extLst>
          </p:cNvPr>
          <p:cNvCxnSpPr>
            <a:cxnSpLocks/>
          </p:cNvCxnSpPr>
          <p:nvPr/>
        </p:nvCxnSpPr>
        <p:spPr>
          <a:xfrm flipV="1">
            <a:off x="8646046" y="2310279"/>
            <a:ext cx="0" cy="45741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13D092C-ED5B-78D0-6711-B5D069DD668A}"/>
              </a:ext>
            </a:extLst>
          </p:cNvPr>
          <p:cNvCxnSpPr>
            <a:cxnSpLocks/>
          </p:cNvCxnSpPr>
          <p:nvPr/>
        </p:nvCxnSpPr>
        <p:spPr>
          <a:xfrm>
            <a:off x="5652108" y="5051175"/>
            <a:ext cx="653989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8F10749-0F2A-1A24-5BB0-F252C4269AA7}"/>
              </a:ext>
            </a:extLst>
          </p:cNvPr>
          <p:cNvGrpSpPr/>
          <p:nvPr/>
        </p:nvGrpSpPr>
        <p:grpSpPr>
          <a:xfrm>
            <a:off x="5078379" y="3000005"/>
            <a:ext cx="4204290" cy="2260795"/>
            <a:chOff x="1422737" y="2493425"/>
            <a:chExt cx="4204290" cy="226079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901BB90-3A31-5832-2BAB-27C6F2A7DA36}"/>
                </a:ext>
              </a:extLst>
            </p:cNvPr>
            <p:cNvGrpSpPr/>
            <p:nvPr/>
          </p:nvGrpSpPr>
          <p:grpSpPr>
            <a:xfrm>
              <a:off x="1422737" y="2493425"/>
              <a:ext cx="3861724" cy="2260795"/>
              <a:chOff x="1936520" y="2693450"/>
              <a:chExt cx="3861724" cy="226079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E8F2D9C-7B7F-8775-F71A-227A05909693}"/>
                  </a:ext>
                </a:extLst>
              </p:cNvPr>
              <p:cNvSpPr/>
              <p:nvPr/>
            </p:nvSpPr>
            <p:spPr>
              <a:xfrm>
                <a:off x="4061345" y="2693450"/>
                <a:ext cx="532182" cy="101611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769F1A5-3869-805E-5351-14457928E044}"/>
                  </a:ext>
                </a:extLst>
              </p:cNvPr>
              <p:cNvSpPr/>
              <p:nvPr/>
            </p:nvSpPr>
            <p:spPr>
              <a:xfrm>
                <a:off x="5171518" y="3178846"/>
                <a:ext cx="626726" cy="5307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DFB7A82-3BF2-5CF6-1F85-4D52F986A9EE}"/>
                  </a:ext>
                </a:extLst>
              </p:cNvPr>
              <p:cNvSpPr/>
              <p:nvPr/>
            </p:nvSpPr>
            <p:spPr>
              <a:xfrm>
                <a:off x="1936520" y="4423526"/>
                <a:ext cx="626726" cy="5307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F3914DE-6648-E215-B7D7-346A44858382}"/>
                  </a:ext>
                </a:extLst>
              </p:cNvPr>
              <p:cNvSpPr/>
              <p:nvPr/>
            </p:nvSpPr>
            <p:spPr>
              <a:xfrm>
                <a:off x="1936520" y="3288012"/>
                <a:ext cx="626726" cy="5307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4ECBCB2-3E9B-1AAC-050D-A927D28D71AB}"/>
                </a:ext>
              </a:extLst>
            </p:cNvPr>
            <p:cNvGrpSpPr/>
            <p:nvPr/>
          </p:nvGrpSpPr>
          <p:grpSpPr>
            <a:xfrm>
              <a:off x="4368202" y="2583278"/>
              <a:ext cx="1258825" cy="2121841"/>
              <a:chOff x="5196735" y="2647576"/>
              <a:chExt cx="1258825" cy="2121841"/>
            </a:xfrm>
          </p:grpSpPr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6820098D-3AA3-29CF-CD92-F8274CDF0B99}"/>
                  </a:ext>
                </a:extLst>
              </p:cNvPr>
              <p:cNvSpPr/>
              <p:nvPr/>
            </p:nvSpPr>
            <p:spPr>
              <a:xfrm rot="10800000">
                <a:off x="5196735" y="2647576"/>
                <a:ext cx="1258825" cy="1955835"/>
              </a:xfrm>
              <a:prstGeom prst="triangl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8A53007-F02E-3527-9F3A-62AC0879AD53}"/>
                  </a:ext>
                </a:extLst>
              </p:cNvPr>
              <p:cNvSpPr/>
              <p:nvPr/>
            </p:nvSpPr>
            <p:spPr>
              <a:xfrm>
                <a:off x="5718497" y="4554310"/>
                <a:ext cx="215299" cy="21510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552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0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226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41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1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753D82-30A2-5254-33BF-F1208C17E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48" y="2035271"/>
            <a:ext cx="4934639" cy="321037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C48B03-9A50-1119-646A-D7808D0E96EE}"/>
              </a:ext>
            </a:extLst>
          </p:cNvPr>
          <p:cNvSpPr/>
          <p:nvPr/>
        </p:nvSpPr>
        <p:spPr>
          <a:xfrm>
            <a:off x="6983236" y="2035271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B5E206-D3AC-733E-1CFD-732EE619D1D1}"/>
              </a:ext>
            </a:extLst>
          </p:cNvPr>
          <p:cNvSpPr/>
          <p:nvPr/>
        </p:nvSpPr>
        <p:spPr>
          <a:xfrm>
            <a:off x="7821482" y="2027439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537DD5-658D-34E0-D9AD-5ADA816F28EA}"/>
              </a:ext>
            </a:extLst>
          </p:cNvPr>
          <p:cNvSpPr/>
          <p:nvPr/>
        </p:nvSpPr>
        <p:spPr>
          <a:xfrm>
            <a:off x="6971031" y="2772423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4EBCA9-227B-6D2D-1F2C-CC732B03D417}"/>
              </a:ext>
            </a:extLst>
          </p:cNvPr>
          <p:cNvSpPr/>
          <p:nvPr/>
        </p:nvSpPr>
        <p:spPr>
          <a:xfrm>
            <a:off x="7845894" y="2770147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AD5F6B-B818-F33E-22F3-F8D96B45A702}"/>
              </a:ext>
            </a:extLst>
          </p:cNvPr>
          <p:cNvSpPr/>
          <p:nvPr/>
        </p:nvSpPr>
        <p:spPr>
          <a:xfrm>
            <a:off x="6946620" y="3534227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1CC95-5814-55E8-61DB-5AF05C114CF0}"/>
              </a:ext>
            </a:extLst>
          </p:cNvPr>
          <p:cNvSpPr/>
          <p:nvPr/>
        </p:nvSpPr>
        <p:spPr>
          <a:xfrm>
            <a:off x="7821482" y="3531950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1201B3-AB7C-5D54-6FBB-64BADC5A6F8F}"/>
              </a:ext>
            </a:extLst>
          </p:cNvPr>
          <p:cNvSpPr/>
          <p:nvPr/>
        </p:nvSpPr>
        <p:spPr>
          <a:xfrm>
            <a:off x="6946620" y="4299310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5DFF22-8DA3-48D2-5DA8-97617EF84F0C}"/>
              </a:ext>
            </a:extLst>
          </p:cNvPr>
          <p:cNvSpPr/>
          <p:nvPr/>
        </p:nvSpPr>
        <p:spPr>
          <a:xfrm>
            <a:off x="7821482" y="4301587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B23F02-6133-FAB6-EE37-3421EF0F46C5}"/>
              </a:ext>
            </a:extLst>
          </p:cNvPr>
          <p:cNvSpPr/>
          <p:nvPr/>
        </p:nvSpPr>
        <p:spPr>
          <a:xfrm>
            <a:off x="8732962" y="2022886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79E0EF-35D0-351E-956C-9B244983BDA4}"/>
              </a:ext>
            </a:extLst>
          </p:cNvPr>
          <p:cNvSpPr/>
          <p:nvPr/>
        </p:nvSpPr>
        <p:spPr>
          <a:xfrm>
            <a:off x="9571208" y="2025162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1329C2-464E-B080-1563-75CA1A2649E5}"/>
              </a:ext>
            </a:extLst>
          </p:cNvPr>
          <p:cNvSpPr/>
          <p:nvPr/>
        </p:nvSpPr>
        <p:spPr>
          <a:xfrm>
            <a:off x="8720756" y="2770147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5EF298-7E9D-1951-727B-A053D68EFEB4}"/>
              </a:ext>
            </a:extLst>
          </p:cNvPr>
          <p:cNvSpPr/>
          <p:nvPr/>
        </p:nvSpPr>
        <p:spPr>
          <a:xfrm>
            <a:off x="9595619" y="2767870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F331C1-C332-0998-B99C-1EACE96ED218}"/>
              </a:ext>
            </a:extLst>
          </p:cNvPr>
          <p:cNvSpPr/>
          <p:nvPr/>
        </p:nvSpPr>
        <p:spPr>
          <a:xfrm>
            <a:off x="8696345" y="3531950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D196CF-E697-3984-5D97-C554D18AA846}"/>
              </a:ext>
            </a:extLst>
          </p:cNvPr>
          <p:cNvSpPr/>
          <p:nvPr/>
        </p:nvSpPr>
        <p:spPr>
          <a:xfrm>
            <a:off x="9571208" y="3529674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9D6348-6D7F-CE78-5AC4-8D8C16F112B6}"/>
              </a:ext>
            </a:extLst>
          </p:cNvPr>
          <p:cNvSpPr/>
          <p:nvPr/>
        </p:nvSpPr>
        <p:spPr>
          <a:xfrm>
            <a:off x="8696345" y="4301587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3C3835-6B39-09D9-C75B-5BF4CEC9BCAE}"/>
              </a:ext>
            </a:extLst>
          </p:cNvPr>
          <p:cNvSpPr/>
          <p:nvPr/>
        </p:nvSpPr>
        <p:spPr>
          <a:xfrm>
            <a:off x="9571208" y="4299310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C2582C4-10D1-4BE4-C8CF-F086A214A289}"/>
              </a:ext>
            </a:extLst>
          </p:cNvPr>
          <p:cNvCxnSpPr/>
          <p:nvPr/>
        </p:nvCxnSpPr>
        <p:spPr>
          <a:xfrm>
            <a:off x="6184411" y="2419677"/>
            <a:ext cx="50971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A5DCF5-4FAE-74EB-8EA3-D50F2573C0AB}"/>
              </a:ext>
            </a:extLst>
          </p:cNvPr>
          <p:cNvCxnSpPr>
            <a:cxnSpLocks/>
          </p:cNvCxnSpPr>
          <p:nvPr/>
        </p:nvCxnSpPr>
        <p:spPr>
          <a:xfrm>
            <a:off x="7365743" y="920722"/>
            <a:ext cx="36616" cy="50274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9A538B-2325-8D11-0C53-6032F37550A0}"/>
              </a:ext>
            </a:extLst>
          </p:cNvPr>
          <p:cNvSpPr txBox="1"/>
          <p:nvPr/>
        </p:nvSpPr>
        <p:spPr>
          <a:xfrm>
            <a:off x="606582" y="452673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ko-KR" altLang="en-US" dirty="0" err="1"/>
              <a:t>회전행렬이란</a:t>
            </a:r>
            <a:r>
              <a:rPr lang="ko-KR" altLang="en-US" dirty="0"/>
              <a:t> 절대로 </a:t>
            </a:r>
            <a:r>
              <a:rPr lang="en-US" altLang="ko-KR" dirty="0"/>
              <a:t>x</a:t>
            </a:r>
            <a:r>
              <a:rPr lang="ko-KR" altLang="en-US" dirty="0"/>
              <a:t>값을 변경하지 않는 행렬이다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598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91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6C6FA7F-26B9-E6F7-45BE-772F9C1BA6EE}"/>
              </a:ext>
            </a:extLst>
          </p:cNvPr>
          <p:cNvSpPr/>
          <p:nvPr/>
        </p:nvSpPr>
        <p:spPr>
          <a:xfrm>
            <a:off x="6983236" y="2035271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D2F4A5-57D6-D396-FFEE-F74EDFE2C4EF}"/>
              </a:ext>
            </a:extLst>
          </p:cNvPr>
          <p:cNvSpPr/>
          <p:nvPr/>
        </p:nvSpPr>
        <p:spPr>
          <a:xfrm>
            <a:off x="7821482" y="2027439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A6E7F2-E51F-B8FE-239B-E3BFC997912B}"/>
              </a:ext>
            </a:extLst>
          </p:cNvPr>
          <p:cNvSpPr/>
          <p:nvPr/>
        </p:nvSpPr>
        <p:spPr>
          <a:xfrm>
            <a:off x="6971031" y="2772423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69800A-D554-A85D-B785-490A8BA978A7}"/>
              </a:ext>
            </a:extLst>
          </p:cNvPr>
          <p:cNvSpPr/>
          <p:nvPr/>
        </p:nvSpPr>
        <p:spPr>
          <a:xfrm>
            <a:off x="7845894" y="2770147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0BF3B7-3A68-EE01-35B5-90D9998F148C}"/>
              </a:ext>
            </a:extLst>
          </p:cNvPr>
          <p:cNvSpPr/>
          <p:nvPr/>
        </p:nvSpPr>
        <p:spPr>
          <a:xfrm>
            <a:off x="6946620" y="3534227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BE362E-2D6C-2072-4215-047E3D7B946D}"/>
              </a:ext>
            </a:extLst>
          </p:cNvPr>
          <p:cNvSpPr/>
          <p:nvPr/>
        </p:nvSpPr>
        <p:spPr>
          <a:xfrm>
            <a:off x="7821482" y="3531950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32E77-3F31-C584-EF48-4B666B687F94}"/>
              </a:ext>
            </a:extLst>
          </p:cNvPr>
          <p:cNvSpPr/>
          <p:nvPr/>
        </p:nvSpPr>
        <p:spPr>
          <a:xfrm>
            <a:off x="6946620" y="4299310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1C238-8371-CFA4-1165-F67D45ADBAD9}"/>
              </a:ext>
            </a:extLst>
          </p:cNvPr>
          <p:cNvSpPr/>
          <p:nvPr/>
        </p:nvSpPr>
        <p:spPr>
          <a:xfrm>
            <a:off x="7821482" y="4301587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4CFC3A-3723-67D4-BE16-12D3BC4C9DE0}"/>
              </a:ext>
            </a:extLst>
          </p:cNvPr>
          <p:cNvSpPr/>
          <p:nvPr/>
        </p:nvSpPr>
        <p:spPr>
          <a:xfrm>
            <a:off x="8732962" y="2022886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588DAE-46C4-415C-D91B-1364A8EAE3AD}"/>
              </a:ext>
            </a:extLst>
          </p:cNvPr>
          <p:cNvSpPr/>
          <p:nvPr/>
        </p:nvSpPr>
        <p:spPr>
          <a:xfrm>
            <a:off x="9571208" y="2025162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13F319-4728-375D-5614-607AFDA62CDC}"/>
              </a:ext>
            </a:extLst>
          </p:cNvPr>
          <p:cNvSpPr/>
          <p:nvPr/>
        </p:nvSpPr>
        <p:spPr>
          <a:xfrm>
            <a:off x="8720756" y="2770147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6E9319-22AA-AFAE-F603-B857D6715648}"/>
              </a:ext>
            </a:extLst>
          </p:cNvPr>
          <p:cNvSpPr/>
          <p:nvPr/>
        </p:nvSpPr>
        <p:spPr>
          <a:xfrm>
            <a:off x="9595619" y="2767870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A9940B-7BFC-BC8A-D9E5-E7C6E589A06B}"/>
              </a:ext>
            </a:extLst>
          </p:cNvPr>
          <p:cNvSpPr/>
          <p:nvPr/>
        </p:nvSpPr>
        <p:spPr>
          <a:xfrm>
            <a:off x="8696345" y="3531950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70F3A1-875D-AB8F-8D01-B44D71121838}"/>
              </a:ext>
            </a:extLst>
          </p:cNvPr>
          <p:cNvSpPr/>
          <p:nvPr/>
        </p:nvSpPr>
        <p:spPr>
          <a:xfrm>
            <a:off x="9571208" y="3529674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36A16-E9BE-A9C5-AD31-DF7CA6A4DBF6}"/>
              </a:ext>
            </a:extLst>
          </p:cNvPr>
          <p:cNvSpPr/>
          <p:nvPr/>
        </p:nvSpPr>
        <p:spPr>
          <a:xfrm>
            <a:off x="8696345" y="4301587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F58020-247F-07AC-D0B9-4529C1F8149D}"/>
              </a:ext>
            </a:extLst>
          </p:cNvPr>
          <p:cNvSpPr/>
          <p:nvPr/>
        </p:nvSpPr>
        <p:spPr>
          <a:xfrm>
            <a:off x="9571208" y="4299310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2531D21-4D7D-B3B6-0DA8-4A4EE752CEEB}"/>
              </a:ext>
            </a:extLst>
          </p:cNvPr>
          <p:cNvCxnSpPr/>
          <p:nvPr/>
        </p:nvCxnSpPr>
        <p:spPr>
          <a:xfrm>
            <a:off x="6111177" y="3134169"/>
            <a:ext cx="50971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53114C-979B-10EE-4C09-EA40CEC15AC1}"/>
              </a:ext>
            </a:extLst>
          </p:cNvPr>
          <p:cNvCxnSpPr>
            <a:cxnSpLocks/>
          </p:cNvCxnSpPr>
          <p:nvPr/>
        </p:nvCxnSpPr>
        <p:spPr>
          <a:xfrm>
            <a:off x="8184279" y="1015971"/>
            <a:ext cx="36616" cy="50274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2F5844-1A4B-EF11-471B-8FD74F8C69B9}"/>
              </a:ext>
            </a:extLst>
          </p:cNvPr>
          <p:cNvSpPr txBox="1"/>
          <p:nvPr/>
        </p:nvSpPr>
        <p:spPr>
          <a:xfrm>
            <a:off x="606582" y="452673"/>
            <a:ext cx="614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ko-KR" altLang="en-US" dirty="0" err="1"/>
              <a:t>회전행렬이란</a:t>
            </a:r>
            <a:r>
              <a:rPr lang="ko-KR" altLang="en-US" dirty="0"/>
              <a:t> 절대로 </a:t>
            </a:r>
            <a:r>
              <a:rPr lang="en-US" altLang="ko-KR" dirty="0"/>
              <a:t>Y</a:t>
            </a:r>
            <a:r>
              <a:rPr lang="ko-KR" altLang="en-US" dirty="0"/>
              <a:t>값을 변경하지 않는 행렬이다</a:t>
            </a:r>
            <a:r>
              <a:rPr lang="en-US" altLang="ko-KR" dirty="0"/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DF4CFAE-7A3F-0E0F-9C6D-3552476E3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1" y="1643460"/>
            <a:ext cx="4677428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2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F412ED-C0D3-3458-1394-F2C6E2E56DF2}"/>
              </a:ext>
            </a:extLst>
          </p:cNvPr>
          <p:cNvSpPr/>
          <p:nvPr/>
        </p:nvSpPr>
        <p:spPr>
          <a:xfrm>
            <a:off x="7589818" y="1953790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Cos()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781F8A-D61A-CE4E-9198-C59C0B79CD09}"/>
              </a:ext>
            </a:extLst>
          </p:cNvPr>
          <p:cNvSpPr/>
          <p:nvPr/>
        </p:nvSpPr>
        <p:spPr>
          <a:xfrm>
            <a:off x="8452476" y="1949237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436CEF-70DC-E857-BDBD-D29AD1C295FB}"/>
              </a:ext>
            </a:extLst>
          </p:cNvPr>
          <p:cNvSpPr/>
          <p:nvPr/>
        </p:nvSpPr>
        <p:spPr>
          <a:xfrm>
            <a:off x="7577613" y="2690942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C0D76-43B3-E9CA-34A4-9DC4F891A706}"/>
              </a:ext>
            </a:extLst>
          </p:cNvPr>
          <p:cNvSpPr/>
          <p:nvPr/>
        </p:nvSpPr>
        <p:spPr>
          <a:xfrm>
            <a:off x="8452476" y="2688666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8814AC-E64C-6D6B-2191-7E47FE6068D1}"/>
              </a:ext>
            </a:extLst>
          </p:cNvPr>
          <p:cNvSpPr/>
          <p:nvPr/>
        </p:nvSpPr>
        <p:spPr>
          <a:xfrm>
            <a:off x="7553202" y="3452746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6FA722-FE40-1485-0A65-09FCF5EB61EB}"/>
              </a:ext>
            </a:extLst>
          </p:cNvPr>
          <p:cNvSpPr/>
          <p:nvPr/>
        </p:nvSpPr>
        <p:spPr>
          <a:xfrm>
            <a:off x="8428064" y="3450469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F69883-99BE-81A2-C68E-DB0538A39A15}"/>
              </a:ext>
            </a:extLst>
          </p:cNvPr>
          <p:cNvSpPr/>
          <p:nvPr/>
        </p:nvSpPr>
        <p:spPr>
          <a:xfrm>
            <a:off x="7553202" y="4217829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5B2EBD-F9B1-8A26-B642-26F18FB15DF1}"/>
              </a:ext>
            </a:extLst>
          </p:cNvPr>
          <p:cNvSpPr/>
          <p:nvPr/>
        </p:nvSpPr>
        <p:spPr>
          <a:xfrm>
            <a:off x="8428064" y="4220106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D02B32-9B1C-CC77-4D93-8CF3AF4371CD}"/>
              </a:ext>
            </a:extLst>
          </p:cNvPr>
          <p:cNvSpPr/>
          <p:nvPr/>
        </p:nvSpPr>
        <p:spPr>
          <a:xfrm>
            <a:off x="9339544" y="1941405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A65BC7-3335-8D51-2F51-68524D1D2F7E}"/>
              </a:ext>
            </a:extLst>
          </p:cNvPr>
          <p:cNvSpPr/>
          <p:nvPr/>
        </p:nvSpPr>
        <p:spPr>
          <a:xfrm>
            <a:off x="10177790" y="1943681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792A5-D123-B46B-DA09-5E2C13CF0E1B}"/>
              </a:ext>
            </a:extLst>
          </p:cNvPr>
          <p:cNvSpPr/>
          <p:nvPr/>
        </p:nvSpPr>
        <p:spPr>
          <a:xfrm>
            <a:off x="9327338" y="2688666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6820AA-D3AD-1A9A-CCD0-47CB530CA8EE}"/>
              </a:ext>
            </a:extLst>
          </p:cNvPr>
          <p:cNvSpPr/>
          <p:nvPr/>
        </p:nvSpPr>
        <p:spPr>
          <a:xfrm>
            <a:off x="10202201" y="2686389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CBFFF4-D9A6-CB84-C0A4-1BE29E479B4A}"/>
              </a:ext>
            </a:extLst>
          </p:cNvPr>
          <p:cNvSpPr/>
          <p:nvPr/>
        </p:nvSpPr>
        <p:spPr>
          <a:xfrm>
            <a:off x="9302927" y="3450469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52FCE5-0134-0479-3791-AC009788E502}"/>
              </a:ext>
            </a:extLst>
          </p:cNvPr>
          <p:cNvSpPr/>
          <p:nvPr/>
        </p:nvSpPr>
        <p:spPr>
          <a:xfrm>
            <a:off x="10177790" y="3448193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66F307-B39F-7A43-FE18-9251B105AC9A}"/>
              </a:ext>
            </a:extLst>
          </p:cNvPr>
          <p:cNvSpPr/>
          <p:nvPr/>
        </p:nvSpPr>
        <p:spPr>
          <a:xfrm>
            <a:off x="9302927" y="4220106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F93FEC-C4C7-5341-A773-741736250CC3}"/>
              </a:ext>
            </a:extLst>
          </p:cNvPr>
          <p:cNvSpPr/>
          <p:nvPr/>
        </p:nvSpPr>
        <p:spPr>
          <a:xfrm>
            <a:off x="10177790" y="4217829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D49288-1E52-EBCC-215B-81EB9F4C2F40}"/>
              </a:ext>
            </a:extLst>
          </p:cNvPr>
          <p:cNvSpPr txBox="1"/>
          <p:nvPr/>
        </p:nvSpPr>
        <p:spPr>
          <a:xfrm>
            <a:off x="7287539" y="982017"/>
            <a:ext cx="4104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 보면 회전행렬은 </a:t>
            </a:r>
            <a:r>
              <a:rPr lang="en-US" altLang="ko-KR" dirty="0"/>
              <a:t>3x3</a:t>
            </a:r>
            <a:r>
              <a:rPr lang="ko-KR" altLang="en-US" dirty="0"/>
              <a:t>쪽 모두에</a:t>
            </a:r>
            <a:endParaRPr lang="en-US" altLang="ko-KR" dirty="0"/>
          </a:p>
          <a:p>
            <a:r>
              <a:rPr lang="ko-KR" altLang="en-US" dirty="0"/>
              <a:t>영향을 </a:t>
            </a:r>
            <a:r>
              <a:rPr lang="ko-KR" altLang="en-US" dirty="0" err="1"/>
              <a:t>미칠수박에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260297-4E1F-D911-2712-5D4958A1B9F9}"/>
              </a:ext>
            </a:extLst>
          </p:cNvPr>
          <p:cNvSpPr/>
          <p:nvPr/>
        </p:nvSpPr>
        <p:spPr>
          <a:xfrm>
            <a:off x="1163759" y="1941405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CBEC71-DC6A-B233-BB4F-294A0816F861}"/>
              </a:ext>
            </a:extLst>
          </p:cNvPr>
          <p:cNvSpPr/>
          <p:nvPr/>
        </p:nvSpPr>
        <p:spPr>
          <a:xfrm>
            <a:off x="2026417" y="1936852"/>
            <a:ext cx="838246" cy="7325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2C2DD8-36D7-1A88-A84C-2D5794524836}"/>
              </a:ext>
            </a:extLst>
          </p:cNvPr>
          <p:cNvSpPr/>
          <p:nvPr/>
        </p:nvSpPr>
        <p:spPr>
          <a:xfrm>
            <a:off x="1151554" y="2678557"/>
            <a:ext cx="838246" cy="7325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50FEE9-28EE-DB29-5A62-9CEDA016112B}"/>
              </a:ext>
            </a:extLst>
          </p:cNvPr>
          <p:cNvSpPr/>
          <p:nvPr/>
        </p:nvSpPr>
        <p:spPr>
          <a:xfrm>
            <a:off x="2026417" y="2676281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1474FD-ACE1-57BD-45A6-B28AED1FE984}"/>
              </a:ext>
            </a:extLst>
          </p:cNvPr>
          <p:cNvSpPr/>
          <p:nvPr/>
        </p:nvSpPr>
        <p:spPr>
          <a:xfrm>
            <a:off x="1127143" y="3440361"/>
            <a:ext cx="838246" cy="7325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3B11D1-8B8C-0E22-51C6-7C9F127016AD}"/>
              </a:ext>
            </a:extLst>
          </p:cNvPr>
          <p:cNvSpPr/>
          <p:nvPr/>
        </p:nvSpPr>
        <p:spPr>
          <a:xfrm>
            <a:off x="2002005" y="3438084"/>
            <a:ext cx="838246" cy="7325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28BC9F-7C2B-14AC-E49E-65572511D6EF}"/>
              </a:ext>
            </a:extLst>
          </p:cNvPr>
          <p:cNvSpPr/>
          <p:nvPr/>
        </p:nvSpPr>
        <p:spPr>
          <a:xfrm>
            <a:off x="1127143" y="4205444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D8EE77-EF09-5BF8-4B30-2F13858DED69}"/>
              </a:ext>
            </a:extLst>
          </p:cNvPr>
          <p:cNvSpPr/>
          <p:nvPr/>
        </p:nvSpPr>
        <p:spPr>
          <a:xfrm>
            <a:off x="2002005" y="4207721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5AEEE3-3461-D40C-5EA7-F8F6C855B457}"/>
              </a:ext>
            </a:extLst>
          </p:cNvPr>
          <p:cNvSpPr/>
          <p:nvPr/>
        </p:nvSpPr>
        <p:spPr>
          <a:xfrm>
            <a:off x="2913485" y="1929020"/>
            <a:ext cx="838246" cy="7325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71B693-1D02-0465-DB8F-38C76CAF162B}"/>
              </a:ext>
            </a:extLst>
          </p:cNvPr>
          <p:cNvSpPr/>
          <p:nvPr/>
        </p:nvSpPr>
        <p:spPr>
          <a:xfrm>
            <a:off x="3751731" y="1931296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B5A26C-03E7-68E2-769C-7ED3E4EE2535}"/>
              </a:ext>
            </a:extLst>
          </p:cNvPr>
          <p:cNvSpPr/>
          <p:nvPr/>
        </p:nvSpPr>
        <p:spPr>
          <a:xfrm>
            <a:off x="2901279" y="2676281"/>
            <a:ext cx="838246" cy="7325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069C47-632D-BC38-5FCE-31AC77AF6080}"/>
              </a:ext>
            </a:extLst>
          </p:cNvPr>
          <p:cNvSpPr/>
          <p:nvPr/>
        </p:nvSpPr>
        <p:spPr>
          <a:xfrm>
            <a:off x="3776142" y="2674004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13B102-033C-DBC9-B50D-EF331C5EE5DF}"/>
              </a:ext>
            </a:extLst>
          </p:cNvPr>
          <p:cNvSpPr/>
          <p:nvPr/>
        </p:nvSpPr>
        <p:spPr>
          <a:xfrm>
            <a:off x="2876868" y="3438084"/>
            <a:ext cx="838246" cy="732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17BD13-ED20-3B4F-CFDC-9AC4FCF0B193}"/>
              </a:ext>
            </a:extLst>
          </p:cNvPr>
          <p:cNvSpPr/>
          <p:nvPr/>
        </p:nvSpPr>
        <p:spPr>
          <a:xfrm>
            <a:off x="3751731" y="3435808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A992E9-2396-1250-D646-F7FE9896A2E0}"/>
              </a:ext>
            </a:extLst>
          </p:cNvPr>
          <p:cNvSpPr/>
          <p:nvPr/>
        </p:nvSpPr>
        <p:spPr>
          <a:xfrm>
            <a:off x="2876868" y="4207721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A47A6D-1522-7407-455F-C433FA9A7EDA}"/>
              </a:ext>
            </a:extLst>
          </p:cNvPr>
          <p:cNvSpPr/>
          <p:nvPr/>
        </p:nvSpPr>
        <p:spPr>
          <a:xfrm>
            <a:off x="3751731" y="4205444"/>
            <a:ext cx="838246" cy="732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560D96-3DF5-E4C4-4895-0C40E0ADDCBE}"/>
              </a:ext>
            </a:extLst>
          </p:cNvPr>
          <p:cNvSpPr txBox="1"/>
          <p:nvPr/>
        </p:nvSpPr>
        <p:spPr>
          <a:xfrm>
            <a:off x="861480" y="98201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이동행렬 은 가운데 </a:t>
            </a:r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8B0B1A-1619-D22C-3F75-54527ADD547F}"/>
              </a:ext>
            </a:extLst>
          </p:cNvPr>
          <p:cNvSpPr txBox="1"/>
          <p:nvPr/>
        </p:nvSpPr>
        <p:spPr>
          <a:xfrm>
            <a:off x="1188171" y="6005189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</a:t>
            </a:r>
            <a:r>
              <a:rPr lang="ko-KR" altLang="en-US" dirty="0"/>
              <a:t>이라는 숫자가 </a:t>
            </a:r>
            <a:r>
              <a:rPr lang="ko-KR" altLang="en-US" dirty="0" err="1"/>
              <a:t>있을때</a:t>
            </a:r>
            <a:r>
              <a:rPr lang="ko-KR" altLang="en-US" dirty="0"/>
              <a:t> </a:t>
            </a:r>
            <a:r>
              <a:rPr lang="en-US" altLang="ko-KR" dirty="0"/>
              <a:t>10 * 3 * cos() * </a:t>
            </a:r>
            <a:r>
              <a:rPr lang="en-US" altLang="ko-KR" dirty="0" err="1"/>
              <a:t>sinf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85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8E6CF9-3910-B260-9246-5CDB18F93753}"/>
              </a:ext>
            </a:extLst>
          </p:cNvPr>
          <p:cNvSpPr txBox="1"/>
          <p:nvPr/>
        </p:nvSpPr>
        <p:spPr>
          <a:xfrm>
            <a:off x="606582" y="452673"/>
            <a:ext cx="102194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0,0,0</a:t>
            </a:r>
            <a:r>
              <a:rPr lang="ko-KR" altLang="en-US" dirty="0"/>
              <a:t>이라는 가상의 원점을 만들어 놓고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세상에 있는 모든 물체들을 수치적으로 그 원점을 기준으로 표현하는 것을 월드 변환이라고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월드변환이라고 하는 것은 윈도우 좌표계와는 전혀 무관하다</a:t>
            </a: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F26D780-71C5-5B87-A1BA-FAFE170C8695}"/>
              </a:ext>
            </a:extLst>
          </p:cNvPr>
          <p:cNvGrpSpPr/>
          <p:nvPr/>
        </p:nvGrpSpPr>
        <p:grpSpPr>
          <a:xfrm>
            <a:off x="1457423" y="2462518"/>
            <a:ext cx="5968080" cy="3419280"/>
            <a:chOff x="1457423" y="2462518"/>
            <a:chExt cx="5968080" cy="341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21F26BBD-055F-4BAB-7A0E-A44114BBED80}"/>
                    </a:ext>
                  </a:extLst>
                </p14:cNvPr>
                <p14:cNvContentPartPr/>
                <p14:nvPr/>
              </p14:nvContentPartPr>
              <p14:xfrm>
                <a:off x="1457423" y="3829438"/>
                <a:ext cx="5813640" cy="21024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21F26BBD-055F-4BAB-7A0E-A44114BBED8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48783" y="3820438"/>
                  <a:ext cx="5831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D9E7C22-823C-5565-CBC4-883ADF2DCD90}"/>
                    </a:ext>
                  </a:extLst>
                </p14:cNvPr>
                <p14:cNvContentPartPr/>
                <p14:nvPr/>
              </p14:nvContentPartPr>
              <p14:xfrm>
                <a:off x="4290983" y="2462518"/>
                <a:ext cx="720" cy="34192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D9E7C22-823C-5565-CBC4-883ADF2DCD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82343" y="2453518"/>
                  <a:ext cx="18360" cy="34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357008E6-076C-1F68-9570-ABDD73FB47F7}"/>
                    </a:ext>
                  </a:extLst>
                </p14:cNvPr>
                <p14:cNvContentPartPr/>
                <p14:nvPr/>
              </p14:nvContentPartPr>
              <p14:xfrm>
                <a:off x="5503463" y="2633878"/>
                <a:ext cx="585720" cy="6544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357008E6-076C-1F68-9570-ABDD73FB47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94823" y="2624878"/>
                  <a:ext cx="60336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44088D7-BD5F-DB40-8ABD-5E8DA3B90245}"/>
                    </a:ext>
                  </a:extLst>
                </p14:cNvPr>
                <p14:cNvContentPartPr/>
                <p14:nvPr/>
              </p14:nvContentPartPr>
              <p14:xfrm>
                <a:off x="2706263" y="2521198"/>
                <a:ext cx="581040" cy="6508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44088D7-BD5F-DB40-8ABD-5E8DA3B902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7263" y="2512198"/>
                  <a:ext cx="59868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1893CA0-54CC-5B8E-E661-517EB67B4700}"/>
                    </a:ext>
                  </a:extLst>
                </p14:cNvPr>
                <p14:cNvContentPartPr/>
                <p14:nvPr/>
              </p14:nvContentPartPr>
              <p14:xfrm>
                <a:off x="2116223" y="4765438"/>
                <a:ext cx="676080" cy="3870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1893CA0-54CC-5B8E-E661-517EB67B47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07583" y="4756438"/>
                  <a:ext cx="6937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814CF21-4AB2-7DD8-42B6-5A0B4A22B097}"/>
                    </a:ext>
                  </a:extLst>
                </p14:cNvPr>
                <p14:cNvContentPartPr/>
                <p14:nvPr/>
              </p14:nvContentPartPr>
              <p14:xfrm>
                <a:off x="5335703" y="4870558"/>
                <a:ext cx="826560" cy="6156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814CF21-4AB2-7DD8-42B6-5A0B4A22B0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26703" y="4861918"/>
                  <a:ext cx="84420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699745C-5A42-1E79-5219-8466B2B791F1}"/>
                    </a:ext>
                  </a:extLst>
                </p14:cNvPr>
                <p14:cNvContentPartPr/>
                <p14:nvPr/>
              </p14:nvContentPartPr>
              <p14:xfrm>
                <a:off x="4563503" y="4183318"/>
                <a:ext cx="613800" cy="6537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699745C-5A42-1E79-5219-8466B2B791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54863" y="4174318"/>
                  <a:ext cx="63144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05D7CD7-74BF-50FD-189C-172CDF9E9508}"/>
                    </a:ext>
                  </a:extLst>
                </p14:cNvPr>
                <p14:cNvContentPartPr/>
                <p14:nvPr/>
              </p14:nvContentPartPr>
              <p14:xfrm>
                <a:off x="4994423" y="2991718"/>
                <a:ext cx="237600" cy="4896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05D7CD7-74BF-50FD-189C-172CDF9E95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85423" y="2983078"/>
                  <a:ext cx="2552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121E327-FE02-F90E-C083-91CCBFED9760}"/>
                    </a:ext>
                  </a:extLst>
                </p14:cNvPr>
                <p14:cNvContentPartPr/>
                <p14:nvPr/>
              </p14:nvContentPartPr>
              <p14:xfrm>
                <a:off x="3412223" y="3071638"/>
                <a:ext cx="619920" cy="7441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121E327-FE02-F90E-C083-91CCBFED976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03223" y="3062638"/>
                  <a:ext cx="63756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AF54815-AE30-604E-A14E-8E30D1336309}"/>
                    </a:ext>
                  </a:extLst>
                </p14:cNvPr>
                <p14:cNvContentPartPr/>
                <p14:nvPr/>
              </p14:nvContentPartPr>
              <p14:xfrm>
                <a:off x="3593663" y="4331278"/>
                <a:ext cx="429120" cy="5418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AF54815-AE30-604E-A14E-8E30D13363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85023" y="4322278"/>
                  <a:ext cx="44676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CEC094B-3192-F500-9AB7-066AF27A2750}"/>
                    </a:ext>
                  </a:extLst>
                </p14:cNvPr>
                <p14:cNvContentPartPr/>
                <p14:nvPr/>
              </p14:nvContentPartPr>
              <p14:xfrm>
                <a:off x="7111583" y="3403918"/>
                <a:ext cx="313920" cy="4507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CEC094B-3192-F500-9AB7-066AF27A27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02943" y="3395278"/>
                  <a:ext cx="331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592F775-3E5B-6B65-E9B6-FBA679513B70}"/>
                    </a:ext>
                  </a:extLst>
                </p14:cNvPr>
                <p14:cNvContentPartPr/>
                <p14:nvPr/>
              </p14:nvContentPartPr>
              <p14:xfrm>
                <a:off x="6525503" y="4487158"/>
                <a:ext cx="595080" cy="6670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592F775-3E5B-6B65-E9B6-FBA679513B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16503" y="4478158"/>
                  <a:ext cx="612720" cy="68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462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239D6-706D-F9C0-1DBC-96440FD78AD9}"/>
              </a:ext>
            </a:extLst>
          </p:cNvPr>
          <p:cNvSpPr txBox="1"/>
          <p:nvPr/>
        </p:nvSpPr>
        <p:spPr>
          <a:xfrm>
            <a:off x="606582" y="452673"/>
            <a:ext cx="99373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그런데 이런 행렬을 배우고 </a:t>
            </a:r>
            <a:r>
              <a:rPr lang="en-US" altLang="ko-KR" dirty="0"/>
              <a:t>view</a:t>
            </a:r>
            <a:r>
              <a:rPr lang="ko-KR" altLang="en-US" dirty="0"/>
              <a:t>행렬을 만들고 하는 목적은 결국 모니터에 나오게 하기 위해서</a:t>
            </a:r>
            <a:endParaRPr lang="en-US" altLang="ko-KR" dirty="0"/>
          </a:p>
          <a:p>
            <a:r>
              <a:rPr lang="ko-KR" altLang="en-US" dirty="0"/>
              <a:t>윈도우 좌표계가 아니라 모니터에 그 삼차원 물체가 눈에 보이기를 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개념적으로 생각해보자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보는 세상은 모니터안의 세상은</a:t>
            </a:r>
            <a:endParaRPr lang="en-US" altLang="ko-KR" dirty="0"/>
          </a:p>
          <a:p>
            <a:r>
              <a:rPr lang="ko-KR" altLang="en-US" dirty="0"/>
              <a:t>기본적으로 어떤 주체를 두고 조작하는</a:t>
            </a:r>
            <a:endParaRPr lang="en-US" altLang="ko-KR" dirty="0"/>
          </a:p>
          <a:p>
            <a:r>
              <a:rPr lang="ko-KR" altLang="en-US" dirty="0"/>
              <a:t>느낌이다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BB8886-7058-C9FC-C3A2-C368F8DB63BD}"/>
              </a:ext>
            </a:extLst>
          </p:cNvPr>
          <p:cNvSpPr/>
          <p:nvPr/>
        </p:nvSpPr>
        <p:spPr>
          <a:xfrm>
            <a:off x="380121" y="2634558"/>
            <a:ext cx="3847723" cy="2236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1A69D9-87A1-E05F-72F4-CF75A147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05" y="2741954"/>
            <a:ext cx="3600353" cy="20214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A0A875A-97C5-E35A-A7FC-B96818D786C9}"/>
                  </a:ext>
                </a:extLst>
              </p14:cNvPr>
              <p14:cNvContentPartPr/>
              <p14:nvPr/>
            </p14:nvContentPartPr>
            <p14:xfrm>
              <a:off x="7496063" y="3548638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A0A875A-97C5-E35A-A7FC-B96818D786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7063" y="353999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8F58E279-CBAE-A682-70BC-BF22E0DE1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589" y="1687806"/>
            <a:ext cx="6536290" cy="388526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88AB1C-DB03-5F23-84D4-E6C502EE0AE8}"/>
              </a:ext>
            </a:extLst>
          </p:cNvPr>
          <p:cNvCxnSpPr/>
          <p:nvPr/>
        </p:nvCxnSpPr>
        <p:spPr>
          <a:xfrm>
            <a:off x="8606782" y="1109715"/>
            <a:ext cx="0" cy="61110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A7D54F-3822-9250-6264-08E6B2ACE40C}"/>
              </a:ext>
            </a:extLst>
          </p:cNvPr>
          <p:cNvCxnSpPr>
            <a:cxnSpLocks/>
          </p:cNvCxnSpPr>
          <p:nvPr/>
        </p:nvCxnSpPr>
        <p:spPr>
          <a:xfrm>
            <a:off x="5039717" y="3626578"/>
            <a:ext cx="7541176" cy="3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C311031-D41C-6DCA-314B-6DAE76D764B8}"/>
              </a:ext>
            </a:extLst>
          </p:cNvPr>
          <p:cNvSpPr/>
          <p:nvPr/>
        </p:nvSpPr>
        <p:spPr>
          <a:xfrm rot="16037105">
            <a:off x="9239885" y="2643304"/>
            <a:ext cx="670932" cy="860459"/>
          </a:xfrm>
          <a:prstGeom prst="triangl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4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4BE303B-C8E5-B795-6830-F430553E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97" y="557454"/>
            <a:ext cx="9400078" cy="5587546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63DE527-911F-5B71-F3AA-BDDF94D0CDB8}"/>
              </a:ext>
            </a:extLst>
          </p:cNvPr>
          <p:cNvCxnSpPr/>
          <p:nvPr/>
        </p:nvCxnSpPr>
        <p:spPr>
          <a:xfrm>
            <a:off x="5881689" y="373455"/>
            <a:ext cx="0" cy="61110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27B0D-2FFD-F75B-9D93-04F24D7035B3}"/>
              </a:ext>
            </a:extLst>
          </p:cNvPr>
          <p:cNvCxnSpPr>
            <a:cxnSpLocks/>
          </p:cNvCxnSpPr>
          <p:nvPr/>
        </p:nvCxnSpPr>
        <p:spPr>
          <a:xfrm>
            <a:off x="1246797" y="2929462"/>
            <a:ext cx="1012435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72C175B7-22F2-D5DF-50EC-2FB67C5B346B}"/>
              </a:ext>
            </a:extLst>
          </p:cNvPr>
          <p:cNvSpPr/>
          <p:nvPr/>
        </p:nvSpPr>
        <p:spPr>
          <a:xfrm rot="17694030">
            <a:off x="4355290" y="1436381"/>
            <a:ext cx="670932" cy="860459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CB0EDC-AE83-DA1B-2FDF-CED1583ED3FD}"/>
              </a:ext>
            </a:extLst>
          </p:cNvPr>
          <p:cNvSpPr/>
          <p:nvPr/>
        </p:nvSpPr>
        <p:spPr>
          <a:xfrm>
            <a:off x="4044160" y="1444557"/>
            <a:ext cx="497940" cy="4979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75050D7-9423-3A52-CD5F-D6FF8C1F76B2}"/>
              </a:ext>
            </a:extLst>
          </p:cNvPr>
          <p:cNvGrpSpPr/>
          <p:nvPr/>
        </p:nvGrpSpPr>
        <p:grpSpPr>
          <a:xfrm>
            <a:off x="4408703" y="1737478"/>
            <a:ext cx="424440" cy="248760"/>
            <a:chOff x="4408703" y="1737478"/>
            <a:chExt cx="42444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A414F9F-D67B-609F-D0C6-EA77DA9992B8}"/>
                    </a:ext>
                  </a:extLst>
                </p14:cNvPr>
                <p14:cNvContentPartPr/>
                <p14:nvPr/>
              </p14:nvContentPartPr>
              <p14:xfrm>
                <a:off x="4408703" y="1737478"/>
                <a:ext cx="421560" cy="1850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A414F9F-D67B-609F-D0C6-EA77DA9992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00063" y="1728478"/>
                  <a:ext cx="439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BF28F4B-6296-FB59-B65B-7123360B636B}"/>
                    </a:ext>
                  </a:extLst>
                </p14:cNvPr>
                <p14:cNvContentPartPr/>
                <p14:nvPr/>
              </p14:nvContentPartPr>
              <p14:xfrm>
                <a:off x="4681583" y="1810558"/>
                <a:ext cx="151560" cy="1756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BF28F4B-6296-FB59-B65B-7123360B636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72943" y="1801558"/>
                  <a:ext cx="169200" cy="193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58A6085-36D3-5A8C-E40B-9642C251453E}"/>
              </a:ext>
            </a:extLst>
          </p:cNvPr>
          <p:cNvSpPr txBox="1"/>
          <p:nvPr/>
        </p:nvSpPr>
        <p:spPr>
          <a:xfrm>
            <a:off x="522520" y="142289"/>
            <a:ext cx="11093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우리는 모니터를 통해서 게임 디자이너가 만든 거대한 </a:t>
            </a:r>
            <a:r>
              <a:rPr lang="ko-KR" altLang="en-US" dirty="0" err="1"/>
              <a:t>맵의</a:t>
            </a:r>
            <a:r>
              <a:rPr lang="ko-KR" altLang="en-US" dirty="0"/>
              <a:t> 일부분을 바라볼 뿐이라는 걸 이해하고 있느냐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163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A3A58208-AB4B-B5B9-BD43-569413EF00A2}"/>
              </a:ext>
            </a:extLst>
          </p:cNvPr>
          <p:cNvSpPr/>
          <p:nvPr/>
        </p:nvSpPr>
        <p:spPr>
          <a:xfrm rot="16200000">
            <a:off x="3756324" y="539115"/>
            <a:ext cx="4506702" cy="5779770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17206-C6E1-5671-D656-9578EE948501}"/>
              </a:ext>
            </a:extLst>
          </p:cNvPr>
          <p:cNvSpPr txBox="1"/>
          <p:nvPr/>
        </p:nvSpPr>
        <p:spPr>
          <a:xfrm>
            <a:off x="5884753" y="324433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우리가 볼 수 있는 범위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11BBA2-FE55-1B5B-6BB6-DBF84152D3D3}"/>
              </a:ext>
            </a:extLst>
          </p:cNvPr>
          <p:cNvSpPr/>
          <p:nvPr/>
        </p:nvSpPr>
        <p:spPr>
          <a:xfrm>
            <a:off x="4221614" y="2917478"/>
            <a:ext cx="280657" cy="1023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모니터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C3F1A-39BD-37A6-6726-589845A89028}"/>
              </a:ext>
            </a:extLst>
          </p:cNvPr>
          <p:cNvSpPr txBox="1"/>
          <p:nvPr/>
        </p:nvSpPr>
        <p:spPr>
          <a:xfrm>
            <a:off x="513783" y="383006"/>
            <a:ext cx="11346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거대한 세상을 모니터라는 창을 통해서 엿보고 있다고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개념을 표현하기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세상의 존재하는 물체를 바라보는 관측자 대상으로 재정렬하는 행렬이</a:t>
            </a:r>
            <a:endParaRPr lang="en-US" altLang="ko-KR" dirty="0"/>
          </a:p>
          <a:p>
            <a:r>
              <a:rPr lang="ko-KR" altLang="en-US" dirty="0"/>
              <a:t>바로 </a:t>
            </a:r>
            <a:r>
              <a:rPr lang="en-US" altLang="ko-KR" dirty="0"/>
              <a:t>view</a:t>
            </a:r>
            <a:r>
              <a:rPr lang="ko-KR" altLang="en-US" dirty="0"/>
              <a:t>행렬이라고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0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3B146-910D-389B-407B-BEA8DBF34311}"/>
              </a:ext>
            </a:extLst>
          </p:cNvPr>
          <p:cNvSpPr txBox="1"/>
          <p:nvPr/>
        </p:nvSpPr>
        <p:spPr>
          <a:xfrm>
            <a:off x="513783" y="383006"/>
            <a:ext cx="11346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어떤 좌표계</a:t>
            </a:r>
            <a:r>
              <a:rPr lang="en-US" altLang="ko-KR" dirty="0"/>
              <a:t>(</a:t>
            </a:r>
            <a:r>
              <a:rPr lang="ko-KR" altLang="en-US" dirty="0"/>
              <a:t>월드</a:t>
            </a:r>
            <a:r>
              <a:rPr lang="en-US" altLang="ko-KR" dirty="0"/>
              <a:t>)</a:t>
            </a:r>
            <a:r>
              <a:rPr lang="ko-KR" altLang="en-US" dirty="0"/>
              <a:t>가 있다고 하겠습니다</a:t>
            </a:r>
            <a:r>
              <a:rPr lang="en-US" altLang="ko-KR" dirty="0"/>
              <a:t>. </a:t>
            </a:r>
            <a:r>
              <a:rPr lang="ko-KR" altLang="en-US" dirty="0"/>
              <a:t>당연히 원점 기준으로 물체들을 배치했을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게임에서 우리는 이 세상을 캐릭터를 가지고 돌아다니고 있을 것이고</a:t>
            </a:r>
            <a:endParaRPr lang="en-US" altLang="ko-KR" dirty="0"/>
          </a:p>
          <a:p>
            <a:r>
              <a:rPr lang="ko-KR" altLang="en-US" dirty="0"/>
              <a:t>그 느낌은 아래에 있는 모양과 비슷할 것이다</a:t>
            </a:r>
            <a:r>
              <a:rPr lang="en-US" altLang="ko-KR" dirty="0"/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2825BA-E70A-FF82-39E0-EDD6C0A8CC5E}"/>
              </a:ext>
            </a:extLst>
          </p:cNvPr>
          <p:cNvGrpSpPr/>
          <p:nvPr/>
        </p:nvGrpSpPr>
        <p:grpSpPr>
          <a:xfrm>
            <a:off x="1936520" y="2693450"/>
            <a:ext cx="3861724" cy="2260795"/>
            <a:chOff x="1936520" y="2693450"/>
            <a:chExt cx="3861724" cy="226079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D7920B4-CD83-7697-C7EF-C184FBD18551}"/>
                </a:ext>
              </a:extLst>
            </p:cNvPr>
            <p:cNvSpPr/>
            <p:nvPr/>
          </p:nvSpPr>
          <p:spPr>
            <a:xfrm>
              <a:off x="4061345" y="2693450"/>
              <a:ext cx="532182" cy="10161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619165-C5F2-A00D-E28E-01D56DB4D158}"/>
                </a:ext>
              </a:extLst>
            </p:cNvPr>
            <p:cNvSpPr/>
            <p:nvPr/>
          </p:nvSpPr>
          <p:spPr>
            <a:xfrm>
              <a:off x="5171518" y="3178846"/>
              <a:ext cx="626726" cy="530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22D83C3-CA29-5313-173A-4BB3C88D35B9}"/>
                </a:ext>
              </a:extLst>
            </p:cNvPr>
            <p:cNvSpPr/>
            <p:nvPr/>
          </p:nvSpPr>
          <p:spPr>
            <a:xfrm>
              <a:off x="1936520" y="4423526"/>
              <a:ext cx="626726" cy="530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B93A8D5-50EF-D661-EA91-453A620CF783}"/>
                </a:ext>
              </a:extLst>
            </p:cNvPr>
            <p:cNvSpPr/>
            <p:nvPr/>
          </p:nvSpPr>
          <p:spPr>
            <a:xfrm>
              <a:off x="1936520" y="3288012"/>
              <a:ext cx="626726" cy="530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D3E560A-22CA-C264-E4DB-33CB072EC4F5}"/>
              </a:ext>
            </a:extLst>
          </p:cNvPr>
          <p:cNvCxnSpPr>
            <a:cxnSpLocks/>
          </p:cNvCxnSpPr>
          <p:nvPr/>
        </p:nvCxnSpPr>
        <p:spPr>
          <a:xfrm flipV="1">
            <a:off x="3507721" y="2060632"/>
            <a:ext cx="0" cy="38639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60DC70-64CC-7377-284B-3A72FE78DEE5}"/>
              </a:ext>
            </a:extLst>
          </p:cNvPr>
          <p:cNvCxnSpPr>
            <a:cxnSpLocks/>
          </p:cNvCxnSpPr>
          <p:nvPr/>
        </p:nvCxnSpPr>
        <p:spPr>
          <a:xfrm>
            <a:off x="513783" y="4100846"/>
            <a:ext cx="653989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A9A9F4-99BD-5E63-DACD-7024266D2410}"/>
              </a:ext>
            </a:extLst>
          </p:cNvPr>
          <p:cNvGrpSpPr/>
          <p:nvPr/>
        </p:nvGrpSpPr>
        <p:grpSpPr>
          <a:xfrm>
            <a:off x="4881985" y="2783303"/>
            <a:ext cx="1304925" cy="2170942"/>
            <a:chOff x="5196735" y="2647576"/>
            <a:chExt cx="1304925" cy="2170942"/>
          </a:xfrm>
        </p:grpSpPr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8827B98A-2616-B9DD-4D24-996EEA5A9C44}"/>
                </a:ext>
              </a:extLst>
            </p:cNvPr>
            <p:cNvSpPr/>
            <p:nvPr/>
          </p:nvSpPr>
          <p:spPr>
            <a:xfrm rot="10800000">
              <a:off x="5196735" y="2647576"/>
              <a:ext cx="1258825" cy="1955835"/>
            </a:xfrm>
            <a:prstGeom prst="triangl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AAED3C6-CDCA-4E9F-75B2-CE8A3657A91A}"/>
                </a:ext>
              </a:extLst>
            </p:cNvPr>
            <p:cNvSpPr/>
            <p:nvPr/>
          </p:nvSpPr>
          <p:spPr>
            <a:xfrm>
              <a:off x="5196735" y="4294643"/>
              <a:ext cx="1304925" cy="5238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관측자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05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604</Words>
  <Application>Microsoft Office PowerPoint</Application>
  <PresentationFormat>와이드스크린</PresentationFormat>
  <Paragraphs>180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71</cp:revision>
  <dcterms:created xsi:type="dcterms:W3CDTF">2023-07-10T05:32:34Z</dcterms:created>
  <dcterms:modified xsi:type="dcterms:W3CDTF">2023-07-24T06:46:31Z</dcterms:modified>
</cp:coreProperties>
</file>