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3" r:id="rId2"/>
    <p:sldId id="322" r:id="rId3"/>
    <p:sldId id="329" r:id="rId4"/>
    <p:sldId id="330" r:id="rId5"/>
    <p:sldId id="331" r:id="rId6"/>
    <p:sldId id="328" r:id="rId7"/>
    <p:sldId id="324" r:id="rId8"/>
    <p:sldId id="325" r:id="rId9"/>
    <p:sldId id="326" r:id="rId10"/>
    <p:sldId id="332" r:id="rId11"/>
    <p:sldId id="333" r:id="rId12"/>
    <p:sldId id="32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6242" autoAdjust="0"/>
  </p:normalViewPr>
  <p:slideViewPr>
    <p:cSldViewPr snapToGrid="0">
      <p:cViewPr>
        <p:scale>
          <a:sx n="100" d="100"/>
          <a:sy n="100" d="100"/>
        </p:scale>
        <p:origin x="91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05:23:26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24575,'0'-1'0,"0"0"0,1 0 0,-1 0 0,0 0 0,1 0 0,-1 0 0,1 1 0,-1-1 0,1 0 0,-1 0 0,1 0 0,0 1 0,-1-1 0,1 0 0,0 1 0,0-1 0,-1 1 0,1-1 0,0 1 0,0-1 0,0 1 0,0-1 0,0 1 0,0 0 0,0 0 0,0-1 0,1 1 0,32-5 0,-28 5 0,370-6 0,-205 9 0,-160-3 0,0 0 0,-1 1 0,1 0 0,0 1 0,0 0 0,-1 0 0,0 1 0,1 1 0,13 6 0,-20-8 0,0 1 0,0 0 0,0 0 0,0 0 0,-1 0 0,0 1 0,1-1 0,-1 1 0,0 0 0,-1 0 0,1 0 0,-1 0 0,0 0 0,0 0 0,0 1 0,0-1 0,-1 1 0,0-1 0,0 1 0,0 0 0,0 0 0,-1-1 0,0 10 0,-1-4 0,0 0 0,-1 0 0,0 0 0,-1 0 0,0 0 0,0 0 0,-1-1 0,0 1 0,-1-1 0,0 0 0,-1 0 0,1-1 0,-2 0 0,1 0 0,-9 8 0,-15 13 0,0-1 0,-46 30 0,73-55 0,-134 91 0,79-57 0,2 3 0,-90 82 0,145-120 0,-1-1 0,1 0 0,-1 0 0,1 1 0,0-1 0,0 1 0,-1 0 0,1-1 0,0 1 0,0 0 0,1-1 0,-1 1 0,0 0 0,1 0 0,-1 0 0,1 0 0,-1 0 0,1-1 0,0 5 0,0-5 0,1 1 0,0-1 0,-1 0 0,1 0 0,0 0 0,0 0 0,0 1 0,-1-1 0,1 0 0,0-1 0,1 1 0,-1 0 0,0 0 0,0 0 0,0-1 0,0 1 0,1 0 0,-1-1 0,0 1 0,0-1 0,3 1 0,11 2 0,0 0 0,1-1 0,-1-1 0,17-1 0,-17 1 0,764-3 89,-365-3-1543,-326 4-5372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05:23:28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 24575,'-4'0'0,"-11"4"0,-10 10 0,-11 12 0,-15 13 0,-12 14 0,-13 10 0,-6 3 0,-6 3 0,3-5 0,8-6 0,8-8 0,16-13-8191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05:23:28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24575,'18'0'0,"0"0"0,-1 2 0,1 0 0,0 1 0,-1 1 0,0 1 0,0 0 0,0 2 0,-1-1 0,1 2 0,-2 0 0,20 14 0,46 33 0,96 87 0,67 82 0,-106-94 0,119 102-1365,-233-210-5461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05:41:14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24575,'1'0'0,"-1"0"0,1 1 0,0-1 0,0 0 0,-1 0 0,1 1 0,0-1 0,-1 1 0,1-1 0,0 1 0,-1-1 0,1 1 0,-1-1 0,1 1 0,-1-1 0,1 1 0,-1 0 0,1-1 0,-1 1 0,1 0 0,-1-1 0,0 1 0,1 0 0,-1-1 0,0 1 0,0 0 0,0 0 0,1 1 0,3 26 0,-4-22 0,8 389 0,-9-243 0,25 1919-1104,-1 720-52,-20-1205 314,18-534 2301,-17-909-571,7 173-76,3 212-869,-13-355 57,-3 257 0,-24-148-1365,26-254-5461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05:41:15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24575,'201'0'0,"1489"36"0,1679 211-1799,-2526-182 1590,713 34 209,-681-47 0,-343-15-123,890 35-246,384-73 3028,-706-2-4183,-1069 3-5302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05:41:41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1331 24575,'-1'0'0,"1"-1"0,-1 1 0,0 0 0,1 0 0,-1-1 0,0 1 0,1 0 0,-1-1 0,1 1 0,-1 0 0,1-1 0,-1 1 0,0-1 0,1 1 0,0-1 0,-1 1 0,1-1 0,-1 0 0,1 1 0,0-1 0,-1 1 0,1-1 0,0 0 0,0 1 0,-1-1 0,1 0 0,0 1 0,0-1 0,0 0 0,0 0 0,0 1 0,0-1 0,0 0 0,0 0 0,4-27 0,1 14 0,1 0 0,0 1 0,1 0 0,1 0 0,0 1 0,0 0 0,17-17 0,81-72 0,-76 73 0,249-210 0,162-157 0,-249 212 0,-68 69 0,-49 56 95,-34 29-1555,-19 11-5366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05:41:42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24575,'14'-1'0,"0"-1"0,0-1 0,0-1 0,0 0 0,0 0 0,-1-2 0,0 0 0,0 0 0,15-11 0,-9 7 0,0 0 0,0 1 0,23-7 0,-11 8 0,3-3 0,0 1 0,1 2 0,1 2 0,-1 1 0,72 0 0,-105 5 0,1 0 0,0 0 0,-1 1 0,1-1 0,-1 1 0,1 0 0,0 0 0,-1 0 0,0 0 0,1 0 0,-1 0 0,0 0 0,0 1 0,1 0 0,-1-1 0,0 1 0,0 0 0,-1 0 0,1 0 0,0 0 0,-1 0 0,1 0 0,-1 0 0,0 1 0,0-1 0,0 0 0,0 1 0,0-1 0,0 1 0,0 0 0,-1-1 0,0 1 0,1-1 0,-1 1 0,0 0 0,0 3 0,-1 13 0,-1-1 0,-1 0 0,0 0 0,-8 24 0,2-5 0,-2 36 0,-2 75 0,2-15 0,8-104-1365,1-5-5461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05:41:44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755 1698 24575,'-2'0'0,"0"0"0,0-1 0,0 1 0,1-1 0,-1 0 0,0 1 0,0-1 0,0 0 0,0 0 0,1 0 0,-1 0 0,0-1 0,1 1 0,-1 0 0,1-1 0,0 1 0,-1-1 0,1 1 0,0-1 0,0 0 0,0 1 0,0-1 0,0 0 0,0 0 0,0-3 0,-17-61 0,13 40 0,-10-15 0,-1 1 0,-2 0 0,-2 2 0,-41-61 0,12 21 0,-72-121 0,39 71 0,7-3 0,-67-161 0,125 243 0,3-1 0,3-1 0,1 0 0,-4-71 0,13 77-41,2 36-91,-1 0-1,0 0 1,0 0 0,-1 0-1,-1 1 1,1-1-1,-1 0 1,-1 1-1,-5-14 1,-3 5-6694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5T05:41:45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26 805 24575,'2'-153'0,"-5"-168"0,-9 225 0,7 74 0,2-1 0,0 1 0,2-1 0,0 0 0,1 0 0,5-27 0,-5 47 0,1 1 0,-1 0 0,0 0 0,1-1 0,0 1 0,0 0 0,0 0 0,0 0 0,0 0 0,0 0 0,0 0 0,0 0 0,1 0 0,-1 1 0,1-1 0,0 0 0,-1 1 0,1 0 0,0-1 0,0 1 0,0 0 0,0 0 0,0 0 0,0 0 0,0 0 0,0 0 0,0 0 0,1 1 0,-1-1 0,0 1 0,0 0 0,1 0 0,-1 0 0,0 0 0,1 0 0,-1 0 0,0 0 0,0 1 0,1-1 0,-1 1 0,0 0 0,0 0 0,3 1 0,7 3 0,0 1 0,0 0 0,-1 0 0,0 1 0,0 0 0,12 13 0,115 115 120,-2-1-1605,-123-123-5341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9.xm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91AAF7-6122-97E5-2FE8-F87A60798BD7}"/>
              </a:ext>
            </a:extLst>
          </p:cNvPr>
          <p:cNvSpPr/>
          <p:nvPr/>
        </p:nvSpPr>
        <p:spPr>
          <a:xfrm>
            <a:off x="3289426" y="3112128"/>
            <a:ext cx="5613148" cy="6337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 </a:t>
            </a:r>
            <a:r>
              <a:rPr lang="ko-KR" altLang="en-US" dirty="0"/>
              <a:t>행렬</a:t>
            </a:r>
          </a:p>
        </p:txBody>
      </p:sp>
    </p:spTree>
    <p:extLst>
      <p:ext uri="{BB962C8B-B14F-4D97-AF65-F5344CB8AC3E}">
        <p14:creationId xmlns:p14="http://schemas.microsoft.com/office/powerpoint/2010/main" val="4225204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E97EAEF-F771-3C48-94CC-2015FDA091C0}"/>
              </a:ext>
            </a:extLst>
          </p:cNvPr>
          <p:cNvSpPr txBox="1"/>
          <p:nvPr/>
        </p:nvSpPr>
        <p:spPr>
          <a:xfrm>
            <a:off x="6318148" y="3917485"/>
            <a:ext cx="5573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이와 같이 한쪽을 길이를 </a:t>
            </a:r>
            <a:r>
              <a:rPr lang="en-US" altLang="ko-KR" dirty="0"/>
              <a:t>1</a:t>
            </a:r>
            <a:r>
              <a:rPr lang="ko-KR" altLang="en-US" dirty="0"/>
              <a:t>로 만들고 내적을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그렇게 되면 </a:t>
            </a:r>
            <a:r>
              <a:rPr lang="ko-KR" altLang="en-US" dirty="0" err="1"/>
              <a:t>되면</a:t>
            </a:r>
            <a:r>
              <a:rPr lang="ko-KR" altLang="en-US" dirty="0"/>
              <a:t> 정사영이라는 것이 나오게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정사영이란</a:t>
            </a:r>
            <a:r>
              <a:rPr lang="ko-KR" altLang="en-US" dirty="0"/>
              <a:t> 특정 벡터의 그림자를 말합니다</a:t>
            </a:r>
            <a:r>
              <a:rPr lang="en-US" altLang="ko-KR" dirty="0"/>
              <a:t>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6CD0DCA-2AE1-65D6-C42F-EEDA47FE1752}"/>
              </a:ext>
            </a:extLst>
          </p:cNvPr>
          <p:cNvCxnSpPr/>
          <p:nvPr/>
        </p:nvCxnSpPr>
        <p:spPr>
          <a:xfrm>
            <a:off x="0" y="3123446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0F4B654-C444-2BA4-28D0-B905D7E03448}"/>
              </a:ext>
            </a:extLst>
          </p:cNvPr>
          <p:cNvCxnSpPr>
            <a:cxnSpLocks/>
          </p:cNvCxnSpPr>
          <p:nvPr/>
        </p:nvCxnSpPr>
        <p:spPr>
          <a:xfrm flipV="1">
            <a:off x="5685576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5C046C5-7954-CA5A-BF89-E8B0C957BEFA}"/>
              </a:ext>
            </a:extLst>
          </p:cNvPr>
          <p:cNvCxnSpPr>
            <a:cxnSpLocks/>
          </p:cNvCxnSpPr>
          <p:nvPr/>
        </p:nvCxnSpPr>
        <p:spPr>
          <a:xfrm flipH="1">
            <a:off x="5685576" y="1013988"/>
            <a:ext cx="2136618" cy="210945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23AC082-C88E-5E10-CC61-76C625761394}"/>
              </a:ext>
            </a:extLst>
          </p:cNvPr>
          <p:cNvCxnSpPr>
            <a:cxnSpLocks/>
          </p:cNvCxnSpPr>
          <p:nvPr/>
        </p:nvCxnSpPr>
        <p:spPr>
          <a:xfrm flipH="1">
            <a:off x="5685576" y="2987644"/>
            <a:ext cx="410424" cy="135802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7BED4A-5F2C-9758-8C59-2EFBA5CCC84B}"/>
              </a:ext>
            </a:extLst>
          </p:cNvPr>
          <p:cNvSpPr txBox="1"/>
          <p:nvPr/>
        </p:nvSpPr>
        <p:spPr>
          <a:xfrm>
            <a:off x="6096000" y="156358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길이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178E3-5B92-C483-1B0D-E30FFC910ADA}"/>
              </a:ext>
            </a:extLst>
          </p:cNvPr>
          <p:cNvSpPr txBox="1"/>
          <p:nvPr/>
        </p:nvSpPr>
        <p:spPr>
          <a:xfrm>
            <a:off x="5890788" y="307417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길이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809339-B076-2DD7-45EF-F4E100BC5144}"/>
              </a:ext>
            </a:extLst>
          </p:cNvPr>
          <p:cNvCxnSpPr>
            <a:cxnSpLocks/>
          </p:cNvCxnSpPr>
          <p:nvPr/>
        </p:nvCxnSpPr>
        <p:spPr>
          <a:xfrm flipV="1">
            <a:off x="0" y="853349"/>
            <a:ext cx="11416419" cy="4541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24DB50B-6F69-BE66-2BFB-C6C742295735}"/>
              </a:ext>
            </a:extLst>
          </p:cNvPr>
          <p:cNvCxnSpPr>
            <a:cxnSpLocks/>
          </p:cNvCxnSpPr>
          <p:nvPr/>
        </p:nvCxnSpPr>
        <p:spPr>
          <a:xfrm flipH="1" flipV="1">
            <a:off x="7822194" y="1013987"/>
            <a:ext cx="479834" cy="1122631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41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E97EAEF-F771-3C48-94CC-2015FDA091C0}"/>
              </a:ext>
            </a:extLst>
          </p:cNvPr>
          <p:cNvSpPr txBox="1"/>
          <p:nvPr/>
        </p:nvSpPr>
        <p:spPr>
          <a:xfrm>
            <a:off x="6318148" y="3917485"/>
            <a:ext cx="5573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이와 같이 한쪽을 길이를 </a:t>
            </a:r>
            <a:r>
              <a:rPr lang="en-US" altLang="ko-KR" dirty="0"/>
              <a:t>1</a:t>
            </a:r>
            <a:r>
              <a:rPr lang="ko-KR" altLang="en-US" dirty="0"/>
              <a:t>로 만들고 내적을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그렇게 되면 </a:t>
            </a:r>
            <a:r>
              <a:rPr lang="ko-KR" altLang="en-US" dirty="0" err="1"/>
              <a:t>되면</a:t>
            </a:r>
            <a:r>
              <a:rPr lang="ko-KR" altLang="en-US" dirty="0"/>
              <a:t> 정사영이라는 것이 나오게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정사영이란</a:t>
            </a:r>
            <a:r>
              <a:rPr lang="ko-KR" altLang="en-US" dirty="0"/>
              <a:t> 특정 벡터의 그림자를 말합니다</a:t>
            </a:r>
            <a:r>
              <a:rPr lang="en-US" altLang="ko-KR" dirty="0"/>
              <a:t>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6CD0DCA-2AE1-65D6-C42F-EEDA47FE1752}"/>
              </a:ext>
            </a:extLst>
          </p:cNvPr>
          <p:cNvCxnSpPr/>
          <p:nvPr/>
        </p:nvCxnSpPr>
        <p:spPr>
          <a:xfrm>
            <a:off x="0" y="3123446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0F4B654-C444-2BA4-28D0-B905D7E03448}"/>
              </a:ext>
            </a:extLst>
          </p:cNvPr>
          <p:cNvCxnSpPr>
            <a:cxnSpLocks/>
          </p:cNvCxnSpPr>
          <p:nvPr/>
        </p:nvCxnSpPr>
        <p:spPr>
          <a:xfrm flipV="1">
            <a:off x="5685576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5C046C5-7954-CA5A-BF89-E8B0C957BEFA}"/>
              </a:ext>
            </a:extLst>
          </p:cNvPr>
          <p:cNvCxnSpPr>
            <a:cxnSpLocks/>
          </p:cNvCxnSpPr>
          <p:nvPr/>
        </p:nvCxnSpPr>
        <p:spPr>
          <a:xfrm flipH="1">
            <a:off x="5685576" y="1013988"/>
            <a:ext cx="2136618" cy="210945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23AC082-C88E-5E10-CC61-76C625761394}"/>
              </a:ext>
            </a:extLst>
          </p:cNvPr>
          <p:cNvCxnSpPr>
            <a:cxnSpLocks/>
          </p:cNvCxnSpPr>
          <p:nvPr/>
        </p:nvCxnSpPr>
        <p:spPr>
          <a:xfrm flipH="1">
            <a:off x="5685576" y="3123446"/>
            <a:ext cx="410424" cy="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7BED4A-5F2C-9758-8C59-2EFBA5CCC84B}"/>
              </a:ext>
            </a:extLst>
          </p:cNvPr>
          <p:cNvSpPr txBox="1"/>
          <p:nvPr/>
        </p:nvSpPr>
        <p:spPr>
          <a:xfrm>
            <a:off x="6096000" y="156358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길이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178E3-5B92-C483-1B0D-E30FFC910ADA}"/>
              </a:ext>
            </a:extLst>
          </p:cNvPr>
          <p:cNvSpPr txBox="1"/>
          <p:nvPr/>
        </p:nvSpPr>
        <p:spPr>
          <a:xfrm>
            <a:off x="5754986" y="325617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길이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3F911-2671-E58F-F0C9-F7043EEDBD83}"/>
              </a:ext>
            </a:extLst>
          </p:cNvPr>
          <p:cNvSpPr txBox="1"/>
          <p:nvPr/>
        </p:nvSpPr>
        <p:spPr>
          <a:xfrm>
            <a:off x="8084745" y="1013988"/>
            <a:ext cx="109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X? y? z?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25B6E2-AC3F-20B7-3A68-B7D0C4BE4D5D}"/>
              </a:ext>
            </a:extLst>
          </p:cNvPr>
          <p:cNvSpPr txBox="1"/>
          <p:nvPr/>
        </p:nvSpPr>
        <p:spPr>
          <a:xfrm>
            <a:off x="6060326" y="276223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1, 0, 0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313B9B-546F-B41C-8D8E-B84397212C73}"/>
              </a:ext>
            </a:extLst>
          </p:cNvPr>
          <p:cNvSpPr txBox="1"/>
          <p:nvPr/>
        </p:nvSpPr>
        <p:spPr>
          <a:xfrm>
            <a:off x="217385" y="261344"/>
            <a:ext cx="9907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(_</a:t>
            </a:r>
            <a:r>
              <a:rPr lang="en-US" altLang="ko-KR" sz="18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Left.X</a:t>
            </a:r>
            <a:r>
              <a:rPr lang="en-US" altLang="ko-KR" sz="18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* _</a:t>
            </a:r>
            <a:r>
              <a:rPr lang="en-US" altLang="ko-KR" sz="18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Right.X</a:t>
            </a:r>
            <a:r>
              <a:rPr lang="en-US" altLang="ko-KR" sz="18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) + (_</a:t>
            </a:r>
            <a:r>
              <a:rPr lang="en-US" altLang="ko-KR" sz="18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Left.Y</a:t>
            </a:r>
            <a:r>
              <a:rPr lang="en-US" altLang="ko-KR" sz="18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* _</a:t>
            </a:r>
            <a:r>
              <a:rPr lang="en-US" altLang="ko-KR" sz="18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Right.Y</a:t>
            </a:r>
            <a:r>
              <a:rPr lang="en-US" altLang="ko-KR" sz="18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) + (_</a:t>
            </a:r>
            <a:r>
              <a:rPr lang="en-US" altLang="ko-KR" sz="18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Left.Z</a:t>
            </a:r>
            <a:r>
              <a:rPr lang="en-US" altLang="ko-KR" sz="18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* _</a:t>
            </a:r>
            <a:r>
              <a:rPr lang="en-US" altLang="ko-KR" sz="1800" b="1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Right.Z</a:t>
            </a:r>
            <a:r>
              <a:rPr lang="en-US" altLang="ko-KR" sz="18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9286C5-54F5-C844-70EB-78A07E77C218}"/>
              </a:ext>
            </a:extLst>
          </p:cNvPr>
          <p:cNvSpPr txBox="1"/>
          <p:nvPr/>
        </p:nvSpPr>
        <p:spPr>
          <a:xfrm>
            <a:off x="217385" y="565448"/>
            <a:ext cx="9907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(X * 1) + (Y * 0) + (Z * 0)</a:t>
            </a:r>
            <a:endParaRPr lang="ko-KR" altLang="en-US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6849296-7E65-52EF-7F33-9841FE1140AF}"/>
              </a:ext>
            </a:extLst>
          </p:cNvPr>
          <p:cNvCxnSpPr>
            <a:cxnSpLocks/>
          </p:cNvCxnSpPr>
          <p:nvPr/>
        </p:nvCxnSpPr>
        <p:spPr>
          <a:xfrm flipV="1">
            <a:off x="7794280" y="1013987"/>
            <a:ext cx="27914" cy="2117582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0E116A4C-B481-D3F4-0A14-F7BD81550273}"/>
              </a:ext>
            </a:extLst>
          </p:cNvPr>
          <p:cNvSpPr/>
          <p:nvPr/>
        </p:nvSpPr>
        <p:spPr>
          <a:xfrm>
            <a:off x="3155699" y="1158099"/>
            <a:ext cx="946088" cy="9460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3AE67E7-1916-3B6D-C7B7-2145679FD0F5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4101787" y="1631143"/>
            <a:ext cx="1583788" cy="1500426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1CB0332-9FFA-9F26-35C4-55DA7BC0650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155699" y="1631143"/>
            <a:ext cx="2525442" cy="1500426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8633DB6-C484-EC48-AE72-A4DDED5DBE58}"/>
              </a:ext>
            </a:extLst>
          </p:cNvPr>
          <p:cNvCxnSpPr>
            <a:cxnSpLocks/>
          </p:cNvCxnSpPr>
          <p:nvPr/>
        </p:nvCxnSpPr>
        <p:spPr>
          <a:xfrm>
            <a:off x="3206624" y="3123446"/>
            <a:ext cx="89516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6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9FD36C8-00E3-AA55-6CCC-26153B05CAFE}"/>
              </a:ext>
            </a:extLst>
          </p:cNvPr>
          <p:cNvCxnSpPr/>
          <p:nvPr/>
        </p:nvCxnSpPr>
        <p:spPr>
          <a:xfrm>
            <a:off x="0" y="3123446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DC475A7-CAF8-ABE8-19B3-158E845F7EA2}"/>
              </a:ext>
            </a:extLst>
          </p:cNvPr>
          <p:cNvCxnSpPr>
            <a:cxnSpLocks/>
          </p:cNvCxnSpPr>
          <p:nvPr/>
        </p:nvCxnSpPr>
        <p:spPr>
          <a:xfrm flipV="1">
            <a:off x="5685576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CE1FD21-7EBF-6C37-7CEA-32F5E926F218}"/>
              </a:ext>
            </a:extLst>
          </p:cNvPr>
          <p:cNvCxnSpPr>
            <a:cxnSpLocks/>
          </p:cNvCxnSpPr>
          <p:nvPr/>
        </p:nvCxnSpPr>
        <p:spPr>
          <a:xfrm flipH="1">
            <a:off x="5685576" y="1013988"/>
            <a:ext cx="2136618" cy="210945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EC5E1E-B507-B442-87C4-A54C516BD7E4}"/>
              </a:ext>
            </a:extLst>
          </p:cNvPr>
          <p:cNvCxnSpPr>
            <a:cxnSpLocks/>
          </p:cNvCxnSpPr>
          <p:nvPr/>
        </p:nvCxnSpPr>
        <p:spPr>
          <a:xfrm flipV="1">
            <a:off x="0" y="853349"/>
            <a:ext cx="11416419" cy="4541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98CC6A4-CF4A-318F-9974-85FC66B00D46}"/>
              </a:ext>
            </a:extLst>
          </p:cNvPr>
          <p:cNvCxnSpPr>
            <a:cxnSpLocks/>
          </p:cNvCxnSpPr>
          <p:nvPr/>
        </p:nvCxnSpPr>
        <p:spPr>
          <a:xfrm flipH="1" flipV="1">
            <a:off x="7822194" y="1013987"/>
            <a:ext cx="479834" cy="1122631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835D856-D3FB-FC9F-04A1-987E0BEB745C}"/>
              </a:ext>
            </a:extLst>
          </p:cNvPr>
          <p:cNvCxnSpPr>
            <a:cxnSpLocks/>
          </p:cNvCxnSpPr>
          <p:nvPr/>
        </p:nvCxnSpPr>
        <p:spPr>
          <a:xfrm flipV="1">
            <a:off x="5768849" y="2136618"/>
            <a:ext cx="2451226" cy="98682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E80352-73D4-7EBF-2F3C-248D7FF914F5}"/>
              </a:ext>
            </a:extLst>
          </p:cNvPr>
          <p:cNvSpPr txBox="1"/>
          <p:nvPr/>
        </p:nvSpPr>
        <p:spPr>
          <a:xfrm>
            <a:off x="6318148" y="3917485"/>
            <a:ext cx="5440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내적의</a:t>
            </a:r>
            <a:r>
              <a:rPr lang="en-US" altLang="ko-KR" dirty="0"/>
              <a:t> </a:t>
            </a:r>
            <a:r>
              <a:rPr lang="ko-KR" altLang="en-US" dirty="0"/>
              <a:t>핵심은 이 벡터가 돌아가 있다면</a:t>
            </a:r>
            <a:endParaRPr lang="en-US" altLang="ko-KR" dirty="0"/>
          </a:p>
          <a:p>
            <a:r>
              <a:rPr lang="ko-KR" altLang="en-US" dirty="0"/>
              <a:t>돌아가 </a:t>
            </a:r>
            <a:r>
              <a:rPr lang="ko-KR" altLang="en-US" dirty="0" err="1"/>
              <a:t>있는대로</a:t>
            </a:r>
            <a:r>
              <a:rPr lang="ko-KR" altLang="en-US" dirty="0"/>
              <a:t> 정사영이 나온다는 것이 핵심이다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391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AC947C74-208E-C8B2-2DED-80A6CBD82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19487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15094177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215123443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896963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59473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175F07B0-0307-EA41-FE89-709A9CE6258E}"/>
              </a:ext>
            </a:extLst>
          </p:cNvPr>
          <p:cNvGrpSpPr/>
          <p:nvPr/>
        </p:nvGrpSpPr>
        <p:grpSpPr>
          <a:xfrm rot="2380199">
            <a:off x="6844758" y="2202743"/>
            <a:ext cx="5029201" cy="4159957"/>
            <a:chOff x="6642098" y="2101143"/>
            <a:chExt cx="5029201" cy="415995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2337C52-6DE1-B043-1046-12C5D5024CCF}"/>
                </a:ext>
              </a:extLst>
            </p:cNvPr>
            <p:cNvSpPr/>
            <p:nvPr/>
          </p:nvSpPr>
          <p:spPr>
            <a:xfrm>
              <a:off x="7848600" y="4076700"/>
              <a:ext cx="774700" cy="8509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C060FD9-5105-ACDC-56CA-12F5F738FCDB}"/>
                </a:ext>
              </a:extLst>
            </p:cNvPr>
            <p:cNvSpPr/>
            <p:nvPr/>
          </p:nvSpPr>
          <p:spPr>
            <a:xfrm>
              <a:off x="9410700" y="3098800"/>
              <a:ext cx="774700" cy="8509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0E632A2A-9EFA-7BFD-1721-01C68A02DE3D}"/>
                </a:ext>
              </a:extLst>
            </p:cNvPr>
            <p:cNvSpPr/>
            <p:nvPr/>
          </p:nvSpPr>
          <p:spPr>
            <a:xfrm rot="10800000">
              <a:off x="6642098" y="2101143"/>
              <a:ext cx="5029201" cy="4159957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552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AC947C74-208E-C8B2-2DED-80A6CBD82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02381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15094177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215123443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896963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59473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175F07B0-0307-EA41-FE89-709A9CE6258E}"/>
              </a:ext>
            </a:extLst>
          </p:cNvPr>
          <p:cNvGrpSpPr/>
          <p:nvPr/>
        </p:nvGrpSpPr>
        <p:grpSpPr>
          <a:xfrm>
            <a:off x="3581399" y="-730957"/>
            <a:ext cx="5029201" cy="4159957"/>
            <a:chOff x="6642098" y="2101143"/>
            <a:chExt cx="5029201" cy="415995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2337C52-6DE1-B043-1046-12C5D5024CCF}"/>
                </a:ext>
              </a:extLst>
            </p:cNvPr>
            <p:cNvSpPr/>
            <p:nvPr/>
          </p:nvSpPr>
          <p:spPr>
            <a:xfrm>
              <a:off x="7848600" y="4076700"/>
              <a:ext cx="774700" cy="8509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C060FD9-5105-ACDC-56CA-12F5F738FCDB}"/>
                </a:ext>
              </a:extLst>
            </p:cNvPr>
            <p:cNvSpPr/>
            <p:nvPr/>
          </p:nvSpPr>
          <p:spPr>
            <a:xfrm>
              <a:off x="9410700" y="3098800"/>
              <a:ext cx="774700" cy="8509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0E632A2A-9EFA-7BFD-1721-01C68A02DE3D}"/>
                </a:ext>
              </a:extLst>
            </p:cNvPr>
            <p:cNvSpPr/>
            <p:nvPr/>
          </p:nvSpPr>
          <p:spPr>
            <a:xfrm rot="10800000">
              <a:off x="6642098" y="2101143"/>
              <a:ext cx="5029201" cy="4159957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AEAB9C-2A84-8A52-C195-55A42ED32717}"/>
              </a:ext>
            </a:extLst>
          </p:cNvPr>
          <p:cNvGrpSpPr/>
          <p:nvPr/>
        </p:nvGrpSpPr>
        <p:grpSpPr>
          <a:xfrm rot="2380199">
            <a:off x="6844758" y="2202743"/>
            <a:ext cx="5029201" cy="4159957"/>
            <a:chOff x="6642098" y="2101143"/>
            <a:chExt cx="5029201" cy="4159957"/>
          </a:xfrm>
          <a:noFill/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B9EF07F-1B52-B43A-F94A-1C00EFECDA90}"/>
                </a:ext>
              </a:extLst>
            </p:cNvPr>
            <p:cNvSpPr/>
            <p:nvPr/>
          </p:nvSpPr>
          <p:spPr>
            <a:xfrm>
              <a:off x="7848600" y="4076700"/>
              <a:ext cx="774700" cy="850900"/>
            </a:xfrm>
            <a:prstGeom prst="rect">
              <a:avLst/>
            </a:prstGeom>
            <a:grp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861DB62-F5DA-E770-8302-3EA060ED248E}"/>
                </a:ext>
              </a:extLst>
            </p:cNvPr>
            <p:cNvSpPr/>
            <p:nvPr/>
          </p:nvSpPr>
          <p:spPr>
            <a:xfrm>
              <a:off x="9410700" y="3098800"/>
              <a:ext cx="774700" cy="850900"/>
            </a:xfrm>
            <a:prstGeom prst="rect">
              <a:avLst/>
            </a:prstGeom>
            <a:grp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9FCC09E4-16FF-8C8B-8168-C3EF2B7D2479}"/>
                </a:ext>
              </a:extLst>
            </p:cNvPr>
            <p:cNvSpPr/>
            <p:nvPr/>
          </p:nvSpPr>
          <p:spPr>
            <a:xfrm rot="10800000">
              <a:off x="6642098" y="2101143"/>
              <a:ext cx="5029201" cy="4159957"/>
            </a:xfrm>
            <a:prstGeom prst="triangle">
              <a:avLst/>
            </a:prstGeom>
            <a:grp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0D7F63-DDC4-2E92-AD9B-971A246CE28E}"/>
              </a:ext>
            </a:extLst>
          </p:cNvPr>
          <p:cNvCxnSpPr/>
          <p:nvPr/>
        </p:nvCxnSpPr>
        <p:spPr>
          <a:xfrm flipH="1">
            <a:off x="6096000" y="58928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8BB051B-25C4-678C-9169-81823FB02206}"/>
              </a:ext>
            </a:extLst>
          </p:cNvPr>
          <p:cNvGrpSpPr/>
          <p:nvPr/>
        </p:nvGrpSpPr>
        <p:grpSpPr>
          <a:xfrm>
            <a:off x="6083300" y="3367301"/>
            <a:ext cx="1917700" cy="2525499"/>
            <a:chOff x="6083300" y="3367301"/>
            <a:chExt cx="1917700" cy="252549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20C82C6-09A0-989A-82CF-922A96C24DB4}"/>
                </a:ext>
              </a:extLst>
            </p:cNvPr>
            <p:cNvCxnSpPr>
              <a:cxnSpLocks/>
            </p:cNvCxnSpPr>
            <p:nvPr/>
          </p:nvCxnSpPr>
          <p:spPr>
            <a:xfrm>
              <a:off x="6083300" y="3367301"/>
              <a:ext cx="0" cy="2525499"/>
            </a:xfrm>
            <a:prstGeom prst="line">
              <a:avLst/>
            </a:pr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FC9F973-307F-EA42-78B6-D334FF7B49B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5892800"/>
              <a:ext cx="1905000" cy="0"/>
            </a:xfrm>
            <a:prstGeom prst="line">
              <a:avLst/>
            </a:pr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040791-4E04-0F65-F9C5-9E70B32C81F4}"/>
              </a:ext>
            </a:extLst>
          </p:cNvPr>
          <p:cNvCxnSpPr>
            <a:cxnSpLocks/>
          </p:cNvCxnSpPr>
          <p:nvPr/>
        </p:nvCxnSpPr>
        <p:spPr>
          <a:xfrm>
            <a:off x="5207000" y="1651000"/>
            <a:ext cx="3200400" cy="226060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7C639C-878C-8391-859E-7B836757AA28}"/>
              </a:ext>
            </a:extLst>
          </p:cNvPr>
          <p:cNvGrpSpPr/>
          <p:nvPr/>
        </p:nvGrpSpPr>
        <p:grpSpPr>
          <a:xfrm>
            <a:off x="5233178" y="1701593"/>
            <a:ext cx="3119523" cy="2210007"/>
            <a:chOff x="6083300" y="3367301"/>
            <a:chExt cx="1917700" cy="2525499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2F62B04-2FA6-AD74-DFC9-693806AFA903}"/>
                </a:ext>
              </a:extLst>
            </p:cNvPr>
            <p:cNvCxnSpPr>
              <a:cxnSpLocks/>
            </p:cNvCxnSpPr>
            <p:nvPr/>
          </p:nvCxnSpPr>
          <p:spPr>
            <a:xfrm>
              <a:off x="6083300" y="3367301"/>
              <a:ext cx="0" cy="2525499"/>
            </a:xfrm>
            <a:prstGeom prst="line">
              <a:avLst/>
            </a:pr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80A4E46-4CBE-C692-C379-A354AE1DF65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5892800"/>
              <a:ext cx="1905000" cy="0"/>
            </a:xfrm>
            <a:prstGeom prst="line">
              <a:avLst/>
            </a:pr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418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AC947C74-208E-C8B2-2DED-80A6CBD82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3463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15094177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215123443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896963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59473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175F07B0-0307-EA41-FE89-709A9CE6258E}"/>
              </a:ext>
            </a:extLst>
          </p:cNvPr>
          <p:cNvGrpSpPr/>
          <p:nvPr/>
        </p:nvGrpSpPr>
        <p:grpSpPr>
          <a:xfrm>
            <a:off x="3581399" y="-730957"/>
            <a:ext cx="5029201" cy="4159957"/>
            <a:chOff x="6642098" y="2101143"/>
            <a:chExt cx="5029201" cy="415995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2337C52-6DE1-B043-1046-12C5D5024CCF}"/>
                </a:ext>
              </a:extLst>
            </p:cNvPr>
            <p:cNvSpPr/>
            <p:nvPr/>
          </p:nvSpPr>
          <p:spPr>
            <a:xfrm>
              <a:off x="7848600" y="4076700"/>
              <a:ext cx="774700" cy="8509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C060FD9-5105-ACDC-56CA-12F5F738FCDB}"/>
                </a:ext>
              </a:extLst>
            </p:cNvPr>
            <p:cNvSpPr/>
            <p:nvPr/>
          </p:nvSpPr>
          <p:spPr>
            <a:xfrm>
              <a:off x="9410700" y="3098800"/>
              <a:ext cx="774700" cy="8509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0E632A2A-9EFA-7BFD-1721-01C68A02DE3D}"/>
                </a:ext>
              </a:extLst>
            </p:cNvPr>
            <p:cNvSpPr/>
            <p:nvPr/>
          </p:nvSpPr>
          <p:spPr>
            <a:xfrm rot="10800000">
              <a:off x="6642098" y="2101143"/>
              <a:ext cx="5029201" cy="4159957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0D7F63-DDC4-2E92-AD9B-971A246CE28E}"/>
              </a:ext>
            </a:extLst>
          </p:cNvPr>
          <p:cNvCxnSpPr/>
          <p:nvPr/>
        </p:nvCxnSpPr>
        <p:spPr>
          <a:xfrm flipH="1">
            <a:off x="6096000" y="58928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8BB051B-25C4-678C-9169-81823FB02206}"/>
              </a:ext>
            </a:extLst>
          </p:cNvPr>
          <p:cNvGrpSpPr/>
          <p:nvPr/>
        </p:nvGrpSpPr>
        <p:grpSpPr>
          <a:xfrm>
            <a:off x="6083300" y="3367301"/>
            <a:ext cx="1917700" cy="2525499"/>
            <a:chOff x="6083300" y="3367301"/>
            <a:chExt cx="1917700" cy="252549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20C82C6-09A0-989A-82CF-922A96C24DB4}"/>
                </a:ext>
              </a:extLst>
            </p:cNvPr>
            <p:cNvCxnSpPr>
              <a:cxnSpLocks/>
            </p:cNvCxnSpPr>
            <p:nvPr/>
          </p:nvCxnSpPr>
          <p:spPr>
            <a:xfrm>
              <a:off x="6083300" y="3367301"/>
              <a:ext cx="0" cy="2525499"/>
            </a:xfrm>
            <a:prstGeom prst="line">
              <a:avLst/>
            </a:pr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FC9F973-307F-EA42-78B6-D334FF7B49B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5892800"/>
              <a:ext cx="1905000" cy="0"/>
            </a:xfrm>
            <a:prstGeom prst="line">
              <a:avLst/>
            </a:pr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D2092E9-439C-0204-E876-37E30B7DE10C}"/>
              </a:ext>
            </a:extLst>
          </p:cNvPr>
          <p:cNvGrpSpPr/>
          <p:nvPr/>
        </p:nvGrpSpPr>
        <p:grpSpPr>
          <a:xfrm>
            <a:off x="5486399" y="1706248"/>
            <a:ext cx="5029201" cy="4159957"/>
            <a:chOff x="6642098" y="2101143"/>
            <a:chExt cx="5029201" cy="4159957"/>
          </a:xfrm>
          <a:noFill/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EFBE24-EF26-6D32-999E-C0114A175703}"/>
                </a:ext>
              </a:extLst>
            </p:cNvPr>
            <p:cNvSpPr/>
            <p:nvPr/>
          </p:nvSpPr>
          <p:spPr>
            <a:xfrm>
              <a:off x="7848600" y="4076700"/>
              <a:ext cx="774700" cy="850900"/>
            </a:xfrm>
            <a:prstGeom prst="rect">
              <a:avLst/>
            </a:prstGeom>
            <a:grp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0FC86A9-87CE-A997-4A01-0FF818CB6438}"/>
                </a:ext>
              </a:extLst>
            </p:cNvPr>
            <p:cNvSpPr/>
            <p:nvPr/>
          </p:nvSpPr>
          <p:spPr>
            <a:xfrm>
              <a:off x="9410700" y="3098800"/>
              <a:ext cx="774700" cy="850900"/>
            </a:xfrm>
            <a:prstGeom prst="rect">
              <a:avLst/>
            </a:prstGeom>
            <a:grp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EA49BE22-6266-549A-9406-5A9C8DBB1CE6}"/>
                </a:ext>
              </a:extLst>
            </p:cNvPr>
            <p:cNvSpPr/>
            <p:nvPr/>
          </p:nvSpPr>
          <p:spPr>
            <a:xfrm rot="10800000">
              <a:off x="6642098" y="2101143"/>
              <a:ext cx="5029201" cy="4159957"/>
            </a:xfrm>
            <a:prstGeom prst="triangle">
              <a:avLst/>
            </a:prstGeom>
            <a:grp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046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AC947C74-208E-C8B2-2DED-80A6CBD82EE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15094177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215123443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896963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59473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5EFBE24-EF26-6D32-999E-C0114A175703}"/>
              </a:ext>
            </a:extLst>
          </p:cNvPr>
          <p:cNvSpPr/>
          <p:nvPr/>
        </p:nvSpPr>
        <p:spPr>
          <a:xfrm>
            <a:off x="5302250" y="2557177"/>
            <a:ext cx="1587499" cy="174364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13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F50748C-4781-5020-E489-807BBEEAB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634255"/>
              </p:ext>
            </p:extLst>
          </p:nvPr>
        </p:nvGraphicFramePr>
        <p:xfrm>
          <a:off x="1104900" y="757766"/>
          <a:ext cx="5486400" cy="4868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1538346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781278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794831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22171822"/>
                    </a:ext>
                  </a:extLst>
                </a:gridCol>
              </a:tblGrid>
              <a:tr h="12170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973383"/>
                  </a:ext>
                </a:extLst>
              </a:tr>
              <a:tr h="12170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630154"/>
                  </a:ext>
                </a:extLst>
              </a:tr>
              <a:tr h="12170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273740"/>
                  </a:ext>
                </a:extLst>
              </a:tr>
              <a:tr h="1217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103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00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9">
            <a:extLst>
              <a:ext uri="{FF2B5EF4-FFF2-40B4-BE49-F238E27FC236}">
                <a16:creationId xmlns:a16="http://schemas.microsoft.com/office/drawing/2014/main" id="{B9154279-E5A4-F928-4FF4-8E6F5994F83C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15094177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215123443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896963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594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2F964294-3C2C-EDBF-9729-F9940EDA095B}"/>
                  </a:ext>
                </a:extLst>
              </p14:cNvPr>
              <p14:cNvContentPartPr/>
              <p14:nvPr/>
            </p14:nvContentPartPr>
            <p14:xfrm>
              <a:off x="6282838" y="152758"/>
              <a:ext cx="565560" cy="2754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2F964294-3C2C-EDBF-9729-F9940EDA09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4198" y="143758"/>
                <a:ext cx="583200" cy="29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10C0A1A0-918C-5136-4ECB-DD1AC6774C58}"/>
              </a:ext>
            </a:extLst>
          </p:cNvPr>
          <p:cNvGrpSpPr/>
          <p:nvPr/>
        </p:nvGrpSpPr>
        <p:grpSpPr>
          <a:xfrm>
            <a:off x="11922958" y="3675358"/>
            <a:ext cx="418320" cy="316440"/>
            <a:chOff x="11922958" y="3675358"/>
            <a:chExt cx="418320" cy="31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9123F474-2A17-9FC8-700A-909FCA2E4731}"/>
                    </a:ext>
                  </a:extLst>
                </p14:cNvPr>
                <p14:cNvContentPartPr/>
                <p14:nvPr/>
              </p14:nvContentPartPr>
              <p14:xfrm>
                <a:off x="11925118" y="3675358"/>
                <a:ext cx="261000" cy="19584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9123F474-2A17-9FC8-700A-909FCA2E47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16478" y="3666718"/>
                  <a:ext cx="2786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1512DDFC-77A1-13D8-C531-BD20DA8135D9}"/>
                    </a:ext>
                  </a:extLst>
                </p14:cNvPr>
                <p14:cNvContentPartPr/>
                <p14:nvPr/>
              </p14:nvContentPartPr>
              <p14:xfrm>
                <a:off x="11922958" y="3675358"/>
                <a:ext cx="418320" cy="3164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1512DDFC-77A1-13D8-C531-BD20DA8135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914318" y="3666718"/>
                  <a:ext cx="435960" cy="334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F13EE7-CA18-4F9C-2703-ECA4446A5A84}"/>
              </a:ext>
            </a:extLst>
          </p:cNvPr>
          <p:cNvSpPr/>
          <p:nvPr/>
        </p:nvSpPr>
        <p:spPr>
          <a:xfrm>
            <a:off x="4182700" y="3365626"/>
            <a:ext cx="3911097" cy="63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8A5B4C5-85B0-C01A-5713-E8F260B3C9FB}"/>
              </a:ext>
            </a:extLst>
          </p:cNvPr>
          <p:cNvGrpSpPr/>
          <p:nvPr/>
        </p:nvGrpSpPr>
        <p:grpSpPr>
          <a:xfrm>
            <a:off x="4983157" y="2592210"/>
            <a:ext cx="2324539" cy="2799176"/>
            <a:chOff x="5294768" y="1412340"/>
            <a:chExt cx="1622080" cy="1953285"/>
          </a:xfrm>
        </p:grpSpPr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63F286BC-A716-9407-AFF1-CD654A394572}"/>
                </a:ext>
              </a:extLst>
            </p:cNvPr>
            <p:cNvSpPr/>
            <p:nvPr/>
          </p:nvSpPr>
          <p:spPr>
            <a:xfrm flipV="1">
              <a:off x="5294768" y="1412340"/>
              <a:ext cx="1622080" cy="195328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959D96-2895-8598-A8F8-82D132A58C18}"/>
                </a:ext>
              </a:extLst>
            </p:cNvPr>
            <p:cNvSpPr txBox="1"/>
            <p:nvPr/>
          </p:nvSpPr>
          <p:spPr>
            <a:xfrm>
              <a:off x="5772834" y="16558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시야</a:t>
              </a: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715C242D-8B7F-1C5F-7891-C460D3F091A6}"/>
              </a:ext>
            </a:extLst>
          </p:cNvPr>
          <p:cNvSpPr/>
          <p:nvPr/>
        </p:nvSpPr>
        <p:spPr>
          <a:xfrm>
            <a:off x="5453039" y="5211111"/>
            <a:ext cx="1298624" cy="5341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EyePos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22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9">
            <a:extLst>
              <a:ext uri="{FF2B5EF4-FFF2-40B4-BE49-F238E27FC236}">
                <a16:creationId xmlns:a16="http://schemas.microsoft.com/office/drawing/2014/main" id="{9F4F6D2D-725F-9E56-44F1-6F7BB1A8E5F4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15094177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215123443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896963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59473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490D8E77-C520-1DA8-C5BE-C757665C7C11}"/>
              </a:ext>
            </a:extLst>
          </p:cNvPr>
          <p:cNvGrpSpPr/>
          <p:nvPr/>
        </p:nvGrpSpPr>
        <p:grpSpPr>
          <a:xfrm rot="2631496">
            <a:off x="7282739" y="899212"/>
            <a:ext cx="2324539" cy="2799176"/>
            <a:chOff x="5294768" y="1412340"/>
            <a:chExt cx="1622080" cy="1953285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46C097AD-157B-FA7C-0E3F-37DFFC96740C}"/>
                </a:ext>
              </a:extLst>
            </p:cNvPr>
            <p:cNvSpPr/>
            <p:nvPr/>
          </p:nvSpPr>
          <p:spPr>
            <a:xfrm flipV="1">
              <a:off x="5294768" y="1412340"/>
              <a:ext cx="1622080" cy="195328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05CB04-AAB1-3C1E-77E4-F8C5AC4B5781}"/>
                </a:ext>
              </a:extLst>
            </p:cNvPr>
            <p:cNvSpPr txBox="1"/>
            <p:nvPr/>
          </p:nvSpPr>
          <p:spPr>
            <a:xfrm>
              <a:off x="5772834" y="16558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시야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5463E63-903A-6FD7-8534-D2C0F984AFF7}"/>
              </a:ext>
            </a:extLst>
          </p:cNvPr>
          <p:cNvGrpSpPr/>
          <p:nvPr/>
        </p:nvGrpSpPr>
        <p:grpSpPr>
          <a:xfrm>
            <a:off x="5187437" y="1122773"/>
            <a:ext cx="4833360" cy="3599640"/>
            <a:chOff x="5296078" y="1032238"/>
            <a:chExt cx="4833360" cy="359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86BD2455-A690-4B5C-8507-2D9C6F170C57}"/>
                    </a:ext>
                  </a:extLst>
                </p14:cNvPr>
                <p14:cNvContentPartPr/>
                <p14:nvPr/>
              </p14:nvContentPartPr>
              <p14:xfrm>
                <a:off x="7541398" y="1032238"/>
                <a:ext cx="46440" cy="359964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86BD2455-A690-4B5C-8507-2D9C6F170C5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532758" y="1023238"/>
                  <a:ext cx="64080" cy="36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22BDFCAA-7D20-2E20-FF5F-1B59179CBA4D}"/>
                    </a:ext>
                  </a:extLst>
                </p14:cNvPr>
                <p14:cNvContentPartPr/>
                <p14:nvPr/>
              </p14:nvContentPartPr>
              <p14:xfrm>
                <a:off x="5296078" y="3096118"/>
                <a:ext cx="4833360" cy="21888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22BDFCAA-7D20-2E20-FF5F-1B59179CBA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87438" y="3087118"/>
                  <a:ext cx="4851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A420894-DBC3-4326-1389-5453C1C65889}"/>
                    </a:ext>
                  </a:extLst>
                </p14:cNvPr>
                <p14:cNvContentPartPr/>
                <p14:nvPr/>
              </p14:nvContentPartPr>
              <p14:xfrm>
                <a:off x="7590718" y="2726038"/>
                <a:ext cx="500040" cy="4791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A420894-DBC3-4326-1389-5453C1C658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82078" y="2717038"/>
                  <a:ext cx="51768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0F5B63F-035A-1613-792C-03586A0AB995}"/>
                    </a:ext>
                  </a:extLst>
                </p14:cNvPr>
                <p14:cNvContentPartPr/>
                <p14:nvPr/>
              </p14:nvContentPartPr>
              <p14:xfrm>
                <a:off x="7921558" y="2661238"/>
                <a:ext cx="224280" cy="22572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30F5B63F-035A-1613-792C-03586A0AB9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12918" y="2652598"/>
                  <a:ext cx="2419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B80B61D5-CFB6-E53E-CA3E-BBD57DADC844}"/>
                    </a:ext>
                  </a:extLst>
                </p14:cNvPr>
                <p14:cNvContentPartPr/>
                <p14:nvPr/>
              </p14:nvContentPartPr>
              <p14:xfrm>
                <a:off x="7341958" y="2575558"/>
                <a:ext cx="272160" cy="61164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B80B61D5-CFB6-E53E-CA3E-BBD57DADC84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32958" y="2566558"/>
                  <a:ext cx="28980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3739B344-DCB2-36F3-A19F-3EFC27A04319}"/>
                    </a:ext>
                  </a:extLst>
                </p14:cNvPr>
                <p14:cNvContentPartPr/>
                <p14:nvPr/>
              </p14:nvContentPartPr>
              <p14:xfrm>
                <a:off x="7296958" y="2498518"/>
                <a:ext cx="166320" cy="28980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3739B344-DCB2-36F3-A19F-3EFC27A043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87958" y="2489878"/>
                  <a:ext cx="183960" cy="30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89413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E97EAEF-F771-3C48-94CC-2015FDA091C0}"/>
              </a:ext>
            </a:extLst>
          </p:cNvPr>
          <p:cNvSpPr txBox="1"/>
          <p:nvPr/>
        </p:nvSpPr>
        <p:spPr>
          <a:xfrm>
            <a:off x="6373640" y="3892990"/>
            <a:ext cx="50081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그냥 </a:t>
            </a:r>
            <a:r>
              <a:rPr lang="en-US" altLang="ko-KR" dirty="0"/>
              <a:t>2</a:t>
            </a:r>
            <a:r>
              <a:rPr lang="ko-KR" altLang="en-US" dirty="0"/>
              <a:t>개의 벡터의 내적은 거의 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벡터의 내적은 보통</a:t>
            </a:r>
            <a:endParaRPr lang="en-US" altLang="ko-KR" dirty="0"/>
          </a:p>
          <a:p>
            <a:r>
              <a:rPr lang="ko-KR" altLang="en-US" dirty="0"/>
              <a:t>한쪽을 정규화</a:t>
            </a:r>
            <a:r>
              <a:rPr lang="en-US" altLang="ko-KR" dirty="0"/>
              <a:t>(</a:t>
            </a:r>
            <a:r>
              <a:rPr lang="ko-KR" altLang="en-US" dirty="0" err="1"/>
              <a:t>노말라이즈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시켜서하거나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양쪽을 </a:t>
            </a:r>
            <a:r>
              <a:rPr lang="ko-KR" altLang="en-US" dirty="0" err="1"/>
              <a:t>정규화시켜서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6CD0DCA-2AE1-65D6-C42F-EEDA47FE1752}"/>
              </a:ext>
            </a:extLst>
          </p:cNvPr>
          <p:cNvCxnSpPr/>
          <p:nvPr/>
        </p:nvCxnSpPr>
        <p:spPr>
          <a:xfrm>
            <a:off x="0" y="3123446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0F4B654-C444-2BA4-28D0-B905D7E03448}"/>
              </a:ext>
            </a:extLst>
          </p:cNvPr>
          <p:cNvCxnSpPr>
            <a:cxnSpLocks/>
          </p:cNvCxnSpPr>
          <p:nvPr/>
        </p:nvCxnSpPr>
        <p:spPr>
          <a:xfrm flipV="1">
            <a:off x="5685576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5C046C5-7954-CA5A-BF89-E8B0C957BEFA}"/>
              </a:ext>
            </a:extLst>
          </p:cNvPr>
          <p:cNvCxnSpPr>
            <a:cxnSpLocks/>
          </p:cNvCxnSpPr>
          <p:nvPr/>
        </p:nvCxnSpPr>
        <p:spPr>
          <a:xfrm flipH="1">
            <a:off x="5685576" y="1013988"/>
            <a:ext cx="2136618" cy="210945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23AC082-C88E-5E10-CC61-76C625761394}"/>
              </a:ext>
            </a:extLst>
          </p:cNvPr>
          <p:cNvCxnSpPr>
            <a:cxnSpLocks/>
          </p:cNvCxnSpPr>
          <p:nvPr/>
        </p:nvCxnSpPr>
        <p:spPr>
          <a:xfrm flipH="1">
            <a:off x="5685576" y="1964602"/>
            <a:ext cx="4445252" cy="1158844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1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160</Words>
  <Application>Microsoft Office PowerPoint</Application>
  <PresentationFormat>와이드스크린</PresentationFormat>
  <Paragraphs>33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조해근 chcjsdud</cp:lastModifiedBy>
  <cp:revision>74</cp:revision>
  <dcterms:created xsi:type="dcterms:W3CDTF">2023-07-10T05:32:34Z</dcterms:created>
  <dcterms:modified xsi:type="dcterms:W3CDTF">2023-07-25T06:14:32Z</dcterms:modified>
</cp:coreProperties>
</file>