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23" r:id="rId2"/>
    <p:sldId id="325" r:id="rId3"/>
    <p:sldId id="324" r:id="rId4"/>
    <p:sldId id="326" r:id="rId5"/>
    <p:sldId id="341" r:id="rId6"/>
    <p:sldId id="342" r:id="rId7"/>
    <p:sldId id="343" r:id="rId8"/>
    <p:sldId id="344" r:id="rId9"/>
    <p:sldId id="345" r:id="rId10"/>
    <p:sldId id="327" r:id="rId11"/>
    <p:sldId id="328" r:id="rId12"/>
    <p:sldId id="346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6242" autoAdjust="0"/>
  </p:normalViewPr>
  <p:slideViewPr>
    <p:cSldViewPr snapToGrid="0">
      <p:cViewPr>
        <p:scale>
          <a:sx n="100" d="100"/>
          <a:sy n="100" d="100"/>
        </p:scale>
        <p:origin x="91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5:05:25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24575,'0'3156'-1909,"0"-3105"-4373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5:03:02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24575,'3'1'0,"0"-1"0,0 1 0,-1 0 0,1-1 0,0 1 0,-1 1 0,1-1 0,-1 0 0,1 1 0,-1-1 0,0 1 0,1 0 0,-1-1 0,0 1 0,0 0 0,0 0 0,-1 1 0,1-1 0,0 0 0,-1 1 0,1-1 0,-1 1 0,0-1 0,2 5 0,3 11 0,1 0 0,5 30 0,-7-25 0,36 137 0,64 219 0,-83-316 0,-3 0 0,14 80 0,-32-136 0,0 0 0,0 0 0,0 0 0,1-1 0,1 1 0,-1 0 0,1-1 0,4 7 0,-6-11 0,0-1 0,1 1 0,-1-1 0,0 0 0,1 0 0,0 0 0,-1 1 0,1-1 0,0-1 0,-1 1 0,1 0 0,0 0 0,0-1 0,0 1 0,0-1 0,0 1 0,0-1 0,0 0 0,0 0 0,-1 0 0,1 0 0,0 0 0,0 0 0,0-1 0,0 1 0,0 0 0,0-1 0,0 0 0,0 1 0,-1-1 0,1 0 0,0 0 0,2-2 0,58-31 0,85-61 0,-5 2 0,116-48-455,6 11 0,308-106 0,-473 200-6371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5:35:04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881 578 24575,'0'-12'0,"0"0"0,0 0 0,-1 0 0,0 0 0,-1 0 0,-1 0 0,0 1 0,0-1 0,-1 1 0,-1 0 0,0 0 0,0 0 0,-1 0 0,-10-13 0,-10-12 0,-1 1 0,-2 2 0,-44-41 0,54 58 0,-1 1 0,-1 0 0,0 1 0,0 2 0,-1 0 0,-1 1 0,-34-11 0,-54-9-682,-220-31-1,305 58-6143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5:41:41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1059 305 24575,'-16'1'0,"0"1"0,0 1 0,0 0 0,0 0 0,1 2 0,-1 0 0,1 1 0,0 0 0,1 1 0,-1 1 0,1 0 0,1 1 0,0 1 0,-21 19 0,-10 14 0,2 1 0,-56 78 0,81-99 0,-44 60 0,3 3 0,5 2 0,3 3 0,4 1 0,5 3 0,4 1 0,3 2 0,5 1 0,5 1 0,-14 123 0,-40 528 0,38 14 0,28-500 0,0 899 0,14-708 0,-4-62 0,20 793 0,-10-1070 0,6 0 0,4-1 0,6-1 0,5-1 0,64 166 0,-65-216 0,3-1 0,2-1 0,4-2 0,1-2 0,4-2 0,1-1 0,3-2 0,74 65 0,-105-106 0,1 0 0,1-1 0,0 0 0,1-2 0,0 0 0,0-1 0,0 0 0,1-2 0,1 0 0,-1-2 0,35 5 0,14-3 0,0-4 0,76-6 0,-29 0 0,-100 4 0,47 1 0,0-3 0,0-3 0,92-19 0,432-153 0,-514 152 0,-1-4 0,128-71 0,-162 74 0,0-1 0,-1-2 0,-2-1 0,-1-2 0,-2-1 0,-1-1 0,-1-2 0,38-64 0,-15 11 0,-4-3 0,60-167 0,-69 145 0,25-133 0,7-124 0,-50 254 0,48-341 0,10-537 0,-63-468 0,-18 1142 0,-6 1 0,-15 1 0,-14 1 0,-136-554 0,143 765 0,-4 0 0,-66-142 0,73 196 0,-1 0 0,-3 2 0,-3 1 0,-1 2 0,-2 1 0,-51-48 0,29 39 0,-2 2 0,-3 3 0,-92-57 0,122 88 0,-1 1 0,0 2 0,-2 2 0,0 1 0,0 2 0,-1 2 0,-1 1 0,0 2 0,-39-2 0,-359 6 0,230 5 0,186-1 0,0 0 0,-1 1 0,1 1 0,1 1 0,-1 1 0,0 0 0,1 2 0,0 0 0,1 2 0,-1 0 0,2 1 0,-1 1 0,2 0 0,-1 2 0,-22 20 0,37-30-47,-30 26-612,-31 35 0,52-51-6167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5:41:42.3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2490 24575,'217'-185'0,"-52"49"0,-26 2 0,-6-6 0,116-157 0,-185 208 0,-3-2 0,86-175 0,-84 126 0,62-206 0,-77 204 0,-22 72 0,-3-1 0,22-127 0,-19 37-1365,-24 138-5461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5:43:53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4204 257 24575,'7'-3'0,"-16"-5"0,-22-6 0,-395-44 0,261 41 0,-2731-138-1139,2842 154 1216,9 0-127,0 2-1,-64 10 1,97-9 137,-1 1 0,0 0-1,1 1 1,-1 1 0,1-1-1,0 2 1,1 0-1,0 0 1,-1 1 0,2 1-1,-1 0 1,1 0 0,-9 10-1,-10 16-86,2 1 0,1 1 0,2 2 0,1 0 0,2 1 0,2 2 0,1 0 0,3 0 0,1 2 0,2 0 0,2 0 0,2 1 0,2 0 0,1 1 0,3-1 0,4 61 0,0-94 0,0 0 0,0 0 0,2 0 0,-1 0 0,1-1 0,1 1 0,0-1 0,0 0 0,1 0 0,0-1 0,1 0 0,0 0 0,0 0 0,1-1 0,0 0 0,0-1 0,1 0 0,0 0 0,19 10 0,11 4 0,1-2 0,1-1 0,75 21 0,304 58 0,9-35 0,590 18 0,7-58 0,-805-19 0,2338 3 0,-1405-9 0,-1022 4 0,215-5 0,-265-1 0,0-4 0,96-23 0,-94 11 0,0-3 0,-1-5 0,-2-2 0,146-81 0,-180 85 0,104-66 0,-130 78 0,0-1 0,0-1 0,-2-1 0,28-33 0,-42 45 0,-2 0 0,1 0 0,-1 0 0,0 0 0,0-1 0,-1 1 0,1-1 0,-1 0 0,-1 1 0,0-1 0,0 0 0,0 0 0,-1 0 0,1 0 0,-2 0 0,1 0 0,-1 0 0,0 0 0,-1 0 0,-3-10 0,0 3 0,0 0 0,-1 0 0,-1 0 0,0 1 0,-1 0 0,0 0 0,-1 1 0,-16-17 0,-11-5 0,0 2 0,-3 1 0,0 2 0,-2 1 0,-1 3 0,-61-28 0,-7 5 0,-168-48 0,62 37-110,-3 9 0,-265-24-1,-455 27-206,-1312 60 965,1641 0-648,-36 0 0,543-14-1365,81 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5:49:50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24575,'1'-1'0,"-1"0"0,1-1 0,0 1 0,0 0 0,-1 0 0,1 0 0,0 0 0,0 1 0,0-1 0,0 0 0,0 0 0,0 0 0,0 1 0,0-1 0,0 1 0,0-1 0,1 1 0,-1-1 0,0 1 0,0 0 0,1-1 0,-1 1 0,0 0 0,2 0 0,36-6 0,-35 6 0,345-6 0,-190 9 0,722-3-1365,-859 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5:50:16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24575,'1'-1'0,"-1"-1"0,1 1 0,-1 0 0,1 0 0,0 0 0,0 0 0,0 0 0,-1 0 0,1 0 0,0 0 0,0 0 0,0 1 0,0-1 0,0 0 0,0 1 0,1-1 0,-1 0 0,0 1 0,0-1 0,0 1 0,1 0 0,-1-1 0,0 1 0,0 0 0,1 0 0,-1 0 0,2 0 0,43-3 0,-40 3 0,386-1 0,-187 2 0,-179 1 0,-1 1 0,0 1 0,43 13 0,-53-12-1365,-1-1-5461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5:50:19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24575,'1131'0'0,"-997"12"0,-6-1 0,-61-12-28,-31-1-418,0 2 1,37 6-1,-46-2-6380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5:50:50.5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24575,'0'1631'-1365,"0"-1613"-5461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5:50:52.9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45 24575,'0'-4'0,"0"-4"0,4-1 0,4 0 0,5 3 0,4 2 0,2 1 0,2 2 0,1 1 0,-4 0-8191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5:05:26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24575,'2057'0'0,"-2019"-2"0,45-8 0,19 0 0,399 6 0,-288 5 0,-163-5-1365,-28-2-5461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6:03:31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24575,'1'-1'0,"-1"0"0,1-1 0,0 1 0,0 0 0,-1 0 0,1 0 0,0 0 0,0 1 0,0-1 0,0 0 0,0 0 0,0 0 0,0 1 0,0-1 0,0 1 0,0-1 0,1 1 0,-1-1 0,0 1 0,0 0 0,1-1 0,-1 1 0,0 0 0,2 0 0,36-6 0,-35 6 0,345-6 0,-190 9 0,722-3-1365,-859 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6:03:55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24575,'8'1'0,"0"-1"0,0 2 0,0-1 0,-1 1 0,1 0 0,0 1 0,-1 0 0,1 0 0,8 6 0,64 44 0,-46-28 0,342 192 0,-319-188 0,114 52 0,-63-33 0,-71-29 0,2-2 0,0-2 0,48 12 0,204 33 0,-238-51-333,-1-3 1,1-2-1,79-4 0,-131 0 299,21-1-6792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6:03:57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1120 1 24575,'-9'1'0,"0"-1"0,1 2 0,-1 0 0,0 0 0,1 0 0,0 1 0,-1 0 0,-9 6 0,-63 39 0,48-27 0,-143 99 0,101-67 0,-105 57 0,-74 45 0,218-136 0,14-7 0,-1 0 0,0-2 0,0-1 0,-25 7 0,6-3-1365,26-7-5461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6:05:31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24575,'-25'994'0,"1"-256"0,17 1802-444,10-1427 316,-3-634-760,0-467-5843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6:05:36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24575,'985'35'56,"-279"-3"-857,1637-18 662,-1626-16 128,471-56 903,-259 34-889,-611 27-3,1372-3 0,-1495-15 0,-71 3 0,119-14-1365,-214 25-5461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6:05:40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1 767 24575,'1'-5'0,"0"1"0,0-1 0,0 1 0,1 0 0,0-1 0,0 1 0,0 0 0,1 0 0,-1 0 0,1 0 0,5-5 0,1-4 0,23-29 0,0 2 0,3 1 0,1 2 0,2 1 0,2 2 0,53-35 0,6 4 0,176-84 0,-187 112-227,2 3-1,0 5 1,2 3-1,1 4 1,145-14-1,-214 33-6598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6:05:41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24575,'0'4'0,"0"16"0,0 13 0,0 9 0,0 7 0,0 5 0,0 1 0,0-4 0,0-1 0,0-5 0,0-10-8191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6:05:42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24575,'11'0'0,"16"-1"0,0 2 0,0 0 0,0 2 0,41 10 0,-63-12 0,1 1 0,0-1 0,-1 1 0,0 1 0,1-1 0,-1 1 0,0 0 0,0 0 0,-1 1 0,1-1 0,-1 1 0,1 0 0,-1 0 0,0 0 0,-1 1 0,1 0 0,-1-1 0,0 1 0,0 0 0,0 1 0,-1-1 0,0 0 0,0 1 0,0-1 0,0 1 0,-1 0 0,1 7 0,-2-1 0,0 0 0,0 0 0,-1 0 0,0 0 0,-1 0 0,-1 0 0,0 0 0,-1 0 0,0-1 0,0 0 0,-1 0 0,-1 0 0,-8 13 0,11-20 0,1 1 0,-1-1 0,1 1 0,0 0 0,0 0 0,1-1 0,-1 1 0,1 0 0,0 0 0,1 0 0,-1 7 0,1-10 0,1 0 0,-1 1 0,1-1 0,0 0 0,0 0 0,0 0 0,0 0 0,0 0 0,0 0 0,1 0 0,-1-1 0,1 1 0,-1 0 0,1-1 0,-1 1 0,1-1 0,0 1 0,0-1 0,0 0 0,0 0 0,0 0 0,0 0 0,0 0 0,0 0 0,0-1 0,0 1 0,5 0 0,26 5-99,0-2 0,0-1-1,1-1 1,60-6 0,-60 3-770,5-1-5957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6:05:43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483 1 24575,'-7'5'0,"-1"1"0,1-1 0,-1-1 0,0 0 0,0 0 0,-1-1 0,-8 4 0,-41 18 0,51-20 0,0 1 0,0-1 0,0 1 0,1 1 0,0-1 0,0 1 0,1 0 0,-1 0 0,2 1 0,-1-1 0,-5 14 0,8-17 0,1-1 0,0 1 0,0-1 0,0 1 0,1-1 0,-1 1 0,1 0 0,-1-1 0,1 1 0,1 0 0,-1-1 0,0 1 0,1 0 0,0-1 0,0 1 0,0-1 0,0 1 0,0-1 0,1 0 0,0 1 0,-1-1 0,1 0 0,0 0 0,1 0 0,-1 0 0,1 0 0,-1-1 0,1 1 0,0-1 0,5 4 0,75 51 0,78 58 0,-144-100 0,0 0 0,-2 0 0,1 2 0,-2 0 0,0 0 0,17 30 0,-29-44 0,1 1 0,-1 0 0,0 0 0,0 1 0,-1-1 0,1 0 0,-1 1 0,0-1 0,0 1 0,0-1 0,-1 1 0,1-1 0,-1 1 0,0 0 0,-1-1 0,1 1 0,-1-1 0,0 1 0,0-1 0,0 1 0,-1-1 0,1 0 0,-5 8 0,1-5 0,-1-1 0,0 0 0,0 0 0,0 0 0,0-1 0,-1 0 0,0 0 0,0-1 0,0 0 0,-1 0 0,0-1 0,-11 4 0,-10 3 0,-1-2 0,1-1 0,-2-1 0,-51 2 0,-128-7 0,155-2 0,46 1 0,1 0 0,-1-1 0,1 0 0,-1 0 0,1-1 0,-15-4 0,20 4 0,1 1 0,-1-1 0,1 1 0,-1-1 0,1 0 0,-1 0 0,1 0 0,0 0 0,0-1 0,0 1 0,0 0 0,1-1 0,-1 0 0,1 1 0,-1-1 0,1 0 0,0 0 0,0 1 0,0-1 0,0 0 0,1 0 0,-1-5 0,-1-3 0,1-1 0,1 1 0,0 0 0,0-1 0,1 1 0,1-1 0,-1 1 0,2 0 0,0 0 0,0 0 0,7-15 0,-1 10 0,0 0 0,0 0 0,2 0 0,0 1 0,0 1 0,20-19 0,5 2 0,0 1 0,2 2 0,1 1 0,70-34 0,-27 24 0,-52 24 0,47-26 0,-74 37-57,0 0 0,0-1 1,-1 1-1,1-1 0,-1 1 0,1-1 0,-1 0 0,0 1 0,0-1 0,0 0 0,-1 0 1,1-1-1,-1 1 0,1 0 0,-1-1 0,0 1 0,0 0 0,-1-1 0,1 1 1,-1-1-1,1 0 0,-1 1 0,-1-7 0,0-10-6769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6:05:44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89 24575,'-9'1'0,"0"0"0,0 0 0,0 1 0,0 0 0,1 1 0,-1 0 0,1 1 0,0-1 0,0 1 0,0 1 0,0 0 0,1 0 0,-1 0 0,1 1 0,1 0 0,-1 0 0,1 1 0,0 0 0,1 0 0,0 0 0,0 1 0,0 0 0,-3 8 0,1-2 0,0-1 0,2 1 0,-1 1 0,2-1 0,0 1 0,0-1 0,2 1 0,0 0 0,0 1 0,2-1 0,0 0 0,0 0 0,4 17 0,-3-29 0,0 1 0,0-1 0,1 0 0,-1 0 0,1 0 0,0 0 0,0 0 0,0 0 0,0 0 0,1-1 0,-1 1 0,1-1 0,-1 1 0,1-1 0,0 0 0,0 0 0,0 0 0,0-1 0,0 1 0,0-1 0,1 0 0,-1 0 0,0 0 0,1 0 0,-1 0 0,1-1 0,4 1 0,14 1 0,0-1 0,1-1 0,27-3 0,-17 1 0,172-3 0,-202 5 0,0-1 0,1 1 0,-1-1 0,0 0 0,1 0 0,-1 0 0,0 0 0,0 0 0,0-1 0,0 1 0,0-1 0,0 0 0,-1 0 0,1 0 0,-1 0 0,1-1 0,3-3 0,-3 1 0,0 0 0,0 0 0,-1 0 0,1-1 0,-1 1 0,0 0 0,-1-1 0,1 0 0,0-8 0,0-10 0,-1 0 0,-1 0 0,-7-45 0,6 66 0,-1-20 0,-1-1 0,-1 1 0,-1 0 0,-1 1 0,-11-26 0,15 43 0,-1-1 0,0 1 0,-1-1 0,1 1 0,-1 0 0,0 0 0,0 1 0,0-1 0,-1 1 0,0 0 0,0 0 0,0 0 0,0 1 0,0 0 0,-1 0 0,0 0 0,1 1 0,-1-1 0,0 1 0,0 1 0,0-1 0,0 1 0,-1 0 0,-7 0 0,-195 5 0,76 1 0,70 0-1365,41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5:05:27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2296 24575,'0'1'0,"0"-1"0,0 1 0,1-1 0,-1 1 0,0 0 0,0-1 0,1 1 0,-1-1 0,0 1 0,1-1 0,-1 1 0,0-1 0,1 1 0,-1-1 0,1 0 0,-1 1 0,1-1 0,-1 0 0,1 1 0,-1-1 0,1 0 0,-1 1 0,1-1 0,0 0 0,-1 0 0,1 0 0,-1 0 0,1 1 0,0-1 0,-1 0 0,1 0 0,0 0 0,-1 0 0,1 0 0,-1-1 0,1 1 0,0 0 0,-1 0 0,1 0 0,-1 0 0,1-1 0,0 0 0,30-10 0,14-17 0,-1-2 0,55-49 0,-18 14 0,82-68 0,-5-6 0,-7-7 0,-6-7 0,137-187 0,-18 9 0,464-451 0,-681 734-1365,-31 29-5461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6:05:45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24575,'37'0'0,"17"-1"0,1 2 0,0 3 0,73 14 0,184 70 0,-151-40 0,516 169 0,-614-190 0,-1 2 0,-2 4 0,-1 1 0,59 47 0,-82-56 0,-6-1 0,0 1 0,-2 1 0,29 35 0,27 25 0,-53-53-1365,-17-17-5461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6:05:46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24575,'4'0'0,"7"0"0,10 9 0,10 12 0,9 11 0,16 14 0,7 9 0,3 2 0,2 2 0,-5-5 0,-9-3 0,-9-5 0,-8-6 0,-10-6 0,-10-8-8191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6:05:47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24575,'4'5'0,"7"5"0,5 6 0,0 14 0,-2 6 0,-5 6 0,-2 5 0,-4-1 0,-1 1 0,-2-4 0,0-4 0,-1-4 0,-9-9 0,-7-8 0,-10-7 0,0-6-8191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6:05:47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24575,'17'0'0,"0"2"0,0-1 0,0 2 0,0 1 0,0 0 0,-1 1 0,32 13 0,-42-15 0,1 0 0,-1 1 0,1-1 0,-1 1 0,0 0 0,-1 1 0,1 0 0,-1 0 0,0 0 0,0 0 0,0 1 0,-1 0 0,0 0 0,0 0 0,0 0 0,-1 1 0,0-1 0,0 1 0,-1 0 0,0 0 0,2 8 0,-2 17 0,0-1 0,-3 1 0,0-1 0,-2 1 0,-1-1 0,-10 35 0,-64 184 0,18-71 0,-24 191 0,76-340-1365,1-10-5461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6:05:48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1 24575,'1'5'0,"1"0"0,0 0 0,0 0 0,0 0 0,1-1 0,-1 1 0,1-1 0,0 1 0,1-1 0,-1 0 0,1 0 0,-1-1 0,1 1 0,7 4 0,11 14 0,-19-19 0,0 1 0,0 0 0,0 0 0,-1 0 0,1 0 0,-1 1 0,0-1 0,-1 0 0,1 1 0,-1 0 0,1-1 0,-1 1 0,-1 0 0,1-1 0,-1 1 0,0 0 0,0 5 0,-1-3 0,-1 0 0,0 0 0,0 0 0,0 0 0,-1-1 0,0 1 0,0-1 0,0 0 0,-1 0 0,-7 8 0,-8 9 0,-2-2 0,-1-1 0,0 0 0,-35 22 0,52-39 0,-56 35 0,46-31 0,1 1 0,1 1 0,0 0 0,-23 20 0,36-29 0,0 1 0,0-1 0,-1 0 0,1 0 0,0 1 0,0-1 0,-1 0 0,1 0 0,0 1 0,0-1 0,0 0 0,-1 1 0,1-1 0,0 0 0,0 1 0,0-1 0,0 0 0,0 1 0,0-1 0,0 0 0,0 1 0,0-1 0,0 0 0,0 1 0,0-1 0,0 0 0,0 1 0,0-1 0,0 0 0,0 1 0,0-1 0,1 0 0,-1 1 0,0-1 0,0 1 0,14 5 0,22-2 0,-34-4 0,217-1-6,-134-1-1353,-51 1-5467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6:05:49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361 160 24575,'-5'0'0,"0"0"0,-1 0 0,1 1 0,0-1 0,0 1 0,0 0 0,0 1 0,0-1 0,1 1 0,-1 0 0,0 0 0,1 1 0,-1-1 0,1 1 0,0 0 0,0 0 0,0 1 0,0-1 0,-4 6 0,3-2 0,0 0 0,1 1 0,0-1 0,1 1 0,0 0 0,0 0 0,1 0 0,-1 0 0,2 0 0,-1 1 0,1 9 0,-3 42 0,3 0 0,7 71 0,-5-125 0,0-1 0,0 0 0,0 0 0,1 1 0,0-1 0,0 0 0,0 0 0,1-1 0,-1 1 0,1 0 0,1-1 0,-1 0 0,0 0 0,1 0 0,0 0 0,0 0 0,0-1 0,0 1 0,1-1 0,6 3 0,-1 0 0,1-1 0,0-1 0,0 0 0,0 0 0,0-1 0,1-1 0,-1 0 0,19 1 0,-26-3 0,0 1 0,0-2 0,0 1 0,1 0 0,-1-1 0,0 0 0,0 0 0,-1 0 0,1 0 0,0-1 0,0 0 0,0 1 0,-1-1 0,1-1 0,-1 1 0,0 0 0,0-1 0,1 0 0,-2 1 0,1-1 0,0 0 0,-1-1 0,1 1 0,-1 0 0,0-1 0,0 0 0,0 1 0,0-1 0,-1 0 0,0 0 0,0 0 0,1-5 0,3-14 0,-1 0 0,-2-1 0,0 1 0,-3-35 0,1 35 0,0-5 0,-1 0 0,-1 0 0,-2 1 0,-1-1 0,-1 1 0,-18-51 0,20 67 0,-1 1 0,0-1 0,-1 1 0,0 0 0,-1 1 0,0 0 0,-1 0 0,1 0 0,-2 1 0,1 0 0,-1 0 0,0 1 0,-1 0 0,0 1 0,0 0 0,0 1 0,-1 0 0,1 0 0,-14-3 0,-16-1-273,-1 1 0,0 3 0,-1 1 0,-70 3 0,80 1-6553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6:05:50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951 1 24575,'-1'28'0,"-2"0"0,-1 0 0,-1 0 0,-1-1 0,-10 29 0,-57 131 0,50-134 0,-197 418 0,37-86 0,164-342 0,-5 14 0,-2-1 0,-61 94 0,66-123-170,0-2-1,-2-1 0,-1-1 1,-1 0-1,0-2 0,-2-1 1,-44 25-1,48-33-6655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6:05:52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20 219 24575,'-1'0'0,"0"0"0,0 1 0,0-1 0,1 0 0,-1 1 0,0-1 0,0 1 0,1-1 0,-1 1 0,0-1 0,0 1 0,1-1 0,-1 1 0,1 0 0,-1-1 0,1 1 0,-1 0 0,1 0 0,-1-1 0,1 1 0,-1 0 0,1 0 0,0 0 0,0-1 0,-1 1 0,1 0 0,0 0 0,0 1 0,-4 29 0,4-29 0,1 32 0,0 0 0,2 0 0,2-1 0,1 1 0,2-1 0,1-1 0,1 1 0,27 56 0,-33-82 0,0 1 0,0-1 0,1 0 0,0 0 0,0 0 0,0 0 0,1-1 0,0 0 0,1 0 0,9 6 0,-13-10 0,0 0 0,0-1 0,0 0 0,0 1 0,1-1 0,-1 0 0,1-1 0,-1 1 0,1-1 0,-1 1 0,0-1 0,1 0 0,-1 0 0,1 0 0,-1-1 0,1 1 0,-1-1 0,1 0 0,-1 0 0,0 0 0,1-1 0,-1 1 0,0-1 0,0 1 0,0-1 0,0 0 0,3-3 0,3-2 0,0-1 0,-1 1 0,0-2 0,-1 1 0,1-1 0,-2 0 0,1 0 0,-1-1 0,-1 0 0,0 0 0,0 0 0,-1-1 0,0 0 0,-1 0 0,0 0 0,-1 0 0,0 0 0,-1 0 0,0-1 0,0 1 0,-2 0 0,-1-14 0,-1-2 0,-2 0 0,-1 0 0,-1 1 0,-1-1 0,-1 1 0,-1 1 0,-2 0 0,-15-25 0,4 7 0,-26-41 0,44 77 0,1 1 0,-2-1 0,1 1 0,-1 0 0,1 1 0,-2-1 0,1 1 0,0 0 0,-9-4 0,12 8-34,0 0 0,1 0 0,-1 0 0,0 0 0,0 0-1,1 1 1,-1-1 0,0 1 0,0 0 0,0 0 0,0 0 0,0 0 0,0 0-1,1 1 1,-1-1 0,0 1 0,0 0 0,1 0 0,-1 0 0,0 0-1,1 0 1,-1 1 0,1-1 0,-1 1 0,1 0 0,0 0 0,0-1 0,0 1-1,0 1 1,0-1 0,0 0 0,0 0 0,1 1 0,-1-1 0,1 1 0,0-1-1,-1 1 1,1 0 0,-1 5 0,-4 14-6792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6:05:53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24575,'0'5'0,"0"5"0,0 6 0,0 5 0,0 3 0,0 2 0,0 1 0,-5-4 0,-1-6-8191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6:05:54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139 165 24575,'-5'1'0,"1"0"0,0 0 0,-1 0 0,1 1 0,0 0 0,0-1 0,0 1 0,0 1 0,0-1 0,0 1 0,1 0 0,-1-1 0,1 1 0,-1 1 0,1-1 0,1 0 0,-1 1 0,0 0 0,1 0 0,-1 0 0,-1 6 0,-5 6 0,1 1 0,0 1 0,-8 32 0,9-16 0,2 1 0,2-1 0,1 1 0,1 0 0,7 55 0,-6-84 0,1 0 0,-1 0 0,1 1 0,1-1 0,-1 0 0,1 0 0,0 0 0,0 0 0,1 0 0,0-1 0,0 1 0,0-1 0,1 0 0,0 0 0,0 0 0,7 7 0,-5-8 0,0 0 0,0 0 0,1-1 0,-1 0 0,1 0 0,-1-1 0,1 1 0,0-2 0,0 1 0,0-1 0,0 0 0,0 0 0,0-1 0,11 0 0,-11 0 0,0 0 0,0-1 0,0 1 0,-1-1 0,1 0 0,0-1 0,-1 0 0,1 0 0,-1 0 0,0-1 0,1 0 0,-1 0 0,-1-1 0,1 1 0,0-1 0,-1-1 0,0 1 0,0-1 0,0 0 0,0 0 0,-1 0 0,0-1 0,0 1 0,-1-1 0,1 0 0,-1 0 0,0 0 0,-1-1 0,0 1 0,0 0 0,0-1 0,-1 0 0,1 1 0,-2-1 0,1 0 0,-1-10 0,1-11 0,-1 1 0,-1-1 0,-1 1 0,-1 0 0,-2-1 0,-1 2 0,-1-1 0,-1 1 0,-1 0 0,-18-35 0,21 50 0,-7-16 0,-2 1 0,0 0 0,-2 1 0,0 1 0,-2 0 0,-24-23 0,39 44-105,0 1 0,1 0 0,-1-1 0,0 1 0,0 1 0,0-1 0,-1 1 0,1 0 0,0 0 0,-1 0 0,1 0 0,-7 0 0,-9 1-6721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5:05:29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0 181 24575,'0'-7'0,"1"1"0,-1 0 0,1 0 0,0 0 0,0 0 0,1 0 0,-1 0 0,1 1 0,1-1 0,-1 0 0,1 1 0,0 0 0,0 0 0,1 0 0,-1 0 0,7-6 0,-3 5 0,0-1 0,1 1 0,0 1 0,1-1 0,-1 1 0,1 1 0,0 0 0,0 0 0,12-3 0,11-1 0,0 2 0,1 1 0,0 2 0,-1 1 0,34 2 0,-23 0 0,0 2 0,0 3 0,49 10 0,-78-12 0,0 1 0,0 1 0,-1 0 0,1 1 0,-2 1 0,1 0 0,-1 0 0,0 1 0,0 1 0,-1 0 0,0 1 0,0 0 0,10 14 0,7 15-455,-1 2 0,36 74 0,-53-93-6371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6:12:05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24575,'46'3'0,"0"3"0,0 1 0,-1 2 0,83 29 0,66 14 0,-87-39 0,1-4 0,191-10 0,-120-3 0,-42 6 0,-63 1 0,1-2 0,-1-5 0,118-19 0,-61-10 0,-25 10-1365,-85 21-5461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6:12:06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24575,'0'4'0,"0"11"0,0 12 0,4 14 0,2 15 0,0 5 0,-2 3 0,-1-1 0,-1-3 0,0-6 0,-2-9 0,0-6 0,0-11-8191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6:12:08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1379 1 24575,'1'0'0,"0"1"0,0-1 0,0 1 0,0-1 0,0 1 0,0-1 0,0 1 0,0 0 0,0-1 0,0 1 0,0 0 0,0 0 0,-1 0 0,1-1 0,0 1 0,-1 0 0,1 0 0,0 0 0,-1 0 0,1 0 0,-1 1 0,0-1 0,1 0 0,-1 0 0,0 0 0,0 0 0,0 0 0,1 2 0,2 35 0,-3-25 0,-2 0 0,0-1 0,0 1 0,-1 0 0,-1-1 0,0 0 0,0 0 0,-1 0 0,-12 19 0,-8 10 0,-36 45 0,55-78 0,-41 53 0,-4-1 0,-60 55 0,83-89 0,-1-1 0,-1-2 0,-1-1 0,-1-1 0,-1-2 0,-46 20 0,63-33 0,-1-2 0,0 0 0,-22 3 0,24-5 0,0 1 0,0 0 0,1 1 0,0 0 0,-16 7 0,-24 14 30,-1-4 0,-2-1 0,-60 12 0,-177 19-1515,268-48-5341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6:12:09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 24575,'-7'7'0,"0"-1"0,0 2 0,1-1 0,0 1 0,0 0 0,1 0 0,0 1 0,0-1 0,1 1 0,1 0 0,-1 0 0,1 1 0,1-1 0,0 1 0,-2 14 0,-2 43 0,3 1 0,8 91 0,-5-152 0,1-1 0,1 0 0,-1 1 0,1-1 0,0 0 0,0 0 0,1 0 0,0 0 0,0-1 0,0 1 0,1-1 0,-1 0 0,1 1 0,1-2 0,-1 1 0,1 0 0,0-1 0,0 0 0,0 0 0,0-1 0,1 1 0,-1-1 0,1 0 0,0-1 0,9 3 0,-6-2 0,0 0 0,0-1 0,0 0 0,0-1 0,0 0 0,1-1 0,-1 0 0,0 0 0,1-1 0,-1 0 0,0 0 0,0-1 0,0-1 0,0 1 0,0-2 0,-1 1 0,10-6 0,6-6 0,-1-2 0,0-1 0,-2 0 0,0-1 0,-1-2 0,-2 0 0,0-1 0,25-39 0,-41 57 0,1-1 0,-1 1 0,0-1 0,0 0 0,-1 0 0,1 0 0,-1 0 0,0 0 0,0 0 0,-1 0 0,1 0 0,-1 0 0,-1-1 0,1 1 0,-1 0 0,1 0 0,-1 0 0,-1 0 0,1 0 0,-1 0 0,0 0 0,0 1 0,0-1 0,-1 0 0,0 1 0,0 0 0,0 0 0,0 0 0,0 0 0,-8-6 0,-9-9 0,-1 2 0,-1 0 0,0 1 0,-35-18 0,53 32 0,-7-4-273,1 0 0,-1 1 0,-1 1 0,-22-6 0,11 5-6553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6:12:10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24575,'4'-4'0,"7"-2"0,1 4 0,-2 13 0,-2 12 0,-3 12 0,3 14 0,-1 6 0,-1 9 0,-2 2 0,-1 2 0,-1 5 0,-2-2 0,0-4 0,0-5 0,0-3 0,-1-3 0,1-11-8191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6:12:24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1 793 24575,'21'-19'0,"1"0"0,44-27 0,-11 8 0,32-23 0,125-65 0,106-32 0,-272 136 0,85-33 0,2 6 0,2 6 0,204-38 0,-87 46 0,-54 10 0,-113 13-1365,-52 8-5461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6:12:29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24575,'4'0'0,"7"0"0,5 0 0,9 0 0,10 0 0,2 0 0,5 0 0,4 0 0,8 0 0,3 0 0,1 0 0,0 0 0,-5 0 0,-3 0 0,-6 0 0,-10 0-8191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6:12:30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24575,'3'0'0,"-1"1"0,1-1 0,0 1 0,-1-1 0,1 1 0,-1 0 0,1 0 0,-1 0 0,1 1 0,-1-1 0,0 1 0,1-1 0,-1 1 0,0 0 0,0-1 0,0 1 0,-1 0 0,1 0 0,0 1 0,-1-1 0,1 0 0,-1 1 0,0-1 0,1 0 0,-1 1 0,-1 0 0,2 4 0,3 9 0,-1-1 0,-1 1 0,1 24 0,-3-32 0,8 330 106,-10-218-841,15 135-1,-9-219-6090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6:12:2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24575,'265'0'0,"-258"0"0,-1 1 0,0-1 0,0 1 0,0 1 0,0-1 0,0 1 0,-1 0 0,1 0 0,0 1 0,-1-1 0,1 1 0,-1 1 0,7 5 0,-3-2 0,0 1 0,-1 1 0,-1-1 0,0 1 0,0 0 0,11 19 0,-8-7 0,0-1 0,-2 1 0,0 1 0,-1 0 0,-1 0 0,5 41 0,-9-41 0,0 1 0,-2-1 0,-1 0 0,0 1 0,-9 39 0,6-47 0,-1 1 0,0-1 0,-1 0 0,-1-1 0,-1 1 0,0-1 0,0-1 0,-18 22 0,3-10 0,0 0 0,-45 37 0,60-55 0,-1-1 0,1 1 0,-1-1 0,-1-1 0,1 0 0,-1 0 0,0-1 0,0 0 0,0-1 0,0 0 0,-16 3 0,569-13-1365,-522 7-5461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6:12:28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24575,'315'-14'0,"-17"0"0,820 15 0,-1066 1 0,0 2 0,0 3 0,-1 1 0,1 4 0,-2 1 0,0 2 0,73 34 0,325 108 0,-343-124 0,637 256 0,-438-162 0,-40-20 0,-228-92 0,218 106 0,-251-120-68,0 1 0,0-1-1,0 1 1,-1 0 0,1 0 0,0 0-1,-1 0 1,0 0 0,1 1 0,-1-1-1,0 1 1,0-1 0,-1 1 0,1 0-1,0 0 1,-1 0 0,0 0-1,1 0 1,0 4 0,-1 12-6758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5:05:30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24575,'7'0'0,"0"1"0,0 0 0,1 0 0,-1 1 0,0 0 0,0 0 0,0 1 0,-1 0 0,1 0 0,-1 0 0,1 1 0,-1 0 0,0 0 0,0 1 0,-1 0 0,0 0 0,1 0 0,-2 0 0,1 1 0,6 11 0,3 5 0,-1 0 0,-1 2 0,-1-1 0,11 39 0,-8-11 0,-2 1 0,-2 0 0,-2 0 0,-3 1 0,-2 0 0,-3 0 0,-8 75 0,8-123-47,-1-1 0,0 1 0,0-1 0,0 1 0,0-1 0,-1 1 0,0-1 0,0 0 0,0 0-1,0 0 1,-1 0 0,1 0 0,-1 0 0,0-1 0,0 1 0,-1-1 0,1 0 0,-1 0 0,1 0 0,-1 0 0,0-1 0,0 1-1,0-1 1,-1 0 0,1 0 0,0-1 0,-1 1 0,-6 0 0,-13 2-6779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6:12:3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1 24575,'1'0'0,"0"0"0,0 1 0,0-1 0,0 1 0,0-1 0,0 1 0,-1-1 0,1 1 0,0-1 0,0 1 0,0 0 0,-1-1 0,1 1 0,0 0 0,0 0 0,-1-1 0,1 1 0,-1 0 0,1 0 0,-1 0 0,1 0 0,-1 0 0,0 0 0,1 0 0,-1 0 0,0 0 0,1 2 0,4 33 0,-5-30 0,2 46 0,-1 1 0,-4-1 0,-1 0 0,-3 0 0,-20 79 0,-29 154 0,20-87 0,11-25-1365,22-132-5461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6:12:39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142 168 24575,'50'2'0,"-34"-1"0,-1 0 0,0 0 0,1-2 0,-1 0 0,0 0 0,0-2 0,29-7 0,-43 9 0,1 1 0,-1-1 0,1 0 0,-1 1 0,1-1 0,-1 0 0,0 0 0,1 0 0,-1 0 0,0 0 0,0 0 0,0 0 0,1 0 0,-1-1 0,0 1 0,-1 0 0,1-1 0,0 1 0,0-1 0,0 1 0,-1-1 0,1 1 0,-1-1 0,0 1 0,1-1 0,-1 0 0,0 1 0,0-1 0,0 0 0,0-2 0,0 3 0,-1-1 0,0 1 0,1 0 0,-1 0 0,0-1 0,0 1 0,0 0 0,0 0 0,0 0 0,0 0 0,0 0 0,0 0 0,0 0 0,0 1 0,0-1 0,-1 0 0,1 1 0,0-1 0,0 0 0,-1 1 0,1 0 0,-1-1 0,1 1 0,0 0 0,-1 0 0,1 0 0,-1 0 0,1 0 0,0 0 0,-1 0 0,1 0 0,-1 0 0,1 1 0,-2 0 0,-6-18 0,1-3 0,1 21 0,-2 13 0,6-9 0,1 0 0,0 0 0,0 0 0,1 0 0,-1 1 0,1-1 0,0 0 0,1 1 0,-1-1 0,1 1 0,0-1 0,1 1 0,-1-1 0,3 11 0,1-16 0,0-10 0,-3-17 0,-1 25 0,-1 0 0,0 0 0,0 0 0,0 0 0,0 0 0,0 0 0,-1 0 0,1 0 0,-1 1 0,1-1 0,-1 0 0,0 1 0,1-1 0,-1 1 0,0 0 0,0 0 0,0-1 0,0 1 0,0 0 0,0 1 0,0-1 0,0 0 0,-1 1 0,1-1 0,0 1 0,0 0 0,-1-1 0,1 1 0,0 0 0,0 0 0,-1 1 0,-3 0 0,3-1 0,-1 1 0,1 0 0,0 0 0,0 0 0,0 0 0,0 1 0,0-1 0,0 1 0,0 0 0,1 0 0,-1 0 0,1 0 0,-1 0 0,1 0 0,0 1 0,0-1 0,0 1 0,0 0 0,0-1 0,0 1 0,1 0 0,-2 5 0,2-6 0,1 1 0,-1 0 0,1 0 0,0 0 0,0 0 0,0 0 0,0 0 0,1 0 0,-1 0 0,1 0 0,0-1 0,-1 1 0,1 0 0,1 0 0,-1-1 0,0 1 0,1 0 0,-1-1 0,1 0 0,0 1 0,0-1 0,0 0 0,0 0 0,0 0 0,0 0 0,0 0 0,1 0 0,-1-1 0,1 1 0,0-1 0,-1 0 0,1 0 0,0 0 0,0 0 0,-1 0 0,1 0 0,0-1 0,0 0 0,0 1 0,0-1 0,0 0 0,0 0 0,0-1 0,0 1 0,0-1 0,-1 1 0,1-1 0,0 0 0,0 0 0,0 0 0,-1 0 0,1-1 0,-1 1 0,1-1 0,3-2 0,-4 1 0,0 0 0,0 1 0,0-1 0,0 0 0,-1 0 0,1 0 0,-1 0 0,0 0 0,0-1 0,0 1 0,0 0 0,0-5 0,-1 6 0,0 1 0,1 0 0,-1 0 0,0 0 0,0-1 0,0 1 0,0 0 0,0 0 0,0-1 0,-1 1 0,1 0 0,0 0 0,0 0 0,-1-1 0,1 1 0,-1 0 0,1 0 0,-1 0 0,0 0 0,1 0 0,-1 0 0,0 0 0,0 0 0,0 0 0,0 0 0,0 1 0,0-1 0,0 0 0,0 1 0,0-1 0,0 0 0,0 1 0,0-1 0,0 1 0,-2-1 0,2 1 0,0 0 0,0 0 0,0 0 0,0 1 0,-1-1 0,1 0 0,0 0 0,1 1 0,-1-1 0,0 1 0,0-1 0,0 1 0,0-1 0,0 1 0,0-1 0,0 1 0,1 0 0,-1-1 0,0 1 0,1 0 0,-1 0 0,0 0 0,1 0 0,-1 0 0,1-1 0,-1 1 0,1 0 0,0 0 0,-1 0 0,1 0 0,0 0 0,0 0 0,-1 0 0,1 0 0,0 1 0,0-1 0,0 1 0,0 1 0,0-1 0,0 1 0,0 0 0,0-1 0,0 1 0,0 0 0,1-1 0,-1 1 0,1 0 0,0-1 0,0 1 0,0-1 0,2 5 0,-2-5 0,1 0 0,-1-1 0,0 1 0,0-1 0,1 0 0,-1 1 0,1-1 0,-1 0 0,1 0 0,0 0 0,-1 0 0,1 0 0,0 0 0,0 0 0,0-1 0,0 1 0,-1-1 0,1 1 0,0-1 0,0 0 0,0 0 0,0 0 0,0 0 0,0 0 0,0 0 0,0 0 0,0-1 0,0 1 0,0-1 0,0 1 0,-1-1 0,1 0 0,0 1 0,0-1 0,-1 0 0,1-1 0,0 1 0,-1 0 0,1 0 0,-1-1 0,1 1 0,-1 0 0,0-1 0,0 0 0,0 1 0,0-1 0,0 0 0,0 1 0,1-4 0,-1 3 0,0 1 0,0-1 0,0 0 0,0 1 0,0-1 0,-1 0 0,1 0 0,-1 0 0,1 1 0,-1-1 0,0 0 0,0 0 0,0 0 0,0 0 0,0 0 0,0 0 0,0 0 0,0 0 0,-1 1 0,1-1 0,-1 0 0,0 0 0,1 0 0,-1 1 0,0-1 0,0 0 0,0 1 0,0-1 0,0 1 0,-1-1 0,1 1 0,0-1 0,-1 1 0,1 0 0,-1 0 0,1 0 0,-1 0 0,0 0 0,1 0 0,-1 0 0,0 0 0,0 1 0,0-1 0,1 1 0,-1-1 0,0 1 0,0 0 0,0-1 0,-3 1 0,3 0 0,0 1 0,0-1 0,0 0 0,0 1 0,0-1 0,0 1 0,0-1 0,1 1 0,-1 0 0,0 0 0,0 0 0,1 0 0,-1 0 0,0 0 0,1 0 0,-1 1 0,1-1 0,-1 0 0,1 1 0,0-1 0,0 1 0,0 0 0,0-1 0,0 1 0,0 0 0,0 0 0,0 0 0,1 0 0,-1-1 0,1 1 0,-1 0 0,1 0 0,0 0 0,0 0 0,0 0 0,0 0 0,0 0 0,0 0 0,0 0 0,1 0 0,-1 0 0,1 0 0,-1 0 0,1 0 0,0 0 0,0-1 0,0 1 0,0 0 0,0 0 0,0-1 0,0 1 0,1-1 0,-1 1 0,0-1 0,1 0 0,0 1 0,-1-1 0,1 0 0,0 0 0,-1 0 0,1 0 0,0 0 0,3 0 0,-2 0 0,0 0 0,1 0 0,-1 0 0,1-1 0,0 1 0,-1-1 0,1 0 0,-1 0 0,1-1 0,-1 1 0,1-1 0,0 1 0,-1-1 0,0 0 0,1-1 0,-1 1 0,0 0 0,1-1 0,-1 0 0,0 0 0,0 0 0,0 0 0,-1 0 0,1 0 0,0-1 0,-1 0 0,0 1 0,1-1 0,-1 0 0,0 0 0,-1 0 0,1 0 0,0-1 0,1-3 0,-2 3 0,1 0 0,-1 0 0,0 0 0,0-1 0,0 1 0,0 0 0,-1-1 0,1 1 0,-1 0 0,-1-1 0,1 1 0,0-1 0,-1 1 0,0 0 0,0 0 0,0-1 0,-1 1 0,1 0 0,-1 0 0,0 0 0,0 1 0,-1-1 0,1 0 0,-1 1 0,0-1 0,0 1 0,0 0 0,-4-4 0,-1 2 0,0 1 0,-1-1 0,1 1 0,-1 1 0,0 0 0,0 0 0,-1 0 0,1 1 0,0 1 0,-19-1 0,-10 1 0,-49 5 0,84-4 0,-11 1 0,1 1 0,0 0 0,-16 6 0,25-7 0,0 0 0,0 0 0,1 1 0,-1-1 0,0 1 0,1 0 0,-1 0 0,1 1 0,0-1 0,0 1 0,0-1 0,0 1 0,0 0 0,-3 6 0,5-8-31,1 0 0,0 0 0,0 0 0,0 0 0,0 0 0,0 0 0,0 0 0,0 0 0,0 0 0,0 1 0,0-1 0,0 0 0,1 0 0,-1 0 0,1-1 0,-1 1 0,0 0 0,1 0 0,0 0 0,-1 0 0,1 0 0,-1 0 0,1-1 0,0 1 0,0 0 0,-1 0-1,1-1 1,0 1 0,0-1 0,0 1 0,0-1 0,0 1 0,0-1 0,0 1 0,0-1 0,0 0 0,0 0 0,0 1 0,0-1 0,0 0 0,0 0 0,0 0 0,1 0 0,18 4-6795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6:12:43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24575,'15'1'0,"0"0"0,0 1 0,0 1 0,0 0 0,0 1 0,-1 1 0,1 0 0,-1 1 0,0 1 0,19 12 0,12 12 0,69 58 0,-58-41 0,1064 914 0,-36-28 0,-713-639 0,227 189 0,-530-427 0,756 611 0,-219-216 0,-511-380 0,148 148 0,64 110 0,-70-73 0,199 179 0,-203-190 0,-109-122 0,143 125 0,-155-158 0,142 108 0,-193-157 0,4 2 0,-2 3 0,80 79 0,-136-120 0,62 66 0,2-3 0,98 73 0,-43-48-1365,-106-77-5461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6:11:54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1069 24575,'8'-1'0,"1"0"0,-1 0 0,0-1 0,1 0 0,-1-1 0,0 0 0,0 0 0,11-7 0,17-6 0,165-53 0,262-55 0,218-7 0,-384 77 0,-255 46 0,145-26 0,262-83 0,-135 24 0,-105 45 0,-172 38 0,-1-1 0,0-1 0,0-3 0,40-21 0,-30 13 0,2 2 0,0 3 0,1 1 0,1 3 0,69-10 0,102-32 0,39-22-1365,-210 64-5461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6:11:55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56 24575,'5'-4'0,"1"1"0,0-1 0,0 1 0,0 1 0,0-1 0,0 1 0,0 0 0,1 0 0,-1 1 0,1 0 0,8 0 0,3-2 0,85-11 0,1 6 0,160 6 0,-195 3 0,-42 3 0,-27-4 0,0 0 0,1 0 0,-1 0 0,0 0 0,1 0 0,-1 1 0,0-1 0,1 0 0,-1 0 0,0 1 0,0-1 0,1 0 0,-1 0 0,0 1 0,0-1 0,1 0 0,-1 1 0,0-1 0,0 0 0,0 1 0,0-1 0,0 0 0,1 1 0,-1-1 0,0 0 0,0 1 0,0-1 0,0 0 0,0 1 0,0-1 0,0 0 0,0 1 0,-1 0 0,-1 2 0,0 1 0,0-1 0,-1 0 0,0 1 0,0-1 0,0-1 0,0 1 0,0 0 0,-6 3 0,-81 55 0,-134 66 0,123-72 0,-48 22 0,-120 74 0,245-129 0,24-21 0,0-1 0,0 1 0,0-1 0,-1 0 0,1 1 0,0-1 0,0 1 0,0-1 0,0 1 0,0-1 0,0 0 0,0 1 0,0-1 0,0 1 0,0-1 0,0 1 0,0-1 0,0 1 0,0-1 0,0 1 0,1-1 0,-1 0 0,0 1 0,0-1 0,0 1 0,1-1 0,-1 0 0,0 1 0,0-1 0,1 0 0,-1 1 0,1-1 0,3 2 0,0 0 0,1 0 0,-1-1 0,0 1 0,1-1 0,-1-1 0,1 1 0,-1 0 0,7-1 0,289 1 0,12 0 0,61 37-1365,-331-36-5461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6:11:56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24575,'3'-1'0,"0"1"0,0 0 0,0 0 0,0 0 0,0 0 0,0 1 0,0-1 0,0 1 0,0-1 0,0 1 0,0 0 0,0 0 0,0 1 0,0-1 0,0 0 0,-1 1 0,1 0 0,-1 0 0,1 0 0,-1 0 0,0 0 0,0 0 0,0 0 0,0 1 0,0-1 0,0 1 0,-1-1 0,1 1 0,-1 0 0,1 0 0,-1 0 0,1 4 0,6 27 0,0 0 0,-3 0 0,-1 1 0,-1 0 0,-4 53 0,1-35 0,-1 1164 0,0 98 0,15-840 0,0 176 0,-16-343 0,4 419 0,37-234 0,2 75 0,-43 14-1365,2-546-5461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6:11:5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24575,'4'0'0,"7"0"0,9 4 0,7 11 0,7 12 0,8 14 0,0 10 0,2 1 0,-2-1 0,2-3 0,-8-6 0,-4-9 0,-9-7 0,-8-7-8191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6:11:58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371 1 24575,'0'5'0,"0"5"0,-9 11 0,-12 15 0,-11 10 0,-5 7 0,-6 2 0,2 2 0,1-9 0,5-4 0,7-5 0,4-8 0,6-6 0,2-7 0,4-2 0,3 1 0,4-3-8191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6:11:59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24575,'0'5'0,"0"5"0,0 6 0,0 5 0,0 8 0,0 7 0,0 17 0,0 16 0,0 15 0,0 20 0,0 11 0,0 3 0,0 0 0,0-3 0,0-6 0,0-18 0,0-16 0,0-20-8191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6:12:00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24575,'0'-1'0,"0"0"0,1 0 0,-1 0 0,1 0 0,-1 0 0,1 1 0,-1-1 0,1 0 0,0 0 0,-1 0 0,1 1 0,0-1 0,0 0 0,-1 1 0,1-1 0,0 1 0,0-1 0,0 1 0,0-1 0,0 1 0,0 0 0,0-1 0,0 1 0,0 0 0,0 0 0,0 0 0,2 0 0,35-5 0,-30 5 0,240-8 0,304 31 0,-386-13 0,1451 51 0,8-47 0,-1270-14-1365,-333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5:05:31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24575,'1'-1'0,"-1"1"0,0-1 0,0 0 0,0 1 0,1-1 0,-1 0 0,0 0 0,1 1 0,-1-1 0,1 1 0,-1-1 0,1 0 0,-1 1 0,1-1 0,-1 1 0,1-1 0,-1 1 0,1-1 0,0 1 0,-1 0 0,1-1 0,0 1 0,-1 0 0,1 0 0,0-1 0,0 1 0,1 0 0,24-5 0,-21 5 0,299-7 0,-205 8 0,-91 0 0,0-1 0,0 1 0,-1 1 0,1-1 0,0 1 0,0 1 0,-1 0 0,0 0 0,1 0 0,-1 1 0,0 0 0,6 5 0,8 7 0,0 2 0,23 25 0,0 0 0,-30-29 10,-2 0 0,1 0 0,-2 1 0,0 1 0,-1 0 0,0 0 0,-1 1 0,-1 0 0,-1 1 0,0-1 0,6 29 0,-5-6-307,-1-1 0,-3 1 0,0 1 0,-4 52 0,-1-69-6529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6:12:01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796 1 24575,'-9'0'0,"-12"0"0,-12 0 0,-13 9 0,-12 12 0,-11 2 0,-1 7 0,1 2 0,4 1 0,-1 3 0,7-4 0,8-3 0,4-3 0,6 0 0,5-5 0,4-6 0,8-6-8191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6:12:01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24575,'4'0'0,"7"0"0,5 5 0,0 10 0,7 11 0,3 11 0,11 8 0,9 14 0,14 11 0,5 7 0,6-1 0,0-4 0,-4-10 0,-8-11 0,-5-5 0,-8-6 0,-7-5 0,-10-9-8191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6:12:47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7143 24575,'0'-5'0,"1"0"0,0 1 0,0-1 0,1 0 0,-1 1 0,1-1 0,0 1 0,0 0 0,0-1 0,1 1 0,-1 0 0,1 0 0,0 1 0,6-7 0,59-50 0,-36 34 0,188-162 0,112-103 0,398-448 0,-254 250 0,438-367 0,-664 644 0,164-146 0,-114 40 0,-212 215 0,182-164 0,-152 166 0,105-82 0,144-59 0,-34 25 0,191-164 0,212-217 0,-578 466 0,-102 90 0,65-38 0,36-25 0,174-181 0,-156 130 0,-21 20 0,206-169 0,-298 258-66,104-81-1233,-135 103-5527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6:12:49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33 24575,'-4'5'0,"1"0"0,0 0 0,1 0 0,-1 0 0,1 0 0,0 1 0,0-1 0,0 1 0,1-1 0,0 1 0,0 10 0,0-7 0,0 0 0,1 0 0,0 0 0,1 0 0,0 0 0,3 16 0,-1-20 0,-1 1 0,1-1 0,0 1 0,0-1 0,1 0 0,0 0 0,0-1 0,0 1 0,0-1 0,1 0 0,-1 0 0,1 0 0,0-1 0,1 0 0,-1 1 0,0-2 0,1 1 0,0-1 0,-1 0 0,1 0 0,0 0 0,0-1 0,0 0 0,8 0 0,12 2 0,0-1 0,0-2 0,1-1 0,32-5 0,-55 6 0,-1-1 0,1 0 0,0 0 0,0 0 0,0 0 0,-1-1 0,1 1 0,0-1 0,-1 0 0,0 0 0,1 0 0,-1-1 0,0 1 0,0-1 0,0 0 0,0 1 0,-1-1 0,1-1 0,-1 1 0,0 0 0,0-1 0,0 1 0,0-1 0,-1 1 0,1-1 0,1-5 0,-2 0 0,1 1 0,-1-1 0,0 0 0,0 1 0,-1-1 0,-1 0 0,1 0 0,-1 1 0,-1-1 0,0 0 0,-3-10 0,3 14 0,0 1 0,0 0 0,0-1 0,0 1 0,-1 0 0,1 0 0,-1 0 0,0 1 0,-1-1 0,1 1 0,0 0 0,-1-1 0,0 1 0,0 1 0,-4-4 0,0 2 0,-1 1 0,1-1 0,-1 1 0,0 0 0,0 1 0,0 0 0,-13-1 0,0 2 0,0 0 0,0 2 0,0 1 0,0 0 0,-39 10 0,48-8-273,0 0 0,1 0 0,-1 1 0,-20 12 0,14-4-6553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6:12:50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24575,'4'0'0,"-2"0"0,-7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6:12:51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6 24575,'-5'1'0,"0"1"0,1 0 0,-1 0 0,1 0 0,-1 0 0,1 1 0,0 0 0,0 0 0,0 0 0,0 0 0,1 1 0,-1-1 0,1 1 0,0 0 0,-5 8 0,0-2 0,-6 9 0,0 0 0,2 1 0,1 1 0,0 0 0,2 0 0,0 1 0,1 1 0,1-1 0,2 1 0,0 0 0,1 0 0,1 0 0,2 1 0,0-1 0,4 39 0,-3-60 0,1 1 0,-1 0 0,1-1 0,-1 1 0,1-1 0,0 0 0,0 1 0,0-1 0,0 0 0,0 1 0,1-1 0,-1 0 0,1 0 0,-1 0 0,1 0 0,0 0 0,0-1 0,-1 1 0,1 0 0,1-1 0,2 2 0,-1-1 0,1 0 0,-1-1 0,1 1 0,-1-1 0,1 0 0,0-1 0,-1 1 0,1-1 0,0 0 0,9-1 0,-1-1 0,1-1 0,-1 0 0,1-1 0,-1 0 0,0-1 0,0 0 0,14-9 0,-18 8 0,-1 1 0,0-1 0,0-1 0,-1 1 0,1-1 0,-1 0 0,-1-1 0,1 0 0,-1 0 0,-1 0 0,0-1 0,0 0 0,0 0 0,-1 0 0,-1-1 0,3-9 0,-3 7 0,-1 1 0,-1 0 0,0-1 0,-1 1 0,0-1 0,-1 1 0,0-1 0,0 1 0,-1 0 0,-1 0 0,0 0 0,-1 0 0,-9-21 0,5 14 0,-2 0 0,0 0 0,-23-31 0,29 44 0,0 1 0,0 0 0,0 0 0,-1 0 0,1 0 0,-1 1 0,0-1 0,0 1 0,-1 1 0,1-1 0,-1 1 0,1 0 0,-1 0 0,0 0 0,1 1 0,-1 0 0,-11-1 0,-8 2-1365,3 1-5461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6:16:34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24575,'5435'0'0,"-4671"14"0,9 0 0,1344-15-1365,-2083 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5:02:55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3536 1342 24575,'-1'-20'0,"-1"0"0,-1 1 0,0-1 0,-2 1 0,0 0 0,-1 1 0,-1-1 0,-1 1 0,-1 0 0,-14-21 0,-17-22 0,-69-80 0,62 84 0,-11-11 0,-4 2 0,-2 3 0,-3 3 0,-3 3 0,-96-61 0,-10 12 0,-223-100 0,360 187 0,-1 1 0,-1 3 0,-1 1 0,0 2 0,0 2 0,-1 2 0,0 2 0,-58-1 0,28 7 0,-120 16 0,149-9 0,2 2 0,-1 2 0,1 2 0,-43 19 0,2 8 0,1 3 0,-97 70 0,-137 129 0,59-2 0,211-191 0,3 2 0,2 3 0,-41 69 0,62-84 0,2 0 0,1 2 0,3 0 0,1 0 0,1 2 0,3-1 0,2 1 0,1 1 0,2-1 0,3 44 0,3-11 0,4-1 0,3 0 0,3 0 0,43 138 0,-34-149 0,3-2 0,3-1 0,2-1 0,3-2 0,3 0 0,2-3 0,2-1 0,3-2 0,2-2 0,2-1 0,2-3 0,2-2 0,2-2 0,2-3 0,66 38 0,9-9 0,3-5 0,246 80 0,296 28 0,-187-89 0,-349-68 0,221-6 0,-328-10 0,1-2 0,-1-1 0,1-1 0,-1-1 0,-1-2 0,43-19 0,-32 9 0,-1-2 0,-1-2 0,70-52 0,-30 6 0,-3-2 0,-4-4 0,77-101 0,-16 3 0,197-337 0,-252 366 0,-7-3 0,-6-4 0,47-164 0,-93 256 0,-4-1 0,-2 0 0,-2-1 0,4-121 0,-15 160 0,-2 1 0,0-1 0,-2 1 0,0 0 0,-1 0 0,-2 0 0,-12-30 0,12 37 0,-1 0 0,0 1 0,0 0 0,-2 0 0,0 1 0,0 0 0,-1 1 0,0 1 0,-1-1 0,0 2 0,-22-14 0,-30-9-1365,0 9-5461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5:02:56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4794 1 24575,'-147'4'0,"0"7"0,-212 43 0,-277 109 0,378-77 0,4 11 0,-475 257 0,589-273 0,3 7 0,5 5 0,4 6 0,4 6 0,5 5 0,5 5 0,-172 223 0,116-95 0,-228 433 0,300-491 0,-297 632 0,383-787-1365,1-10-5461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5:02:58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2461 55 24575,'-19'0'0,"-718"-20"0,681 16 0,-553-27 0,512 32 0,0 5 0,1 3 0,0 5 0,-117 32 0,196-41 0,-1 0 0,1 2 0,0 0 0,-32 19 0,41-21 0,1 1 0,-1 0 0,1 0 0,1 1 0,-1 0 0,1 0 0,0 0 0,1 1 0,0 0 0,0 0 0,-6 15 0,-21 66 0,5 1 0,-31 185 0,1 86 0,-10 395 0,69-329 0,3-364 0,3-2 0,2 1 0,3-1 0,40 109 0,-46-150 0,1-1 0,1 0 0,1-1 0,1 0 0,0 0 0,2-1 0,-1-1 0,2 0 0,0-1 0,1 0 0,33 24 0,36 11 0,2-4 0,3-3 0,1-4 0,2-4 0,1-4 0,127 24 0,29-10 0,314 15 0,-175-35 0,443-29 0,-700-6 0,160-34 0,-228 30 0,0-3 0,-1-2 0,-1-3 0,89-45 0,-118 49 0,-1-2 0,-1 0 0,-1-2 0,-1-1 0,-1-2 0,-1 0 0,-1-2 0,23-32 0,-22 20 0,-1 0 0,-2-2 0,-1 0 0,-3-2 0,24-74 0,-20 29 0,-4 0 0,-4-1 0,-4-1 0,-4-1 0,-3 1 0,-10-96 0,-1 123 0,-2 0 0,-2 0 0,-4 1 0,-2 1 0,-3 1 0,-31-66 0,-19-19 0,-107-165 0,119 216 0,-104-125 0,132 184 0,-2 1 0,-1 2 0,-2 1 0,0 1 0,-2 3 0,-50-29 0,23 23 0,-2 4 0,-1 2 0,-2 3 0,0 4 0,-1 2 0,-1 3 0,-74-5 0,-510-2 0,558 22 0,-348 4-1365,385-4-5461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13.xml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customXml" Target="../ink/ink19.xml"/><Relationship Id="rId4" Type="http://schemas.openxmlformats.org/officeDocument/2006/relationships/customXml" Target="../ink/ink16.xml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customXml" Target="../ink/ink28.xml"/><Relationship Id="rId26" Type="http://schemas.openxmlformats.org/officeDocument/2006/relationships/customXml" Target="../ink/ink32.xml"/><Relationship Id="rId39" Type="http://schemas.openxmlformats.org/officeDocument/2006/relationships/image" Target="../media/image39.png"/><Relationship Id="rId21" Type="http://schemas.openxmlformats.org/officeDocument/2006/relationships/image" Target="../media/image30.png"/><Relationship Id="rId34" Type="http://schemas.openxmlformats.org/officeDocument/2006/relationships/customXml" Target="../ink/ink36.xml"/><Relationship Id="rId7" Type="http://schemas.openxmlformats.org/officeDocument/2006/relationships/image" Target="../media/image23.png"/><Relationship Id="rId2" Type="http://schemas.openxmlformats.org/officeDocument/2006/relationships/customXml" Target="../ink/ink20.xml"/><Relationship Id="rId16" Type="http://schemas.openxmlformats.org/officeDocument/2006/relationships/customXml" Target="../ink/ink27.xml"/><Relationship Id="rId20" Type="http://schemas.openxmlformats.org/officeDocument/2006/relationships/customXml" Target="../ink/ink29.xml"/><Relationship Id="rId29" Type="http://schemas.openxmlformats.org/officeDocument/2006/relationships/image" Target="../media/image34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11" Type="http://schemas.openxmlformats.org/officeDocument/2006/relationships/image" Target="../media/image25.png"/><Relationship Id="rId24" Type="http://schemas.openxmlformats.org/officeDocument/2006/relationships/customXml" Target="../ink/ink31.xml"/><Relationship Id="rId32" Type="http://schemas.openxmlformats.org/officeDocument/2006/relationships/customXml" Target="../ink/ink35.xml"/><Relationship Id="rId37" Type="http://schemas.openxmlformats.org/officeDocument/2006/relationships/image" Target="../media/image38.png"/><Relationship Id="rId40" Type="http://schemas.openxmlformats.org/officeDocument/2006/relationships/customXml" Target="../ink/ink39.xml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28" Type="http://schemas.openxmlformats.org/officeDocument/2006/relationships/customXml" Target="../ink/ink33.xml"/><Relationship Id="rId36" Type="http://schemas.openxmlformats.org/officeDocument/2006/relationships/customXml" Target="../ink/ink37.xml"/><Relationship Id="rId10" Type="http://schemas.openxmlformats.org/officeDocument/2006/relationships/customXml" Target="../ink/ink24.xml"/><Relationship Id="rId19" Type="http://schemas.openxmlformats.org/officeDocument/2006/relationships/image" Target="../media/image29.png"/><Relationship Id="rId31" Type="http://schemas.openxmlformats.org/officeDocument/2006/relationships/image" Target="../media/image35.png"/><Relationship Id="rId4" Type="http://schemas.openxmlformats.org/officeDocument/2006/relationships/customXml" Target="../ink/ink21.xml"/><Relationship Id="rId9" Type="http://schemas.openxmlformats.org/officeDocument/2006/relationships/image" Target="../media/image24.png"/><Relationship Id="rId14" Type="http://schemas.openxmlformats.org/officeDocument/2006/relationships/customXml" Target="../ink/ink26.xml"/><Relationship Id="rId22" Type="http://schemas.openxmlformats.org/officeDocument/2006/relationships/customXml" Target="../ink/ink30.xml"/><Relationship Id="rId27" Type="http://schemas.openxmlformats.org/officeDocument/2006/relationships/image" Target="../media/image33.png"/><Relationship Id="rId30" Type="http://schemas.openxmlformats.org/officeDocument/2006/relationships/customXml" Target="../ink/ink34.xml"/><Relationship Id="rId35" Type="http://schemas.openxmlformats.org/officeDocument/2006/relationships/image" Target="../media/image37.png"/><Relationship Id="rId8" Type="http://schemas.openxmlformats.org/officeDocument/2006/relationships/customXml" Target="../ink/ink23.xml"/><Relationship Id="rId3" Type="http://schemas.openxmlformats.org/officeDocument/2006/relationships/image" Target="../media/image17.png"/><Relationship Id="rId12" Type="http://schemas.openxmlformats.org/officeDocument/2006/relationships/customXml" Target="../ink/ink25.xm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33" Type="http://schemas.openxmlformats.org/officeDocument/2006/relationships/image" Target="../media/image36.png"/><Relationship Id="rId38" Type="http://schemas.openxmlformats.org/officeDocument/2006/relationships/customXml" Target="../ink/ink38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18" Type="http://schemas.openxmlformats.org/officeDocument/2006/relationships/customXml" Target="../ink/ink48.xml"/><Relationship Id="rId26" Type="http://schemas.openxmlformats.org/officeDocument/2006/relationships/customXml" Target="../ink/ink52.xml"/><Relationship Id="rId39" Type="http://schemas.openxmlformats.org/officeDocument/2006/relationships/image" Target="../media/image59.png"/><Relationship Id="rId21" Type="http://schemas.openxmlformats.org/officeDocument/2006/relationships/image" Target="../media/image50.png"/><Relationship Id="rId34" Type="http://schemas.openxmlformats.org/officeDocument/2006/relationships/customXml" Target="../ink/ink56.xml"/><Relationship Id="rId42" Type="http://schemas.openxmlformats.org/officeDocument/2006/relationships/customXml" Target="../ink/ink60.xml"/><Relationship Id="rId47" Type="http://schemas.openxmlformats.org/officeDocument/2006/relationships/image" Target="../media/image63.png"/><Relationship Id="rId50" Type="http://schemas.openxmlformats.org/officeDocument/2006/relationships/customXml" Target="../ink/ink64.xml"/><Relationship Id="rId7" Type="http://schemas.openxmlformats.org/officeDocument/2006/relationships/image" Target="../media/image43.png"/><Relationship Id="rId2" Type="http://schemas.openxmlformats.org/officeDocument/2006/relationships/customXml" Target="../ink/ink40.xml"/><Relationship Id="rId16" Type="http://schemas.openxmlformats.org/officeDocument/2006/relationships/customXml" Target="../ink/ink47.xml"/><Relationship Id="rId29" Type="http://schemas.openxmlformats.org/officeDocument/2006/relationships/image" Target="../media/image54.png"/><Relationship Id="rId11" Type="http://schemas.openxmlformats.org/officeDocument/2006/relationships/image" Target="../media/image45.png"/><Relationship Id="rId24" Type="http://schemas.openxmlformats.org/officeDocument/2006/relationships/customXml" Target="../ink/ink51.xml"/><Relationship Id="rId32" Type="http://schemas.openxmlformats.org/officeDocument/2006/relationships/customXml" Target="../ink/ink55.xml"/><Relationship Id="rId37" Type="http://schemas.openxmlformats.org/officeDocument/2006/relationships/image" Target="../media/image58.png"/><Relationship Id="rId40" Type="http://schemas.openxmlformats.org/officeDocument/2006/relationships/customXml" Target="../ink/ink59.xml"/><Relationship Id="rId45" Type="http://schemas.openxmlformats.org/officeDocument/2006/relationships/image" Target="../media/image62.png"/><Relationship Id="rId53" Type="http://schemas.openxmlformats.org/officeDocument/2006/relationships/image" Target="../media/image66.png"/><Relationship Id="rId5" Type="http://schemas.openxmlformats.org/officeDocument/2006/relationships/image" Target="../media/image42.png"/><Relationship Id="rId10" Type="http://schemas.openxmlformats.org/officeDocument/2006/relationships/customXml" Target="../ink/ink44.xml"/><Relationship Id="rId19" Type="http://schemas.openxmlformats.org/officeDocument/2006/relationships/image" Target="../media/image49.png"/><Relationship Id="rId31" Type="http://schemas.openxmlformats.org/officeDocument/2006/relationships/image" Target="../media/image55.png"/><Relationship Id="rId44" Type="http://schemas.openxmlformats.org/officeDocument/2006/relationships/customXml" Target="../ink/ink61.xml"/><Relationship Id="rId52" Type="http://schemas.openxmlformats.org/officeDocument/2006/relationships/customXml" Target="../ink/ink65.xml"/><Relationship Id="rId4" Type="http://schemas.openxmlformats.org/officeDocument/2006/relationships/customXml" Target="../ink/ink41.xml"/><Relationship Id="rId9" Type="http://schemas.openxmlformats.org/officeDocument/2006/relationships/image" Target="../media/image44.png"/><Relationship Id="rId14" Type="http://schemas.openxmlformats.org/officeDocument/2006/relationships/customXml" Target="../ink/ink46.xml"/><Relationship Id="rId22" Type="http://schemas.openxmlformats.org/officeDocument/2006/relationships/customXml" Target="../ink/ink50.xml"/><Relationship Id="rId27" Type="http://schemas.openxmlformats.org/officeDocument/2006/relationships/image" Target="../media/image53.png"/><Relationship Id="rId30" Type="http://schemas.openxmlformats.org/officeDocument/2006/relationships/customXml" Target="../ink/ink54.xml"/><Relationship Id="rId35" Type="http://schemas.openxmlformats.org/officeDocument/2006/relationships/image" Target="../media/image57.png"/><Relationship Id="rId43" Type="http://schemas.openxmlformats.org/officeDocument/2006/relationships/image" Target="../media/image61.png"/><Relationship Id="rId48" Type="http://schemas.openxmlformats.org/officeDocument/2006/relationships/customXml" Target="../ink/ink63.xml"/><Relationship Id="rId8" Type="http://schemas.openxmlformats.org/officeDocument/2006/relationships/customXml" Target="../ink/ink43.xml"/><Relationship Id="rId51" Type="http://schemas.openxmlformats.org/officeDocument/2006/relationships/image" Target="../media/image65.png"/><Relationship Id="rId3" Type="http://schemas.openxmlformats.org/officeDocument/2006/relationships/image" Target="../media/image41.png"/><Relationship Id="rId12" Type="http://schemas.openxmlformats.org/officeDocument/2006/relationships/customXml" Target="../ink/ink45.xml"/><Relationship Id="rId17" Type="http://schemas.openxmlformats.org/officeDocument/2006/relationships/image" Target="../media/image48.png"/><Relationship Id="rId25" Type="http://schemas.openxmlformats.org/officeDocument/2006/relationships/image" Target="../media/image52.png"/><Relationship Id="rId33" Type="http://schemas.openxmlformats.org/officeDocument/2006/relationships/image" Target="../media/image56.png"/><Relationship Id="rId38" Type="http://schemas.openxmlformats.org/officeDocument/2006/relationships/customXml" Target="../ink/ink58.xml"/><Relationship Id="rId46" Type="http://schemas.openxmlformats.org/officeDocument/2006/relationships/customXml" Target="../ink/ink62.xml"/><Relationship Id="rId20" Type="http://schemas.openxmlformats.org/officeDocument/2006/relationships/customXml" Target="../ink/ink49.xml"/><Relationship Id="rId41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.xml"/><Relationship Id="rId15" Type="http://schemas.openxmlformats.org/officeDocument/2006/relationships/image" Target="../media/image47.png"/><Relationship Id="rId23" Type="http://schemas.openxmlformats.org/officeDocument/2006/relationships/image" Target="../media/image51.png"/><Relationship Id="rId28" Type="http://schemas.openxmlformats.org/officeDocument/2006/relationships/customXml" Target="../ink/ink53.xml"/><Relationship Id="rId36" Type="http://schemas.openxmlformats.org/officeDocument/2006/relationships/customXml" Target="../ink/ink57.xml"/><Relationship Id="rId49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customXml" Target="../ink/ink6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8.png"/><Relationship Id="rId4" Type="http://schemas.openxmlformats.org/officeDocument/2006/relationships/customXml" Target="../ink/ink8.xm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91AAF7-6122-97E5-2FE8-F87A60798BD7}"/>
              </a:ext>
            </a:extLst>
          </p:cNvPr>
          <p:cNvSpPr/>
          <p:nvPr/>
        </p:nvSpPr>
        <p:spPr>
          <a:xfrm>
            <a:off x="3289426" y="3112128"/>
            <a:ext cx="5613148" cy="63374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 </a:t>
            </a:r>
            <a:r>
              <a:rPr lang="ko-KR" altLang="en-US" dirty="0"/>
              <a:t>행렬</a:t>
            </a:r>
          </a:p>
        </p:txBody>
      </p:sp>
    </p:spTree>
    <p:extLst>
      <p:ext uri="{BB962C8B-B14F-4D97-AF65-F5344CB8AC3E}">
        <p14:creationId xmlns:p14="http://schemas.microsoft.com/office/powerpoint/2010/main" val="4225204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55730B1-FBC6-911E-2B84-FDE49B36C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26" y="1339355"/>
            <a:ext cx="4220164" cy="39439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2110B178-82EA-93EC-9987-180B176DDFE5}"/>
              </a:ext>
            </a:extLst>
          </p:cNvPr>
          <p:cNvGrpSpPr/>
          <p:nvPr/>
        </p:nvGrpSpPr>
        <p:grpSpPr>
          <a:xfrm>
            <a:off x="1356958" y="1086598"/>
            <a:ext cx="1377000" cy="3905280"/>
            <a:chOff x="1356958" y="1086598"/>
            <a:chExt cx="1377000" cy="390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2F776D8B-84C9-518F-E2D0-9E54C224EA83}"/>
                    </a:ext>
                  </a:extLst>
                </p14:cNvPr>
                <p14:cNvContentPartPr/>
                <p14:nvPr/>
              </p14:nvContentPartPr>
              <p14:xfrm>
                <a:off x="1356958" y="1990558"/>
                <a:ext cx="1242360" cy="300132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2F776D8B-84C9-518F-E2D0-9E54C224EA8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48318" y="1981918"/>
                  <a:ext cx="1260000" cy="30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A9AD6F0D-519A-A997-975F-00ED09E8E19F}"/>
                    </a:ext>
                  </a:extLst>
                </p14:cNvPr>
                <p14:cNvContentPartPr/>
                <p14:nvPr/>
              </p14:nvContentPartPr>
              <p14:xfrm>
                <a:off x="2181718" y="1086598"/>
                <a:ext cx="552240" cy="89640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A9AD6F0D-519A-A997-975F-00ED09E8E19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72718" y="1077958"/>
                  <a:ext cx="569880" cy="914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0A63C93-98DE-52A7-F17D-0174B566D27B}"/>
              </a:ext>
            </a:extLst>
          </p:cNvPr>
          <p:cNvSpPr txBox="1"/>
          <p:nvPr/>
        </p:nvSpPr>
        <p:spPr>
          <a:xfrm>
            <a:off x="335952" y="351056"/>
            <a:ext cx="5917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원근감을 통해서 물체의 옆면이 보이고</a:t>
            </a:r>
            <a:endParaRPr lang="en-US" altLang="ko-KR" dirty="0"/>
          </a:p>
          <a:p>
            <a:r>
              <a:rPr lang="ko-KR" altLang="en-US" dirty="0"/>
              <a:t>거리감이 느껴지는 투영방식을 원근 투영이라고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4AC0C6D8-08C6-1BF8-FD46-B6353EE873C5}"/>
                  </a:ext>
                </a:extLst>
              </p14:cNvPr>
              <p14:cNvContentPartPr/>
              <p14:nvPr/>
            </p14:nvContentPartPr>
            <p14:xfrm>
              <a:off x="1401598" y="4171438"/>
              <a:ext cx="3219120" cy="51012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4AC0C6D8-08C6-1BF8-FD46-B6353EE873C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92958" y="4162438"/>
                <a:ext cx="3236760" cy="52776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6EF4D508-2A7C-16A0-5C10-C4EB94F908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6997" y="1411617"/>
            <a:ext cx="4051853" cy="40621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C2598B-E2DB-1ECA-56E1-91034BA059F3}"/>
              </a:ext>
            </a:extLst>
          </p:cNvPr>
          <p:cNvSpPr txBox="1"/>
          <p:nvPr/>
        </p:nvSpPr>
        <p:spPr>
          <a:xfrm>
            <a:off x="6252956" y="351056"/>
            <a:ext cx="56717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원근감이 느껴지지 않고</a:t>
            </a:r>
            <a:endParaRPr lang="en-US" altLang="ko-KR" dirty="0"/>
          </a:p>
          <a:p>
            <a:r>
              <a:rPr lang="ko-KR" altLang="en-US" dirty="0"/>
              <a:t>물체를 그대로 모니터에 </a:t>
            </a:r>
            <a:r>
              <a:rPr lang="ko-KR" altLang="en-US" dirty="0" err="1"/>
              <a:t>투영시키는것을</a:t>
            </a:r>
            <a:r>
              <a:rPr lang="ko-KR" altLang="en-US" dirty="0"/>
              <a:t> 직교 투영이</a:t>
            </a:r>
            <a:endParaRPr lang="en-US" altLang="ko-KR" dirty="0"/>
          </a:p>
          <a:p>
            <a:r>
              <a:rPr lang="ko-KR" altLang="en-US" dirty="0" err="1"/>
              <a:t>라고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233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6901A6-F453-634A-0D9D-4D89C5104DEB}"/>
              </a:ext>
            </a:extLst>
          </p:cNvPr>
          <p:cNvSpPr/>
          <p:nvPr/>
        </p:nvSpPr>
        <p:spPr>
          <a:xfrm>
            <a:off x="8172261" y="-1"/>
            <a:ext cx="2143108" cy="685800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83D115D1-49F1-7BEA-D0C0-F0265C31555D}"/>
              </a:ext>
            </a:extLst>
          </p:cNvPr>
          <p:cNvSpPr/>
          <p:nvPr/>
        </p:nvSpPr>
        <p:spPr>
          <a:xfrm flipV="1">
            <a:off x="588475" y="-1"/>
            <a:ext cx="4698749" cy="6934954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07A72D-D4FA-0822-7F0C-3CB6F468B922}"/>
              </a:ext>
            </a:extLst>
          </p:cNvPr>
          <p:cNvSpPr/>
          <p:nvPr/>
        </p:nvSpPr>
        <p:spPr>
          <a:xfrm>
            <a:off x="1874067" y="3784349"/>
            <a:ext cx="2145672" cy="3802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윈도우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1432A10-D68F-C269-D69A-DC57B4526FB9}"/>
              </a:ext>
            </a:extLst>
          </p:cNvPr>
          <p:cNvSpPr/>
          <p:nvPr/>
        </p:nvSpPr>
        <p:spPr>
          <a:xfrm>
            <a:off x="8172261" y="3791893"/>
            <a:ext cx="2145672" cy="3802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윈도우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340A290-D9DD-061F-2961-02C818B14F07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다리꼴 14">
            <a:extLst>
              <a:ext uri="{FF2B5EF4-FFF2-40B4-BE49-F238E27FC236}">
                <a16:creationId xmlns:a16="http://schemas.microsoft.com/office/drawing/2014/main" id="{D4EBA056-6A52-8941-D613-817A3B2C57E7}"/>
              </a:ext>
            </a:extLst>
          </p:cNvPr>
          <p:cNvSpPr/>
          <p:nvPr/>
        </p:nvSpPr>
        <p:spPr>
          <a:xfrm flipV="1">
            <a:off x="588474" y="-1"/>
            <a:ext cx="4698749" cy="3784350"/>
          </a:xfrm>
          <a:prstGeom prst="trapezoid">
            <a:avLst>
              <a:gd name="adj" fmla="val 3385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7E03E5-2AC2-0D49-391B-F70F866628F6}"/>
              </a:ext>
            </a:extLst>
          </p:cNvPr>
          <p:cNvSpPr txBox="1"/>
          <p:nvPr/>
        </p:nvSpPr>
        <p:spPr>
          <a:xfrm>
            <a:off x="4635373" y="38028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원근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AFD259-4BAD-CC98-FB40-2E8C02B80AD9}"/>
              </a:ext>
            </a:extLst>
          </p:cNvPr>
          <p:cNvSpPr txBox="1"/>
          <p:nvPr/>
        </p:nvSpPr>
        <p:spPr>
          <a:xfrm>
            <a:off x="3304515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소실점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30866B-B383-6EF8-F375-AFD6816208EF}"/>
              </a:ext>
            </a:extLst>
          </p:cNvPr>
          <p:cNvSpPr txBox="1"/>
          <p:nvPr/>
        </p:nvSpPr>
        <p:spPr>
          <a:xfrm>
            <a:off x="6415631" y="38028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D5AC6C-8D92-D7A8-9412-CC0774DF8D08}"/>
              </a:ext>
            </a:extLst>
          </p:cNvPr>
          <p:cNvSpPr/>
          <p:nvPr/>
        </p:nvSpPr>
        <p:spPr>
          <a:xfrm>
            <a:off x="1176950" y="488887"/>
            <a:ext cx="579422" cy="624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2164273-310B-9BED-E076-FAEBD1A9520F}"/>
              </a:ext>
            </a:extLst>
          </p:cNvPr>
          <p:cNvSpPr/>
          <p:nvPr/>
        </p:nvSpPr>
        <p:spPr>
          <a:xfrm>
            <a:off x="8472534" y="479832"/>
            <a:ext cx="579422" cy="624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778369D-5ABB-B071-8E28-00FB1A7ADE38}"/>
              </a:ext>
            </a:extLst>
          </p:cNvPr>
          <p:cNvSpPr/>
          <p:nvPr/>
        </p:nvSpPr>
        <p:spPr>
          <a:xfrm>
            <a:off x="8172261" y="4164594"/>
            <a:ext cx="2143108" cy="269340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236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6901A6-F453-634A-0D9D-4D89C5104DEB}"/>
              </a:ext>
            </a:extLst>
          </p:cNvPr>
          <p:cNvSpPr/>
          <p:nvPr/>
        </p:nvSpPr>
        <p:spPr>
          <a:xfrm>
            <a:off x="8172261" y="-1"/>
            <a:ext cx="2143108" cy="685800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83D115D1-49F1-7BEA-D0C0-F0265C31555D}"/>
              </a:ext>
            </a:extLst>
          </p:cNvPr>
          <p:cNvSpPr/>
          <p:nvPr/>
        </p:nvSpPr>
        <p:spPr>
          <a:xfrm flipV="1">
            <a:off x="588475" y="-1"/>
            <a:ext cx="4698749" cy="6934954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07A72D-D4FA-0822-7F0C-3CB6F468B922}"/>
              </a:ext>
            </a:extLst>
          </p:cNvPr>
          <p:cNvSpPr/>
          <p:nvPr/>
        </p:nvSpPr>
        <p:spPr>
          <a:xfrm>
            <a:off x="1874067" y="3784349"/>
            <a:ext cx="2145672" cy="3802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윈도우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1432A10-D68F-C269-D69A-DC57B4526FB9}"/>
              </a:ext>
            </a:extLst>
          </p:cNvPr>
          <p:cNvSpPr/>
          <p:nvPr/>
        </p:nvSpPr>
        <p:spPr>
          <a:xfrm>
            <a:off x="8172261" y="3791893"/>
            <a:ext cx="2145672" cy="3802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윈도우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340A290-D9DD-061F-2961-02C818B14F07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다리꼴 14">
            <a:extLst>
              <a:ext uri="{FF2B5EF4-FFF2-40B4-BE49-F238E27FC236}">
                <a16:creationId xmlns:a16="http://schemas.microsoft.com/office/drawing/2014/main" id="{D4EBA056-6A52-8941-D613-817A3B2C57E7}"/>
              </a:ext>
            </a:extLst>
          </p:cNvPr>
          <p:cNvSpPr/>
          <p:nvPr/>
        </p:nvSpPr>
        <p:spPr>
          <a:xfrm flipV="1">
            <a:off x="588474" y="-1"/>
            <a:ext cx="4698749" cy="3784350"/>
          </a:xfrm>
          <a:prstGeom prst="trapezoid">
            <a:avLst>
              <a:gd name="adj" fmla="val 3385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D5AC6C-8D92-D7A8-9412-CC0774DF8D08}"/>
              </a:ext>
            </a:extLst>
          </p:cNvPr>
          <p:cNvSpPr/>
          <p:nvPr/>
        </p:nvSpPr>
        <p:spPr>
          <a:xfrm>
            <a:off x="1176950" y="488887"/>
            <a:ext cx="579422" cy="624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2164273-310B-9BED-E076-FAEBD1A9520F}"/>
              </a:ext>
            </a:extLst>
          </p:cNvPr>
          <p:cNvSpPr/>
          <p:nvPr/>
        </p:nvSpPr>
        <p:spPr>
          <a:xfrm>
            <a:off x="8472534" y="479832"/>
            <a:ext cx="579422" cy="624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ECB833-450D-8A50-D5AA-CEE8C0D34F61}"/>
              </a:ext>
            </a:extLst>
          </p:cNvPr>
          <p:cNvSpPr/>
          <p:nvPr/>
        </p:nvSpPr>
        <p:spPr>
          <a:xfrm>
            <a:off x="8172261" y="4164594"/>
            <a:ext cx="2143108" cy="269340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7121B3-03DB-4D69-EA9E-21D1012294B6}"/>
              </a:ext>
            </a:extLst>
          </p:cNvPr>
          <p:cNvSpPr txBox="1"/>
          <p:nvPr/>
        </p:nvSpPr>
        <p:spPr>
          <a:xfrm>
            <a:off x="4988459" y="1484768"/>
            <a:ext cx="2656496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노란색 범위안에</a:t>
            </a:r>
            <a:endParaRPr lang="en-US" altLang="ko-KR" dirty="0"/>
          </a:p>
          <a:p>
            <a:r>
              <a:rPr lang="ko-KR" altLang="en-US" dirty="0" err="1"/>
              <a:t>있는물체가</a:t>
            </a:r>
            <a:r>
              <a:rPr lang="ko-KR" altLang="en-US" dirty="0"/>
              <a:t> 보이는 물체</a:t>
            </a:r>
            <a:endParaRPr lang="en-US" altLang="ko-KR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4934A57-8B82-4A33-02B0-C882A46FB526}"/>
              </a:ext>
            </a:extLst>
          </p:cNvPr>
          <p:cNvCxnSpPr/>
          <p:nvPr/>
        </p:nvCxnSpPr>
        <p:spPr>
          <a:xfrm>
            <a:off x="8472534" y="1113576"/>
            <a:ext cx="0" cy="26783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2B38FC7-06F8-1ACB-0F6D-3509EF3085CC}"/>
              </a:ext>
            </a:extLst>
          </p:cNvPr>
          <p:cNvCxnSpPr/>
          <p:nvPr/>
        </p:nvCxnSpPr>
        <p:spPr>
          <a:xfrm>
            <a:off x="9051956" y="1104521"/>
            <a:ext cx="0" cy="26783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29203E6F-8E61-82A1-DAAE-5D47608BD1CD}"/>
                  </a:ext>
                </a:extLst>
              </p14:cNvPr>
              <p14:cNvContentPartPr/>
              <p14:nvPr/>
            </p14:nvContentPartPr>
            <p14:xfrm>
              <a:off x="8492158" y="3792265"/>
              <a:ext cx="533520" cy="1080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29203E6F-8E61-82A1-DAAE-5D47608BD1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83158" y="3783265"/>
                <a:ext cx="551160" cy="2844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4A58253-BDDE-6ECE-D768-ECE1FAD0702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176950" y="1104520"/>
            <a:ext cx="1760900" cy="58304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83E3D27-5D50-0257-685E-1B3D4CC14A3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756372" y="1104520"/>
            <a:ext cx="1181478" cy="58304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6C03301D-F688-7859-D454-DB4F06AE9B46}"/>
                  </a:ext>
                </a:extLst>
              </p14:cNvPr>
              <p14:cNvContentPartPr/>
              <p14:nvPr/>
            </p14:nvContentPartPr>
            <p14:xfrm>
              <a:off x="1988820" y="3771000"/>
              <a:ext cx="307080" cy="1368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6C03301D-F688-7859-D454-DB4F06AE9B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79820" y="3762360"/>
                <a:ext cx="32472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1582BDB6-EA4F-5078-A0FE-29B8E06CE482}"/>
                  </a:ext>
                </a:extLst>
              </p14:cNvPr>
              <p14:cNvContentPartPr/>
              <p14:nvPr/>
            </p14:nvContentPartPr>
            <p14:xfrm>
              <a:off x="1180980" y="1127520"/>
              <a:ext cx="587520" cy="1116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1582BDB6-EA4F-5078-A0FE-29B8E06CE4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71980" y="1118520"/>
                <a:ext cx="605160" cy="28800"/>
              </a:xfrm>
              <a:prstGeom prst="rect">
                <a:avLst/>
              </a:prstGeom>
            </p:spPr>
          </p:pic>
        </mc:Fallback>
      </mc:AlternateContent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E31DCD5-8189-9BC0-0C18-0D5AF087E7E5}"/>
              </a:ext>
            </a:extLst>
          </p:cNvPr>
          <p:cNvCxnSpPr>
            <a:cxnSpLocks/>
          </p:cNvCxnSpPr>
          <p:nvPr/>
        </p:nvCxnSpPr>
        <p:spPr>
          <a:xfrm>
            <a:off x="1742131" y="488887"/>
            <a:ext cx="1204772" cy="6446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2D93C64C-1AC1-629E-4611-62C3A3D876EC}"/>
                  </a:ext>
                </a:extLst>
              </p14:cNvPr>
              <p14:cNvContentPartPr/>
              <p14:nvPr/>
            </p14:nvContentPartPr>
            <p14:xfrm>
              <a:off x="1767420" y="502680"/>
              <a:ext cx="360" cy="594000"/>
            </p14:xfrm>
          </p:contentPart>
        </mc:Choice>
        <mc:Fallback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2D93C64C-1AC1-629E-4611-62C3A3D876E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58780" y="494040"/>
                <a:ext cx="1800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7979C30F-2F82-B526-D836-513CE1894C61}"/>
                  </a:ext>
                </a:extLst>
              </p14:cNvPr>
              <p14:cNvContentPartPr/>
              <p14:nvPr/>
            </p14:nvContentPartPr>
            <p14:xfrm>
              <a:off x="2316060" y="3778680"/>
              <a:ext cx="44280" cy="16200"/>
            </p14:xfrm>
          </p:contentPart>
        </mc:Choice>
        <mc:Fallback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7979C30F-2F82-B526-D836-513CE1894C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07420" y="3770040"/>
                <a:ext cx="61920" cy="3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3620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D27E00-B1E5-FEB5-AC1E-5285FC739B19}"/>
              </a:ext>
            </a:extLst>
          </p:cNvPr>
          <p:cNvSpPr txBox="1"/>
          <p:nvPr/>
        </p:nvSpPr>
        <p:spPr>
          <a:xfrm>
            <a:off x="502920" y="351056"/>
            <a:ext cx="114217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 두가지를 표현하기 위한 행렬을 만들어야 하는데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목적이 </a:t>
            </a:r>
            <a:r>
              <a:rPr lang="en-US" altLang="ko-KR" dirty="0"/>
              <a:t>1</a:t>
            </a:r>
            <a:r>
              <a:rPr lang="ko-KR" altLang="en-US" dirty="0"/>
              <a:t>가지가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세상을 </a:t>
            </a:r>
            <a:r>
              <a:rPr lang="en-US" altLang="ko-KR" dirty="0"/>
              <a:t>-1 1</a:t>
            </a:r>
            <a:r>
              <a:rPr lang="ko-KR" altLang="en-US" dirty="0"/>
              <a:t>의 크기로 </a:t>
            </a:r>
            <a:r>
              <a:rPr lang="ko-KR" altLang="en-US" dirty="0" err="1"/>
              <a:t>정규시키는</a:t>
            </a:r>
            <a:r>
              <a:rPr lang="ko-KR" altLang="en-US" dirty="0"/>
              <a:t> 것입니다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직교투영이</a:t>
            </a:r>
            <a:r>
              <a:rPr lang="ko-KR" altLang="en-US" dirty="0"/>
              <a:t> 이걸 설명하기가 더 쉬우므로</a:t>
            </a:r>
            <a:endParaRPr lang="en-US" altLang="ko-KR" dirty="0"/>
          </a:p>
          <a:p>
            <a:r>
              <a:rPr lang="ko-KR" altLang="en-US" dirty="0" err="1"/>
              <a:t>직교투영으로</a:t>
            </a:r>
            <a:r>
              <a:rPr lang="ko-KR" altLang="en-US" dirty="0"/>
              <a:t> 설명을 해드리자면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윈도우를 우리가 </a:t>
            </a:r>
            <a:r>
              <a:rPr lang="en-US" altLang="ko-KR" dirty="0"/>
              <a:t>1280 / 720</a:t>
            </a:r>
            <a:r>
              <a:rPr lang="ko-KR" altLang="en-US" dirty="0"/>
              <a:t>크기로 만들었다고 치면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직교투영을</a:t>
            </a:r>
            <a:r>
              <a:rPr lang="ko-KR" altLang="en-US" dirty="0"/>
              <a:t> 곱하고 나면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-640</a:t>
            </a:r>
            <a:r>
              <a:rPr lang="ko-KR" altLang="en-US" dirty="0"/>
              <a:t>에 존재하는 물체는</a:t>
            </a:r>
            <a:endParaRPr lang="en-US" altLang="ko-KR" dirty="0"/>
          </a:p>
          <a:p>
            <a:r>
              <a:rPr lang="ko-KR" altLang="en-US" dirty="0"/>
              <a:t>위치가 </a:t>
            </a:r>
            <a:r>
              <a:rPr lang="en-US" altLang="ko-KR" dirty="0"/>
              <a:t>-1</a:t>
            </a:r>
            <a:r>
              <a:rPr lang="ko-KR" altLang="en-US" dirty="0"/>
              <a:t>로 바뀝니다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640</a:t>
            </a:r>
            <a:r>
              <a:rPr lang="ko-KR" altLang="en-US" dirty="0"/>
              <a:t>에 존재하는 물체는</a:t>
            </a:r>
            <a:endParaRPr lang="en-US" altLang="ko-KR" dirty="0"/>
          </a:p>
          <a:p>
            <a:r>
              <a:rPr lang="ko-KR" altLang="en-US" dirty="0"/>
              <a:t>위치를 </a:t>
            </a:r>
            <a:r>
              <a:rPr lang="en-US" altLang="ko-KR" dirty="0"/>
              <a:t>1</a:t>
            </a:r>
            <a:r>
              <a:rPr lang="ko-KR" altLang="en-US" dirty="0"/>
              <a:t>로 바꿉니다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AA02BC-3543-B076-45E3-A779B3CC1630}"/>
              </a:ext>
            </a:extLst>
          </p:cNvPr>
          <p:cNvSpPr/>
          <p:nvPr/>
        </p:nvSpPr>
        <p:spPr>
          <a:xfrm>
            <a:off x="8172261" y="-1"/>
            <a:ext cx="2143108" cy="685800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DDC3A1-5383-2080-6942-1F788CA088B7}"/>
              </a:ext>
            </a:extLst>
          </p:cNvPr>
          <p:cNvSpPr/>
          <p:nvPr/>
        </p:nvSpPr>
        <p:spPr>
          <a:xfrm>
            <a:off x="8172261" y="3791893"/>
            <a:ext cx="2145672" cy="3802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윈도우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164B57-4B5A-5CE6-7A6D-F1A8B1033CB9}"/>
              </a:ext>
            </a:extLst>
          </p:cNvPr>
          <p:cNvSpPr/>
          <p:nvPr/>
        </p:nvSpPr>
        <p:spPr>
          <a:xfrm>
            <a:off x="8472534" y="479832"/>
            <a:ext cx="579422" cy="624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D9F8B5-F51E-37BE-D811-15F440D0C8B2}"/>
              </a:ext>
            </a:extLst>
          </p:cNvPr>
          <p:cNvSpPr/>
          <p:nvPr/>
        </p:nvSpPr>
        <p:spPr>
          <a:xfrm>
            <a:off x="8172261" y="4164594"/>
            <a:ext cx="2143108" cy="269340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0E2D70-F7B4-78CE-79AC-FD5613B01510}"/>
              </a:ext>
            </a:extLst>
          </p:cNvPr>
          <p:cNvCxnSpPr/>
          <p:nvPr/>
        </p:nvCxnSpPr>
        <p:spPr>
          <a:xfrm>
            <a:off x="8472534" y="1113576"/>
            <a:ext cx="0" cy="26783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66559FB-89A0-7BFF-8DE7-4BA14AEB23E8}"/>
              </a:ext>
            </a:extLst>
          </p:cNvPr>
          <p:cNvCxnSpPr/>
          <p:nvPr/>
        </p:nvCxnSpPr>
        <p:spPr>
          <a:xfrm>
            <a:off x="9051956" y="1104521"/>
            <a:ext cx="0" cy="26783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40C4288-99F2-16A6-DFC1-70E94DE71DF2}"/>
                  </a:ext>
                </a:extLst>
              </p14:cNvPr>
              <p14:cNvContentPartPr/>
              <p14:nvPr/>
            </p14:nvContentPartPr>
            <p14:xfrm>
              <a:off x="8492158" y="3792265"/>
              <a:ext cx="533520" cy="1080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40C4288-99F2-16A6-DFC1-70E94DE71D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83158" y="3783265"/>
                <a:ext cx="55116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75A52CB1-E1A7-60CA-B615-707479100C98}"/>
                  </a:ext>
                </a:extLst>
              </p14:cNvPr>
              <p14:cNvContentPartPr/>
              <p14:nvPr/>
            </p14:nvContentPartPr>
            <p14:xfrm>
              <a:off x="8162760" y="4200135"/>
              <a:ext cx="618840" cy="22932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75A52CB1-E1A7-60CA-B615-707479100C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54120" y="4191495"/>
                <a:ext cx="63648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247B86BB-655B-53B2-9C83-B2971CBCD625}"/>
                  </a:ext>
                </a:extLst>
              </p14:cNvPr>
              <p14:cNvContentPartPr/>
              <p14:nvPr/>
            </p14:nvContentPartPr>
            <p14:xfrm>
              <a:off x="9950520" y="4190775"/>
              <a:ext cx="403200" cy="22644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247B86BB-655B-53B2-9C83-B2971CBCD62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41880" y="4182135"/>
                <a:ext cx="420840" cy="2440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09ACAC5-CB69-E36E-33C6-79D2B35E8620}"/>
              </a:ext>
            </a:extLst>
          </p:cNvPr>
          <p:cNvSpPr txBox="1"/>
          <p:nvPr/>
        </p:nvSpPr>
        <p:spPr>
          <a:xfrm>
            <a:off x="9051956" y="4349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1280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E13730-C5CB-3E7B-6AA9-11814F8D74D3}"/>
              </a:ext>
            </a:extLst>
          </p:cNvPr>
          <p:cNvSpPr/>
          <p:nvPr/>
        </p:nvSpPr>
        <p:spPr>
          <a:xfrm>
            <a:off x="7890548" y="1293566"/>
            <a:ext cx="579422" cy="624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-640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14C42D7-146C-15D5-0F90-8C29668A90A8}"/>
              </a:ext>
            </a:extLst>
          </p:cNvPr>
          <p:cNvSpPr/>
          <p:nvPr/>
        </p:nvSpPr>
        <p:spPr>
          <a:xfrm>
            <a:off x="4095750" y="3267075"/>
            <a:ext cx="2533950" cy="1524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C4241D-F86C-3147-2708-DF2871D056E3}"/>
              </a:ext>
            </a:extLst>
          </p:cNvPr>
          <p:cNvSpPr/>
          <p:nvPr/>
        </p:nvSpPr>
        <p:spPr>
          <a:xfrm>
            <a:off x="3803475" y="3639468"/>
            <a:ext cx="579422" cy="624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-640</a:t>
            </a:r>
            <a:endParaRPr lang="ko-KR" altLang="en-US" sz="1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DFAAD3B8-AADE-6DD1-1111-CD411D265500}"/>
                  </a:ext>
                </a:extLst>
              </p14:cNvPr>
              <p14:cNvContentPartPr/>
              <p14:nvPr/>
            </p14:nvContentPartPr>
            <p14:xfrm>
              <a:off x="5323140" y="3028575"/>
              <a:ext cx="20520" cy="211572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DFAAD3B8-AADE-6DD1-1111-CD411D26550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14500" y="3019935"/>
                <a:ext cx="38160" cy="21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17D4EFFE-D9C1-8149-E97B-8675F9FDAFB3}"/>
                  </a:ext>
                </a:extLst>
              </p14:cNvPr>
              <p14:cNvContentPartPr/>
              <p14:nvPr/>
            </p14:nvContentPartPr>
            <p14:xfrm>
              <a:off x="3371580" y="3942975"/>
              <a:ext cx="3408840" cy="4896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17D4EFFE-D9C1-8149-E97B-8675F9FDAFB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62940" y="3933975"/>
                <a:ext cx="3426480" cy="6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그룹 39">
            <a:extLst>
              <a:ext uri="{FF2B5EF4-FFF2-40B4-BE49-F238E27FC236}">
                <a16:creationId xmlns:a16="http://schemas.microsoft.com/office/drawing/2014/main" id="{F931A9B9-23FF-FB0D-34A4-BD2B9CA64DC3}"/>
              </a:ext>
            </a:extLst>
          </p:cNvPr>
          <p:cNvGrpSpPr/>
          <p:nvPr/>
        </p:nvGrpSpPr>
        <p:grpSpPr>
          <a:xfrm>
            <a:off x="4085820" y="2666775"/>
            <a:ext cx="3279600" cy="2045160"/>
            <a:chOff x="4085820" y="2666775"/>
            <a:chExt cx="3279600" cy="204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DC3EBA29-667E-C1B7-D2F4-56BB060638A8}"/>
                    </a:ext>
                  </a:extLst>
                </p14:cNvPr>
                <p14:cNvContentPartPr/>
                <p14:nvPr/>
              </p14:nvContentPartPr>
              <p14:xfrm>
                <a:off x="4085820" y="2962335"/>
                <a:ext cx="515880" cy="27648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DC3EBA29-667E-C1B7-D2F4-56BB060638A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77180" y="2953335"/>
                  <a:ext cx="5335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885CE14A-B687-9910-383B-1B0723FDB9FA}"/>
                    </a:ext>
                  </a:extLst>
                </p14:cNvPr>
                <p14:cNvContentPartPr/>
                <p14:nvPr/>
              </p14:nvContentPartPr>
              <p14:xfrm>
                <a:off x="4895460" y="2752455"/>
                <a:ext cx="360" cy="15804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885CE14A-B687-9910-383B-1B0723FDB9F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86820" y="2743815"/>
                  <a:ext cx="180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A1DCF191-0202-6BEA-E59C-1C37FC9EDC8B}"/>
                    </a:ext>
                  </a:extLst>
                </p14:cNvPr>
                <p14:cNvContentPartPr/>
                <p14:nvPr/>
              </p14:nvContentPartPr>
              <p14:xfrm>
                <a:off x="4981140" y="2742735"/>
                <a:ext cx="206280" cy="15696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A1DCF191-0202-6BEA-E59C-1C37FC9EDC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72500" y="2733735"/>
                  <a:ext cx="2239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832F2476-D118-6A60-C8D6-6AD13F74DDDE}"/>
                    </a:ext>
                  </a:extLst>
                </p14:cNvPr>
                <p14:cNvContentPartPr/>
                <p14:nvPr/>
              </p14:nvContentPartPr>
              <p14:xfrm>
                <a:off x="5150700" y="2666775"/>
                <a:ext cx="250560" cy="28692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832F2476-D118-6A60-C8D6-6AD13F74DDD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42060" y="2658135"/>
                  <a:ext cx="2682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955F218B-DE9A-7076-9A50-77EB02B69201}"/>
                    </a:ext>
                  </a:extLst>
                </p14:cNvPr>
                <p14:cNvContentPartPr/>
                <p14:nvPr/>
              </p14:nvContentPartPr>
              <p14:xfrm>
                <a:off x="5462820" y="2758935"/>
                <a:ext cx="216720" cy="17856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55F218B-DE9A-7076-9A50-77EB02B6920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54180" y="2749935"/>
                  <a:ext cx="2343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EBDE37BD-81E7-2F20-AA7F-C0AA7DEBE963}"/>
                    </a:ext>
                  </a:extLst>
                </p14:cNvPr>
                <p14:cNvContentPartPr/>
                <p14:nvPr/>
              </p14:nvContentPartPr>
              <p14:xfrm>
                <a:off x="5743260" y="2866215"/>
                <a:ext cx="774720" cy="31572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EBDE37BD-81E7-2F20-AA7F-C0AA7DEBE96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34620" y="2857575"/>
                  <a:ext cx="79236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B956E9BE-6A42-36BE-A89A-DCC21CFEB1CA}"/>
                    </a:ext>
                  </a:extLst>
                </p14:cNvPr>
                <p14:cNvContentPartPr/>
                <p14:nvPr/>
              </p14:nvContentPartPr>
              <p14:xfrm>
                <a:off x="6724260" y="3314415"/>
                <a:ext cx="217800" cy="19116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B956E9BE-6A42-36BE-A89A-DCC21CFEB1C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15620" y="3305775"/>
                  <a:ext cx="2354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484C3CCA-E841-3068-2C24-2B08F762CC90}"/>
                    </a:ext>
                  </a:extLst>
                </p14:cNvPr>
                <p14:cNvContentPartPr/>
                <p14:nvPr/>
              </p14:nvContentPartPr>
              <p14:xfrm>
                <a:off x="6800580" y="3638055"/>
                <a:ext cx="29880" cy="16452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484C3CCA-E841-3068-2C24-2B08F762CC9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91940" y="3629415"/>
                  <a:ext cx="475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29D94E22-AD08-61F3-C711-391008FBAC2C}"/>
                    </a:ext>
                  </a:extLst>
                </p14:cNvPr>
                <p14:cNvContentPartPr/>
                <p14:nvPr/>
              </p14:nvContentPartPr>
              <p14:xfrm>
                <a:off x="6895980" y="3600255"/>
                <a:ext cx="98280" cy="45612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29D94E22-AD08-61F3-C711-391008FBAC2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87340" y="3591615"/>
                  <a:ext cx="11592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14990C2B-25AF-9821-CE7C-33F59BEC15AC}"/>
                    </a:ext>
                  </a:extLst>
                </p14:cNvPr>
                <p14:cNvContentPartPr/>
                <p14:nvPr/>
              </p14:nvContentPartPr>
              <p14:xfrm>
                <a:off x="7010460" y="3752535"/>
                <a:ext cx="141120" cy="18288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14990C2B-25AF-9821-CE7C-33F59BEC15A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01820" y="3743895"/>
                  <a:ext cx="1587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49E05B48-F3F2-D7EB-5ECB-058014CEDBDB}"/>
                    </a:ext>
                  </a:extLst>
                </p14:cNvPr>
                <p14:cNvContentPartPr/>
                <p14:nvPr/>
              </p14:nvContentPartPr>
              <p14:xfrm>
                <a:off x="7175700" y="3685575"/>
                <a:ext cx="189720" cy="24732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49E05B48-F3F2-D7EB-5ECB-058014CEDBD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66700" y="3676935"/>
                  <a:ext cx="207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EE6E73C1-1453-DB85-99D5-DC1DD494751A}"/>
                    </a:ext>
                  </a:extLst>
                </p14:cNvPr>
                <p14:cNvContentPartPr/>
                <p14:nvPr/>
              </p14:nvContentPartPr>
              <p14:xfrm>
                <a:off x="6687180" y="4057455"/>
                <a:ext cx="342360" cy="65448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EE6E73C1-1453-DB85-99D5-DC1DD494751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78540" y="4048815"/>
                  <a:ext cx="360000" cy="67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07E6FB4-472B-7DDC-E446-A2B87FC9E251}"/>
              </a:ext>
            </a:extLst>
          </p:cNvPr>
          <p:cNvGrpSpPr/>
          <p:nvPr/>
        </p:nvGrpSpPr>
        <p:grpSpPr>
          <a:xfrm>
            <a:off x="5488740" y="4036215"/>
            <a:ext cx="342720" cy="320400"/>
            <a:chOff x="5488740" y="4036215"/>
            <a:chExt cx="342720" cy="32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5925E03B-8126-A03F-C6FC-A745F0C5BCBA}"/>
                    </a:ext>
                  </a:extLst>
                </p14:cNvPr>
                <p14:cNvContentPartPr/>
                <p14:nvPr/>
              </p14:nvContentPartPr>
              <p14:xfrm>
                <a:off x="5488740" y="4064655"/>
                <a:ext cx="124560" cy="25884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5925E03B-8126-A03F-C6FC-A745F0C5BCB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79740" y="4056015"/>
                  <a:ext cx="1422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F02EBF77-35D7-B14D-1C01-7F38B2B2BDF1}"/>
                    </a:ext>
                  </a:extLst>
                </p14:cNvPr>
                <p14:cNvContentPartPr/>
                <p14:nvPr/>
              </p14:nvContentPartPr>
              <p14:xfrm>
                <a:off x="5673060" y="4295415"/>
                <a:ext cx="4320" cy="6120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F02EBF77-35D7-B14D-1C01-7F38B2B2BDF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64060" y="4286775"/>
                  <a:ext cx="219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255F991B-353C-BB5F-2D93-3DC6038A49E3}"/>
                    </a:ext>
                  </a:extLst>
                </p14:cNvPr>
                <p14:cNvContentPartPr/>
                <p14:nvPr/>
              </p14:nvContentPartPr>
              <p14:xfrm>
                <a:off x="5712660" y="4036215"/>
                <a:ext cx="118800" cy="26208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255F991B-353C-BB5F-2D93-3DC6038A49E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03660" y="4027575"/>
                  <a:ext cx="136440" cy="279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909817C-83D7-A433-7191-A3B5FAA92802}"/>
              </a:ext>
            </a:extLst>
          </p:cNvPr>
          <p:cNvSpPr/>
          <p:nvPr/>
        </p:nvSpPr>
        <p:spPr>
          <a:xfrm>
            <a:off x="6327239" y="3600255"/>
            <a:ext cx="579422" cy="624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640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4BCE364-B3AA-CC5D-C5AF-DF70B32E884F}"/>
              </a:ext>
            </a:extLst>
          </p:cNvPr>
          <p:cNvSpPr/>
          <p:nvPr/>
        </p:nvSpPr>
        <p:spPr>
          <a:xfrm>
            <a:off x="3853019" y="5399175"/>
            <a:ext cx="579422" cy="624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-1</a:t>
            </a:r>
            <a:endParaRPr lang="ko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E832F7F-0109-0834-A3B0-D8A2B1EECC96}"/>
              </a:ext>
            </a:extLst>
          </p:cNvPr>
          <p:cNvSpPr/>
          <p:nvPr/>
        </p:nvSpPr>
        <p:spPr>
          <a:xfrm>
            <a:off x="6376783" y="5359962"/>
            <a:ext cx="579422" cy="624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96221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FC1C1C-34FD-F82E-4475-9FB0F2302AAF}"/>
              </a:ext>
            </a:extLst>
          </p:cNvPr>
          <p:cNvSpPr txBox="1"/>
          <p:nvPr/>
        </p:nvSpPr>
        <p:spPr>
          <a:xfrm>
            <a:off x="502920" y="351056"/>
            <a:ext cx="114217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투영행렬의 목적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눈에보이는</a:t>
            </a:r>
            <a:r>
              <a:rPr lang="ko-KR" altLang="en-US" dirty="0"/>
              <a:t> 물체들을 </a:t>
            </a:r>
            <a:r>
              <a:rPr lang="en-US" altLang="ko-KR" dirty="0"/>
              <a:t>-1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사이의 값으로 바꾸는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투영공간이라고 하는데 투영공간은 다음과 같다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682781-5F1E-8655-4230-A92CC020F0DF}"/>
              </a:ext>
            </a:extLst>
          </p:cNvPr>
          <p:cNvSpPr/>
          <p:nvPr/>
        </p:nvSpPr>
        <p:spPr>
          <a:xfrm>
            <a:off x="5400675" y="2429292"/>
            <a:ext cx="3019425" cy="26003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AC1CFE-BB4C-C401-2134-7E1667779E63}"/>
              </a:ext>
            </a:extLst>
          </p:cNvPr>
          <p:cNvSpPr/>
          <p:nvPr/>
        </p:nvSpPr>
        <p:spPr>
          <a:xfrm>
            <a:off x="3514725" y="2734092"/>
            <a:ext cx="3019425" cy="26003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EA562DD-4964-33E3-D7D7-56DDBD045776}"/>
              </a:ext>
            </a:extLst>
          </p:cNvPr>
          <p:cNvCxnSpPr/>
          <p:nvPr/>
        </p:nvCxnSpPr>
        <p:spPr>
          <a:xfrm flipV="1">
            <a:off x="6534150" y="2429292"/>
            <a:ext cx="1885950" cy="3048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B7FBA06-C34E-5020-5681-82DC52B4C4B3}"/>
              </a:ext>
            </a:extLst>
          </p:cNvPr>
          <p:cNvCxnSpPr/>
          <p:nvPr/>
        </p:nvCxnSpPr>
        <p:spPr>
          <a:xfrm flipV="1">
            <a:off x="3514725" y="2424113"/>
            <a:ext cx="1885950" cy="3048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7F95E88-9A8A-FACC-A1BB-3C9C13361102}"/>
              </a:ext>
            </a:extLst>
          </p:cNvPr>
          <p:cNvCxnSpPr/>
          <p:nvPr/>
        </p:nvCxnSpPr>
        <p:spPr>
          <a:xfrm flipV="1">
            <a:off x="3514725" y="5029617"/>
            <a:ext cx="1885950" cy="3048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AD3322A-263D-6DD9-01FB-44E043FDD7FB}"/>
              </a:ext>
            </a:extLst>
          </p:cNvPr>
          <p:cNvCxnSpPr/>
          <p:nvPr/>
        </p:nvCxnSpPr>
        <p:spPr>
          <a:xfrm flipV="1">
            <a:off x="6534150" y="5029617"/>
            <a:ext cx="1885950" cy="3048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4EB1EE-7AB3-0828-E303-1C17EEEF88BC}"/>
              </a:ext>
            </a:extLst>
          </p:cNvPr>
          <p:cNvSpPr txBox="1"/>
          <p:nvPr/>
        </p:nvSpPr>
        <p:spPr>
          <a:xfrm>
            <a:off x="3667125" y="37545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윈도우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FB197C7-8A82-8D1A-15A5-383A7E15E3BE}"/>
              </a:ext>
            </a:extLst>
          </p:cNvPr>
          <p:cNvGrpSpPr/>
          <p:nvPr/>
        </p:nvGrpSpPr>
        <p:grpSpPr>
          <a:xfrm>
            <a:off x="6513240" y="5034255"/>
            <a:ext cx="2040480" cy="633960"/>
            <a:chOff x="6513240" y="5034255"/>
            <a:chExt cx="2040480" cy="63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375931F0-EDE3-370E-1468-F8FBFBD61D8F}"/>
                    </a:ext>
                  </a:extLst>
                </p14:cNvPr>
                <p14:cNvContentPartPr/>
                <p14:nvPr/>
              </p14:nvContentPartPr>
              <p14:xfrm>
                <a:off x="6657600" y="5381295"/>
                <a:ext cx="723240" cy="5004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375931F0-EDE3-370E-1468-F8FBFBD61D8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48960" y="5372655"/>
                  <a:ext cx="7408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5FB8E103-A5E3-F2D9-F79E-B5BB5ACD624C}"/>
                    </a:ext>
                  </a:extLst>
                </p14:cNvPr>
                <p14:cNvContentPartPr/>
                <p14:nvPr/>
              </p14:nvContentPartPr>
              <p14:xfrm>
                <a:off x="7705560" y="5314695"/>
                <a:ext cx="10080" cy="20088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5FB8E103-A5E3-F2D9-F79E-B5BB5ACD624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96920" y="5306055"/>
                  <a:ext cx="277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27156B2F-0ED8-AA7C-E5F8-995625C75874}"/>
                    </a:ext>
                  </a:extLst>
                </p14:cNvPr>
                <p14:cNvContentPartPr/>
                <p14:nvPr/>
              </p14:nvContentPartPr>
              <p14:xfrm>
                <a:off x="7904640" y="5076375"/>
                <a:ext cx="505080" cy="34344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27156B2F-0ED8-AA7C-E5F8-995625C7587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96000" y="5067735"/>
                  <a:ext cx="52272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9D9A50BD-B4D7-B6B3-845E-3F2D20E008FC}"/>
                    </a:ext>
                  </a:extLst>
                </p14:cNvPr>
                <p14:cNvContentPartPr/>
                <p14:nvPr/>
              </p14:nvContentPartPr>
              <p14:xfrm>
                <a:off x="6513240" y="5457615"/>
                <a:ext cx="183960" cy="21060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9D9A50BD-B4D7-B6B3-845E-3F2D20E008F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04240" y="5448975"/>
                  <a:ext cx="2016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06C4DFA3-ACD6-2E67-25AD-9EB7E32F0E6F}"/>
                    </a:ext>
                  </a:extLst>
                </p14:cNvPr>
                <p14:cNvContentPartPr/>
                <p14:nvPr/>
              </p14:nvContentPartPr>
              <p14:xfrm>
                <a:off x="8524560" y="5034255"/>
                <a:ext cx="29160" cy="28944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06C4DFA3-ACD6-2E67-25AD-9EB7E32F0E6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515920" y="5025255"/>
                  <a:ext cx="46800" cy="30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32DE3297-04AE-99FD-9344-8D277DF89BC2}"/>
                  </a:ext>
                </a:extLst>
              </p14:cNvPr>
              <p14:cNvContentPartPr/>
              <p14:nvPr/>
            </p14:nvContentPartPr>
            <p14:xfrm>
              <a:off x="5381400" y="2115015"/>
              <a:ext cx="768240" cy="285840"/>
            </p14:xfrm>
          </p:contentPart>
        </mc:Choice>
        <mc:Fallback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32DE3297-04AE-99FD-9344-8D277DF89BC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72760" y="2106015"/>
                <a:ext cx="785880" cy="30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그룹 62">
            <a:extLst>
              <a:ext uri="{FF2B5EF4-FFF2-40B4-BE49-F238E27FC236}">
                <a16:creationId xmlns:a16="http://schemas.microsoft.com/office/drawing/2014/main" id="{25062896-089C-DFE0-CC84-5A2144B5166B}"/>
              </a:ext>
            </a:extLst>
          </p:cNvPr>
          <p:cNvGrpSpPr/>
          <p:nvPr/>
        </p:nvGrpSpPr>
        <p:grpSpPr>
          <a:xfrm>
            <a:off x="4962360" y="1933215"/>
            <a:ext cx="331560" cy="322200"/>
            <a:chOff x="4962360" y="1933215"/>
            <a:chExt cx="331560" cy="32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59C04BC8-8CFD-24F8-3DFA-81F1A0126C23}"/>
                    </a:ext>
                  </a:extLst>
                </p14:cNvPr>
                <p14:cNvContentPartPr/>
                <p14:nvPr/>
              </p14:nvContentPartPr>
              <p14:xfrm>
                <a:off x="4962360" y="2076135"/>
                <a:ext cx="225360" cy="36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59C04BC8-8CFD-24F8-3DFA-81F1A0126C2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53720" y="2067495"/>
                  <a:ext cx="243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B17C2021-376B-DCAA-7FA8-0A7C9D71C682}"/>
                    </a:ext>
                  </a:extLst>
                </p14:cNvPr>
                <p14:cNvContentPartPr/>
                <p14:nvPr/>
              </p14:nvContentPartPr>
              <p14:xfrm>
                <a:off x="5257560" y="1933215"/>
                <a:ext cx="36360" cy="32220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B17C2021-376B-DCAA-7FA8-0A7C9D71C68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48920" y="1924575"/>
                  <a:ext cx="54000" cy="33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434EC61-0046-A557-008A-00B3DA768BA1}"/>
              </a:ext>
            </a:extLst>
          </p:cNvPr>
          <p:cNvGrpSpPr/>
          <p:nvPr/>
        </p:nvGrpSpPr>
        <p:grpSpPr>
          <a:xfrm>
            <a:off x="6438720" y="1923855"/>
            <a:ext cx="2095920" cy="484920"/>
            <a:chOff x="6438720" y="1923855"/>
            <a:chExt cx="2095920" cy="48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7537968E-0A2C-B893-FAFD-C6FCE44F0FED}"/>
                    </a:ext>
                  </a:extLst>
                </p14:cNvPr>
                <p14:cNvContentPartPr/>
                <p14:nvPr/>
              </p14:nvContentPartPr>
              <p14:xfrm>
                <a:off x="6438720" y="1923855"/>
                <a:ext cx="257760" cy="28836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7537968E-0A2C-B893-FAFD-C6FCE44F0FE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30080" y="1915215"/>
                  <a:ext cx="2754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7468C7AB-D907-AE4F-8ACE-78B51051B318}"/>
                    </a:ext>
                  </a:extLst>
                </p14:cNvPr>
                <p14:cNvContentPartPr/>
                <p14:nvPr/>
              </p14:nvContentPartPr>
              <p14:xfrm>
                <a:off x="6714840" y="2037975"/>
                <a:ext cx="1588320" cy="37080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7468C7AB-D907-AE4F-8ACE-78B51051B31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06200" y="2028975"/>
                  <a:ext cx="160596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81CB850B-2063-C77F-FF7E-A77CE02C9117}"/>
                    </a:ext>
                  </a:extLst>
                </p14:cNvPr>
                <p14:cNvContentPartPr/>
                <p14:nvPr/>
              </p14:nvContentPartPr>
              <p14:xfrm>
                <a:off x="8476320" y="1961655"/>
                <a:ext cx="58320" cy="41544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81CB850B-2063-C77F-FF7E-A77CE02C911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467680" y="1953015"/>
                  <a:ext cx="75960" cy="43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4" name="잉크 63">
                <a:extLst>
                  <a:ext uri="{FF2B5EF4-FFF2-40B4-BE49-F238E27FC236}">
                    <a16:creationId xmlns:a16="http://schemas.microsoft.com/office/drawing/2014/main" id="{2E5FB813-E0F2-D0A2-0401-EF3469E01015}"/>
                  </a:ext>
                </a:extLst>
              </p14:cNvPr>
              <p14:cNvContentPartPr/>
              <p14:nvPr/>
            </p14:nvContentPartPr>
            <p14:xfrm>
              <a:off x="4835280" y="3940215"/>
              <a:ext cx="146520" cy="81000"/>
            </p14:xfrm>
          </p:contentPart>
        </mc:Choice>
        <mc:Fallback>
          <p:pic>
            <p:nvPicPr>
              <p:cNvPr id="64" name="잉크 63">
                <a:extLst>
                  <a:ext uri="{FF2B5EF4-FFF2-40B4-BE49-F238E27FC236}">
                    <a16:creationId xmlns:a16="http://schemas.microsoft.com/office/drawing/2014/main" id="{2E5FB813-E0F2-D0A2-0401-EF3469E0101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26640" y="3931575"/>
                <a:ext cx="16416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9DF5B95A-4BC6-82BF-307B-A4C91D20A4E8}"/>
                  </a:ext>
                </a:extLst>
              </p14:cNvPr>
              <p14:cNvContentPartPr/>
              <p14:nvPr/>
            </p14:nvContentPartPr>
            <p14:xfrm>
              <a:off x="3533520" y="2771295"/>
              <a:ext cx="2933640" cy="2505600"/>
            </p14:xfrm>
          </p:contentPart>
        </mc:Choice>
        <mc:Fallback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9DF5B95A-4BC6-82BF-307B-A4C91D20A4E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24880" y="2762655"/>
                <a:ext cx="2951280" cy="252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그룹 72">
            <a:extLst>
              <a:ext uri="{FF2B5EF4-FFF2-40B4-BE49-F238E27FC236}">
                <a16:creationId xmlns:a16="http://schemas.microsoft.com/office/drawing/2014/main" id="{94CA221C-ED83-FCC8-3A5B-94C62D96AEC8}"/>
              </a:ext>
            </a:extLst>
          </p:cNvPr>
          <p:cNvGrpSpPr/>
          <p:nvPr/>
        </p:nvGrpSpPr>
        <p:grpSpPr>
          <a:xfrm>
            <a:off x="2866800" y="2542695"/>
            <a:ext cx="3590640" cy="3153600"/>
            <a:chOff x="2866800" y="2542695"/>
            <a:chExt cx="3590640" cy="315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CABBB828-1102-F7C2-B50A-62A5464FD8FA}"/>
                    </a:ext>
                  </a:extLst>
                </p14:cNvPr>
                <p14:cNvContentPartPr/>
                <p14:nvPr/>
              </p14:nvContentPartPr>
              <p14:xfrm>
                <a:off x="3600120" y="4892055"/>
                <a:ext cx="1467720" cy="38520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CABBB828-1102-F7C2-B50A-62A5464FD8F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91480" y="4883055"/>
                  <a:ext cx="148536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DB4F9504-35B4-A98B-542F-6B0BF230A336}"/>
                    </a:ext>
                  </a:extLst>
                </p14:cNvPr>
                <p14:cNvContentPartPr/>
                <p14:nvPr/>
              </p14:nvContentPartPr>
              <p14:xfrm>
                <a:off x="4892880" y="4542495"/>
                <a:ext cx="389520" cy="22032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DB4F9504-35B4-A98B-542F-6B0BF230A33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84240" y="4533855"/>
                  <a:ext cx="4071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81205032-536B-3E99-9011-96F9AB004EBB}"/>
                    </a:ext>
                  </a:extLst>
                </p14:cNvPr>
                <p14:cNvContentPartPr/>
                <p14:nvPr/>
              </p14:nvContentPartPr>
              <p14:xfrm>
                <a:off x="3333360" y="2923575"/>
                <a:ext cx="77400" cy="242676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81205032-536B-3E99-9011-96F9AB004EB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24720" y="2914935"/>
                  <a:ext cx="95040" cy="24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DB3DB5E2-C28E-FECE-0F4F-745BDEED2F57}"/>
                    </a:ext>
                  </a:extLst>
                </p14:cNvPr>
                <p14:cNvContentPartPr/>
                <p14:nvPr/>
              </p14:nvContentPartPr>
              <p14:xfrm>
                <a:off x="2866800" y="2657175"/>
                <a:ext cx="150120" cy="14760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DB3DB5E2-C28E-FECE-0F4F-745BDEED2F5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58160" y="2648535"/>
                  <a:ext cx="1677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2B897042-E70D-6E31-A793-3C40D3F2BEC2}"/>
                    </a:ext>
                  </a:extLst>
                </p14:cNvPr>
                <p14:cNvContentPartPr/>
                <p14:nvPr/>
              </p14:nvContentPartPr>
              <p14:xfrm>
                <a:off x="3095400" y="2542695"/>
                <a:ext cx="133560" cy="19332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2B897042-E70D-6E31-A793-3C40D3F2BE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86760" y="2534055"/>
                  <a:ext cx="1512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C099FF4E-58A1-0365-9B45-1F8B81DA6DC5}"/>
                    </a:ext>
                  </a:extLst>
                </p14:cNvPr>
                <p14:cNvContentPartPr/>
                <p14:nvPr/>
              </p14:nvContentPartPr>
              <p14:xfrm>
                <a:off x="3066600" y="2790375"/>
                <a:ext cx="360" cy="44064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C099FF4E-58A1-0365-9B45-1F8B81DA6DC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57960" y="2781735"/>
                  <a:ext cx="1800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F861FB73-6596-9A34-B1A7-5EF862764086}"/>
                    </a:ext>
                  </a:extLst>
                </p14:cNvPr>
                <p14:cNvContentPartPr/>
                <p14:nvPr/>
              </p14:nvContentPartPr>
              <p14:xfrm>
                <a:off x="3561960" y="5447535"/>
                <a:ext cx="1675800" cy="3888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F861FB73-6596-9A34-B1A7-5EF86276408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53320" y="5438535"/>
                  <a:ext cx="16934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3A3DDC1D-94CE-D3F7-5979-24ECFD7C3745}"/>
                    </a:ext>
                  </a:extLst>
                </p14:cNvPr>
                <p14:cNvContentPartPr/>
                <p14:nvPr/>
              </p14:nvContentPartPr>
              <p14:xfrm>
                <a:off x="5361960" y="5505135"/>
                <a:ext cx="286920" cy="12348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3A3DDC1D-94CE-D3F7-5979-24ECFD7C374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52960" y="5496495"/>
                  <a:ext cx="3045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DB7DF16C-2B8C-A306-0CBE-099039F98CB2}"/>
                    </a:ext>
                  </a:extLst>
                </p14:cNvPr>
                <p14:cNvContentPartPr/>
                <p14:nvPr/>
              </p14:nvContentPartPr>
              <p14:xfrm>
                <a:off x="5343240" y="5428815"/>
                <a:ext cx="267120" cy="26748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DB7DF16C-2B8C-A306-0CBE-099039F98CB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34600" y="5420175"/>
                  <a:ext cx="2847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8C664A5C-2C22-9BD2-3DDB-D8750757DF91}"/>
                    </a:ext>
                  </a:extLst>
                </p14:cNvPr>
                <p14:cNvContentPartPr/>
                <p14:nvPr/>
              </p14:nvContentPartPr>
              <p14:xfrm>
                <a:off x="3505080" y="2762655"/>
                <a:ext cx="2952360" cy="257148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8C664A5C-2C22-9BD2-3DDB-D8750757DF9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96440" y="2754015"/>
                  <a:ext cx="2970000" cy="258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6A28FC90-63A4-104F-2BCB-37DAFC114372}"/>
                    </a:ext>
                  </a:extLst>
                </p14:cNvPr>
                <p14:cNvContentPartPr/>
                <p14:nvPr/>
              </p14:nvContentPartPr>
              <p14:xfrm>
                <a:off x="5243160" y="3902775"/>
                <a:ext cx="150840" cy="10080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6A28FC90-63A4-104F-2BCB-37DAFC11437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34160" y="3893775"/>
                  <a:ext cx="1684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53184CCA-2F91-4AEB-6C98-A6FA3D205B2C}"/>
                    </a:ext>
                  </a:extLst>
                </p14:cNvPr>
                <p14:cNvContentPartPr/>
                <p14:nvPr/>
              </p14:nvContentPartPr>
              <p14:xfrm>
                <a:off x="5457720" y="4057215"/>
                <a:ext cx="2520" cy="36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53184CCA-2F91-4AEB-6C98-A6FA3D205B2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49080" y="4048575"/>
                  <a:ext cx="20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39C1F849-E444-8F44-80DC-EA4706061B91}"/>
                    </a:ext>
                  </a:extLst>
                </p14:cNvPr>
                <p14:cNvContentPartPr/>
                <p14:nvPr/>
              </p14:nvContentPartPr>
              <p14:xfrm>
                <a:off x="5503440" y="3845895"/>
                <a:ext cx="118440" cy="18612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39C1F849-E444-8F44-80DC-EA4706061B9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94440" y="3836895"/>
                  <a:ext cx="136080" cy="203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13749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BEA572D-DE1D-3FD7-65A1-3DBA3CF391BC}"/>
              </a:ext>
            </a:extLst>
          </p:cNvPr>
          <p:cNvSpPr/>
          <p:nvPr/>
        </p:nvSpPr>
        <p:spPr>
          <a:xfrm>
            <a:off x="4286155" y="590550"/>
            <a:ext cx="3619689" cy="574357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865888-4896-B6C8-A53D-85ED820B51A8}"/>
              </a:ext>
            </a:extLst>
          </p:cNvPr>
          <p:cNvSpPr/>
          <p:nvPr/>
        </p:nvSpPr>
        <p:spPr>
          <a:xfrm>
            <a:off x="4286154" y="6144002"/>
            <a:ext cx="3619689" cy="3802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윈도우</a:t>
            </a:r>
            <a:r>
              <a:rPr lang="en-US" altLang="ko-KR" dirty="0"/>
              <a:t>(</a:t>
            </a:r>
            <a:r>
              <a:rPr lang="ko-KR" altLang="en-US" dirty="0"/>
              <a:t>카메라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A3CC6-F880-C20E-B5B9-B73D6B550021}"/>
              </a:ext>
            </a:extLst>
          </p:cNvPr>
          <p:cNvSpPr txBox="1"/>
          <p:nvPr/>
        </p:nvSpPr>
        <p:spPr>
          <a:xfrm>
            <a:off x="8134350" y="40588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5000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A11375-015C-7A56-4D26-5C127E7D9398}"/>
              </a:ext>
            </a:extLst>
          </p:cNvPr>
          <p:cNvSpPr txBox="1"/>
          <p:nvPr/>
        </p:nvSpPr>
        <p:spPr>
          <a:xfrm>
            <a:off x="8134350" y="5673586"/>
            <a:ext cx="3849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Near </a:t>
            </a:r>
            <a:r>
              <a:rPr lang="ko-KR" altLang="en-US" dirty="0" err="1"/>
              <a:t>근평면</a:t>
            </a:r>
            <a:r>
              <a:rPr lang="ko-KR" altLang="en-US" dirty="0"/>
              <a:t> </a:t>
            </a:r>
            <a:r>
              <a:rPr lang="en-US" altLang="ko-KR" dirty="0"/>
              <a:t>0.1</a:t>
            </a:r>
          </a:p>
          <a:p>
            <a:r>
              <a:rPr lang="ko-KR" altLang="en-US" dirty="0"/>
              <a:t>내가 얼마나 가까이까지 </a:t>
            </a:r>
            <a:r>
              <a:rPr lang="ko-KR" altLang="en-US" dirty="0" err="1"/>
              <a:t>볼수</a:t>
            </a:r>
            <a:r>
              <a:rPr lang="ko-KR" altLang="en-US" dirty="0"/>
              <a:t> 있냐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B63C0-51E4-FB87-DD11-C63F6ADF7AE2}"/>
              </a:ext>
            </a:extLst>
          </p:cNvPr>
          <p:cNvSpPr txBox="1"/>
          <p:nvPr/>
        </p:nvSpPr>
        <p:spPr>
          <a:xfrm>
            <a:off x="3901999" y="36552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-640 / 640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067456-DEB7-3ECB-F994-8659490C383F}"/>
              </a:ext>
            </a:extLst>
          </p:cNvPr>
          <p:cNvSpPr txBox="1"/>
          <p:nvPr/>
        </p:nvSpPr>
        <p:spPr>
          <a:xfrm>
            <a:off x="7711789" y="128885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640 / 640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82915A-4110-2783-356E-E5B2DDE55017}"/>
              </a:ext>
            </a:extLst>
          </p:cNvPr>
          <p:cNvSpPr/>
          <p:nvPr/>
        </p:nvSpPr>
        <p:spPr>
          <a:xfrm>
            <a:off x="4561154" y="2076449"/>
            <a:ext cx="772084" cy="75247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-500</a:t>
            </a:r>
          </a:p>
          <a:p>
            <a:pPr algn="ctr"/>
            <a:r>
              <a:rPr lang="en-US" altLang="ko-KR" dirty="0"/>
              <a:t>/ 640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43CB6F-46EC-B675-10F5-BC156C230F74}"/>
              </a:ext>
            </a:extLst>
          </p:cNvPr>
          <p:cNvSpPr/>
          <p:nvPr/>
        </p:nvSpPr>
        <p:spPr>
          <a:xfrm>
            <a:off x="2656154" y="1628774"/>
            <a:ext cx="772084" cy="75247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-900 / 640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1CFF938E-574A-BCE2-97E0-BB3488AE6CA7}"/>
                  </a:ext>
                </a:extLst>
              </p14:cNvPr>
              <p14:cNvContentPartPr/>
              <p14:nvPr/>
            </p14:nvContentPartPr>
            <p14:xfrm>
              <a:off x="5314800" y="2457015"/>
              <a:ext cx="3284640" cy="1044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1CFF938E-574A-BCE2-97E0-BB3488AE6C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06160" y="2448375"/>
                <a:ext cx="3302280" cy="280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D98F40F-684F-6BE4-984B-A884F3EFE443}"/>
              </a:ext>
            </a:extLst>
          </p:cNvPr>
          <p:cNvSpPr txBox="1"/>
          <p:nvPr/>
        </p:nvSpPr>
        <p:spPr>
          <a:xfrm>
            <a:off x="8479957" y="2143125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3000 / 5000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5CAF8B-71C5-EF8C-3C1F-02FD8692B482}"/>
              </a:ext>
            </a:extLst>
          </p:cNvPr>
          <p:cNvSpPr txBox="1"/>
          <p:nvPr/>
        </p:nvSpPr>
        <p:spPr>
          <a:xfrm>
            <a:off x="8134350" y="812839"/>
            <a:ext cx="3876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Far </a:t>
            </a:r>
            <a:r>
              <a:rPr lang="ko-KR" altLang="en-US" dirty="0" err="1"/>
              <a:t>원평면</a:t>
            </a:r>
            <a:r>
              <a:rPr lang="ko-KR" altLang="en-US" dirty="0"/>
              <a:t> </a:t>
            </a:r>
            <a:r>
              <a:rPr lang="en-US" altLang="ko-KR" dirty="0"/>
              <a:t>5000</a:t>
            </a:r>
          </a:p>
          <a:p>
            <a:r>
              <a:rPr lang="ko-KR" altLang="en-US" dirty="0"/>
              <a:t>내가 얼마나 </a:t>
            </a:r>
            <a:r>
              <a:rPr lang="ko-KR" altLang="en-US" dirty="0" err="1"/>
              <a:t>멀리까지</a:t>
            </a:r>
            <a:r>
              <a:rPr lang="ko-KR" altLang="en-US" dirty="0"/>
              <a:t> 볼 수 있느냐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43CA977-6E77-E2F2-61E4-706908C72B07}"/>
              </a:ext>
            </a:extLst>
          </p:cNvPr>
          <p:cNvSpPr/>
          <p:nvPr/>
        </p:nvSpPr>
        <p:spPr>
          <a:xfrm>
            <a:off x="5709956" y="2991039"/>
            <a:ext cx="772084" cy="75247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-500</a:t>
            </a:r>
          </a:p>
          <a:p>
            <a:pPr algn="ctr"/>
            <a:r>
              <a:rPr lang="en-US" altLang="ko-KR" dirty="0"/>
              <a:t>/ 640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7039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9A2806-947D-F544-38B7-E9F54AE4AA84}"/>
              </a:ext>
            </a:extLst>
          </p:cNvPr>
          <p:cNvSpPr txBox="1"/>
          <p:nvPr/>
        </p:nvSpPr>
        <p:spPr>
          <a:xfrm>
            <a:off x="247796" y="346114"/>
            <a:ext cx="11696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-1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사이의 공간에 이제 모든 물체를 가뒀다면 이 물체들을 모니터에 위치시키는 마지막 변환만이 남고</a:t>
            </a:r>
            <a:endParaRPr lang="en-US" altLang="ko-KR" dirty="0"/>
          </a:p>
          <a:p>
            <a:r>
              <a:rPr lang="ko-KR" altLang="en-US" dirty="0"/>
              <a:t>이를 </a:t>
            </a:r>
            <a:r>
              <a:rPr lang="en-US" altLang="ko-KR" dirty="0"/>
              <a:t>viewport</a:t>
            </a:r>
            <a:r>
              <a:rPr lang="ko-KR" altLang="en-US" dirty="0"/>
              <a:t> 변환이라고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</a:t>
            </a:r>
            <a:r>
              <a:rPr lang="en-US" altLang="ko-KR" dirty="0"/>
              <a:t>viewport</a:t>
            </a:r>
            <a:r>
              <a:rPr lang="ko-KR" altLang="en-US" dirty="0"/>
              <a:t>변환에서 </a:t>
            </a:r>
            <a:r>
              <a:rPr lang="en-US" altLang="ko-KR" dirty="0"/>
              <a:t>y</a:t>
            </a:r>
            <a:r>
              <a:rPr lang="ko-KR" altLang="en-US"/>
              <a:t>축 반전까지 처리한다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5451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8669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750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86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5EFA441-62D1-3CA9-34FA-D60FFEF99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400630"/>
              </p:ext>
            </p:extLst>
          </p:nvPr>
        </p:nvGraphicFramePr>
        <p:xfrm>
          <a:off x="2709501" y="1842295"/>
          <a:ext cx="4577032" cy="4042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4258">
                  <a:extLst>
                    <a:ext uri="{9D8B030D-6E8A-4147-A177-3AD203B41FA5}">
                      <a16:colId xmlns:a16="http://schemas.microsoft.com/office/drawing/2014/main" val="2727486155"/>
                    </a:ext>
                  </a:extLst>
                </a:gridCol>
                <a:gridCol w="1144258">
                  <a:extLst>
                    <a:ext uri="{9D8B030D-6E8A-4147-A177-3AD203B41FA5}">
                      <a16:colId xmlns:a16="http://schemas.microsoft.com/office/drawing/2014/main" val="229490987"/>
                    </a:ext>
                  </a:extLst>
                </a:gridCol>
                <a:gridCol w="1144258">
                  <a:extLst>
                    <a:ext uri="{9D8B030D-6E8A-4147-A177-3AD203B41FA5}">
                      <a16:colId xmlns:a16="http://schemas.microsoft.com/office/drawing/2014/main" val="925253837"/>
                    </a:ext>
                  </a:extLst>
                </a:gridCol>
                <a:gridCol w="1144258">
                  <a:extLst>
                    <a:ext uri="{9D8B030D-6E8A-4147-A177-3AD203B41FA5}">
                      <a16:colId xmlns:a16="http://schemas.microsoft.com/office/drawing/2014/main" val="851185299"/>
                    </a:ext>
                  </a:extLst>
                </a:gridCol>
              </a:tblGrid>
              <a:tr h="1010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929911"/>
                  </a:ext>
                </a:extLst>
              </a:tr>
              <a:tr h="1010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96168"/>
                  </a:ext>
                </a:extLst>
              </a:tr>
              <a:tr h="1010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638896"/>
                  </a:ext>
                </a:extLst>
              </a:tr>
              <a:tr h="1010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0976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5CEB474-8470-ADED-2FC6-83806ED7D6C1}"/>
              </a:ext>
            </a:extLst>
          </p:cNvPr>
          <p:cNvSpPr txBox="1"/>
          <p:nvPr/>
        </p:nvSpPr>
        <p:spPr>
          <a:xfrm>
            <a:off x="1310489" y="603917"/>
            <a:ext cx="94450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순수하게 회전에 대한 속성만 들어있는 </a:t>
            </a:r>
            <a:r>
              <a:rPr lang="ko-KR" altLang="en-US" dirty="0" err="1"/>
              <a:t>회전행렬이란</a:t>
            </a:r>
            <a:endParaRPr lang="en-US" altLang="ko-KR" dirty="0"/>
          </a:p>
          <a:p>
            <a:r>
              <a:rPr lang="en-US" altLang="ko-KR" dirty="0"/>
              <a:t>1. 3</a:t>
            </a:r>
            <a:r>
              <a:rPr lang="ko-KR" altLang="en-US" dirty="0"/>
              <a:t>개의 기저벡터의 길이가 다 </a:t>
            </a:r>
            <a:r>
              <a:rPr lang="en-US" altLang="ko-KR" dirty="0"/>
              <a:t>1</a:t>
            </a:r>
            <a:r>
              <a:rPr lang="ko-KR" altLang="en-US" dirty="0"/>
              <a:t>이고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각 기저벡터가 서로 간의 수직일 경우 회전행렬속성만을 가졌다는 조건을 충족한다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79A645-BE31-F35B-F10D-EC5CB8680A46}"/>
              </a:ext>
            </a:extLst>
          </p:cNvPr>
          <p:cNvSpPr txBox="1"/>
          <p:nvPr/>
        </p:nvSpPr>
        <p:spPr>
          <a:xfrm>
            <a:off x="7407997" y="2154725"/>
            <a:ext cx="19672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기저벡터</a:t>
            </a:r>
            <a:r>
              <a:rPr lang="en-US" altLang="ko-KR" dirty="0"/>
              <a:t>x </a:t>
            </a:r>
            <a:r>
              <a:rPr lang="ko-KR" altLang="en-US" dirty="0"/>
              <a:t>길이 </a:t>
            </a:r>
            <a:r>
              <a:rPr lang="en-US" altLang="ko-KR" dirty="0"/>
              <a:t>1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기저벡터</a:t>
            </a:r>
            <a:r>
              <a:rPr lang="en-US" altLang="ko-KR" dirty="0"/>
              <a:t>y </a:t>
            </a:r>
            <a:r>
              <a:rPr lang="ko-KR" altLang="en-US" dirty="0"/>
              <a:t>길이 </a:t>
            </a:r>
            <a:r>
              <a:rPr lang="en-US" altLang="ko-KR" dirty="0"/>
              <a:t>1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기저벡터</a:t>
            </a:r>
            <a:r>
              <a:rPr lang="en-US" altLang="ko-KR" dirty="0"/>
              <a:t>z </a:t>
            </a:r>
            <a:r>
              <a:rPr lang="ko-KR" altLang="en-US" dirty="0"/>
              <a:t>길이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BC70CCA-C95D-78D8-B947-ADC01C55FC8A}"/>
              </a:ext>
            </a:extLst>
          </p:cNvPr>
          <p:cNvGrpSpPr/>
          <p:nvPr/>
        </p:nvGrpSpPr>
        <p:grpSpPr>
          <a:xfrm>
            <a:off x="1285318" y="2697958"/>
            <a:ext cx="1131480" cy="1186560"/>
            <a:chOff x="1285318" y="2697958"/>
            <a:chExt cx="1131480" cy="118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6CB99B4A-15FF-6900-3E2A-E8C3B39D0CFE}"/>
                    </a:ext>
                  </a:extLst>
                </p14:cNvPr>
                <p14:cNvContentPartPr/>
                <p14:nvPr/>
              </p14:nvContentPartPr>
              <p14:xfrm>
                <a:off x="1303678" y="2697958"/>
                <a:ext cx="360" cy="115488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6CB99B4A-15FF-6900-3E2A-E8C3B39D0CF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94678" y="2688958"/>
                  <a:ext cx="18000" cy="11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9AD50B7F-91E9-114F-85F8-FF1FF224D99B}"/>
                    </a:ext>
                  </a:extLst>
                </p14:cNvPr>
                <p14:cNvContentPartPr/>
                <p14:nvPr/>
              </p14:nvContentPartPr>
              <p14:xfrm>
                <a:off x="1312678" y="3862198"/>
                <a:ext cx="1104120" cy="1296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9AD50B7F-91E9-114F-85F8-FF1FF224D99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03678" y="3853198"/>
                  <a:ext cx="11217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00570B9E-CC8B-7564-A018-BDC26743D723}"/>
                    </a:ext>
                  </a:extLst>
                </p14:cNvPr>
                <p14:cNvContentPartPr/>
                <p14:nvPr/>
              </p14:nvContentPartPr>
              <p14:xfrm>
                <a:off x="1285318" y="3012238"/>
                <a:ext cx="819360" cy="83088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00570B9E-CC8B-7564-A018-BDC26743D72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76678" y="3003598"/>
                  <a:ext cx="837000" cy="84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E96E0F24-8E50-21C1-629B-197AC31FA15E}"/>
                    </a:ext>
                  </a:extLst>
                </p14:cNvPr>
                <p14:cNvContentPartPr/>
                <p14:nvPr/>
              </p14:nvContentPartPr>
              <p14:xfrm>
                <a:off x="1330678" y="3348118"/>
                <a:ext cx="322920" cy="12744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E96E0F24-8E50-21C1-629B-197AC31FA15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21678" y="3339478"/>
                  <a:ext cx="3405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ACA01544-27DF-2554-90D4-3315F9574F4F}"/>
                    </a:ext>
                  </a:extLst>
                </p14:cNvPr>
                <p14:cNvContentPartPr/>
                <p14:nvPr/>
              </p14:nvContentPartPr>
              <p14:xfrm>
                <a:off x="1674838" y="3584998"/>
                <a:ext cx="94680" cy="29952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ACA01544-27DF-2554-90D4-3315F9574F4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66198" y="3576358"/>
                  <a:ext cx="1123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745620B7-6CBA-A60C-D657-FB3BE533CAEF}"/>
                    </a:ext>
                  </a:extLst>
                </p14:cNvPr>
                <p14:cNvContentPartPr/>
                <p14:nvPr/>
              </p14:nvContentPartPr>
              <p14:xfrm>
                <a:off x="1330678" y="3620638"/>
                <a:ext cx="299880" cy="23580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745620B7-6CBA-A60C-D657-FB3BE533CAE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21678" y="3611998"/>
                  <a:ext cx="317520" cy="253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98177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261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0453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281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833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252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D403DCA-518E-CDB7-DF89-3D87EADCF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329260"/>
              </p:ext>
            </p:extLst>
          </p:nvPr>
        </p:nvGraphicFramePr>
        <p:xfrm>
          <a:off x="1262456" y="1552584"/>
          <a:ext cx="4577032" cy="4042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4258">
                  <a:extLst>
                    <a:ext uri="{9D8B030D-6E8A-4147-A177-3AD203B41FA5}">
                      <a16:colId xmlns:a16="http://schemas.microsoft.com/office/drawing/2014/main" val="2727486155"/>
                    </a:ext>
                  </a:extLst>
                </a:gridCol>
                <a:gridCol w="1144258">
                  <a:extLst>
                    <a:ext uri="{9D8B030D-6E8A-4147-A177-3AD203B41FA5}">
                      <a16:colId xmlns:a16="http://schemas.microsoft.com/office/drawing/2014/main" val="229490987"/>
                    </a:ext>
                  </a:extLst>
                </a:gridCol>
                <a:gridCol w="1144258">
                  <a:extLst>
                    <a:ext uri="{9D8B030D-6E8A-4147-A177-3AD203B41FA5}">
                      <a16:colId xmlns:a16="http://schemas.microsoft.com/office/drawing/2014/main" val="925253837"/>
                    </a:ext>
                  </a:extLst>
                </a:gridCol>
                <a:gridCol w="1144258">
                  <a:extLst>
                    <a:ext uri="{9D8B030D-6E8A-4147-A177-3AD203B41FA5}">
                      <a16:colId xmlns:a16="http://schemas.microsoft.com/office/drawing/2014/main" val="851185299"/>
                    </a:ext>
                  </a:extLst>
                </a:gridCol>
              </a:tblGrid>
              <a:tr h="1010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929911"/>
                  </a:ext>
                </a:extLst>
              </a:tr>
              <a:tr h="1010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96168"/>
                  </a:ext>
                </a:extLst>
              </a:tr>
              <a:tr h="1010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638896"/>
                  </a:ext>
                </a:extLst>
              </a:tr>
              <a:tr h="1010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0976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7225A9F-9AC1-DDB7-E7B0-5BEBB3FCF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354077"/>
              </p:ext>
            </p:extLst>
          </p:nvPr>
        </p:nvGraphicFramePr>
        <p:xfrm>
          <a:off x="6810721" y="1552584"/>
          <a:ext cx="4577032" cy="4042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4258">
                  <a:extLst>
                    <a:ext uri="{9D8B030D-6E8A-4147-A177-3AD203B41FA5}">
                      <a16:colId xmlns:a16="http://schemas.microsoft.com/office/drawing/2014/main" val="2727486155"/>
                    </a:ext>
                  </a:extLst>
                </a:gridCol>
                <a:gridCol w="1144258">
                  <a:extLst>
                    <a:ext uri="{9D8B030D-6E8A-4147-A177-3AD203B41FA5}">
                      <a16:colId xmlns:a16="http://schemas.microsoft.com/office/drawing/2014/main" val="229490987"/>
                    </a:ext>
                  </a:extLst>
                </a:gridCol>
                <a:gridCol w="1144258">
                  <a:extLst>
                    <a:ext uri="{9D8B030D-6E8A-4147-A177-3AD203B41FA5}">
                      <a16:colId xmlns:a16="http://schemas.microsoft.com/office/drawing/2014/main" val="925253837"/>
                    </a:ext>
                  </a:extLst>
                </a:gridCol>
                <a:gridCol w="1144258">
                  <a:extLst>
                    <a:ext uri="{9D8B030D-6E8A-4147-A177-3AD203B41FA5}">
                      <a16:colId xmlns:a16="http://schemas.microsoft.com/office/drawing/2014/main" val="851185299"/>
                    </a:ext>
                  </a:extLst>
                </a:gridCol>
              </a:tblGrid>
              <a:tr h="1010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929911"/>
                  </a:ext>
                </a:extLst>
              </a:tr>
              <a:tr h="1010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96168"/>
                  </a:ext>
                </a:extLst>
              </a:tr>
              <a:tr h="1010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638896"/>
                  </a:ext>
                </a:extLst>
              </a:tr>
              <a:tr h="1010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09767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FC760B63-9889-A995-036E-79611952015B}"/>
              </a:ext>
            </a:extLst>
          </p:cNvPr>
          <p:cNvGrpSpPr/>
          <p:nvPr/>
        </p:nvGrpSpPr>
        <p:grpSpPr>
          <a:xfrm>
            <a:off x="969958" y="1409158"/>
            <a:ext cx="4060080" cy="3334320"/>
            <a:chOff x="969958" y="1409158"/>
            <a:chExt cx="4060080" cy="333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54F4836B-91C9-E58B-D61C-5B1E618DC897}"/>
                    </a:ext>
                  </a:extLst>
                </p14:cNvPr>
                <p14:cNvContentPartPr/>
                <p14:nvPr/>
              </p14:nvContentPartPr>
              <p14:xfrm>
                <a:off x="3298798" y="1409158"/>
                <a:ext cx="1731240" cy="125316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54F4836B-91C9-E58B-D61C-5B1E618DC89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90158" y="1400518"/>
                  <a:ext cx="1748880" cy="12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8C777CFF-799B-034A-E6A4-74E41666103C}"/>
                    </a:ext>
                  </a:extLst>
                </p14:cNvPr>
                <p14:cNvContentPartPr/>
                <p14:nvPr/>
              </p14:nvContentPartPr>
              <p14:xfrm>
                <a:off x="1768798" y="2380798"/>
                <a:ext cx="1726200" cy="135720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8C777CFF-799B-034A-E6A4-74E41666103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59798" y="2372158"/>
                  <a:ext cx="1743840" cy="13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70040C86-466C-EEFD-FC89-62D3683BEFD1}"/>
                    </a:ext>
                  </a:extLst>
                </p14:cNvPr>
                <p14:cNvContentPartPr/>
                <p14:nvPr/>
              </p14:nvContentPartPr>
              <p14:xfrm>
                <a:off x="969958" y="3556198"/>
                <a:ext cx="1577880" cy="118728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70040C86-466C-EEFD-FC89-62D3683BEFD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1318" y="3547198"/>
                  <a:ext cx="1595520" cy="12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F9AA4419-E8DB-11FA-84BE-60B8507E4E68}"/>
                    </a:ext>
                  </a:extLst>
                </p14:cNvPr>
                <p14:cNvContentPartPr/>
                <p14:nvPr/>
              </p14:nvContentPartPr>
              <p14:xfrm>
                <a:off x="1710838" y="3277198"/>
                <a:ext cx="695880" cy="3765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F9AA4419-E8DB-11FA-84BE-60B8507E4E6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01838" y="3268198"/>
                  <a:ext cx="7135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ED6FDFD-4EC1-C470-1627-4B4AF6B2E2F9}"/>
              </a:ext>
            </a:extLst>
          </p:cNvPr>
          <p:cNvSpPr txBox="1"/>
          <p:nvPr/>
        </p:nvSpPr>
        <p:spPr>
          <a:xfrm>
            <a:off x="389299" y="416459"/>
            <a:ext cx="59538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전치행렬이 쓰이는 경우는 대부분 회전에서 사용되는데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회전행렬</a:t>
            </a:r>
            <a:r>
              <a:rPr lang="en-US" altLang="ko-KR" dirty="0"/>
              <a:t>(</a:t>
            </a:r>
            <a:r>
              <a:rPr lang="ko-KR" altLang="en-US" dirty="0"/>
              <a:t>기저벡터 </a:t>
            </a:r>
            <a:r>
              <a:rPr lang="en-US" altLang="ko-KR" dirty="0"/>
              <a:t>3</a:t>
            </a:r>
            <a:r>
              <a:rPr lang="ko-KR" altLang="en-US" dirty="0"/>
              <a:t>개가 전부 길이가 </a:t>
            </a:r>
            <a:r>
              <a:rPr lang="en-US" altLang="ko-KR" dirty="0"/>
              <a:t>1</a:t>
            </a:r>
            <a:r>
              <a:rPr lang="ko-KR" altLang="en-US" dirty="0"/>
              <a:t>이고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서로 간의 수직이라면 이건 회전이 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296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D9AFE8-0C81-C021-D600-B8964D5A1DCC}"/>
              </a:ext>
            </a:extLst>
          </p:cNvPr>
          <p:cNvSpPr txBox="1"/>
          <p:nvPr/>
        </p:nvSpPr>
        <p:spPr>
          <a:xfrm>
            <a:off x="1247114" y="459061"/>
            <a:ext cx="94450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이런 회전행렬은 </a:t>
            </a:r>
            <a:r>
              <a:rPr lang="en-US" altLang="ko-KR" dirty="0" err="1"/>
              <a:t>xyz</a:t>
            </a:r>
            <a:r>
              <a:rPr lang="ko-KR" altLang="en-US" dirty="0"/>
              <a:t>도를 </a:t>
            </a:r>
            <a:r>
              <a:rPr lang="ko-KR" altLang="en-US" dirty="0" err="1"/>
              <a:t>돌리게되면</a:t>
            </a:r>
            <a:r>
              <a:rPr lang="ko-KR" altLang="en-US" dirty="0"/>
              <a:t> 그에 맞는 수치가 </a:t>
            </a:r>
            <a:r>
              <a:rPr lang="ko-KR" altLang="en-US" dirty="0" err="1"/>
              <a:t>있을텐데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xyz</a:t>
            </a:r>
            <a:r>
              <a:rPr lang="ko-KR" altLang="en-US" dirty="0"/>
              <a:t>도를 돌린 회전행렬을 쉽게 만들 수 있다</a:t>
            </a:r>
            <a:r>
              <a:rPr lang="en-US" altLang="ko-KR" dirty="0"/>
              <a:t>. </a:t>
            </a:r>
            <a:r>
              <a:rPr lang="ko-KR" altLang="en-US" dirty="0"/>
              <a:t>전치행렬을 통해서 만들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096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91AAF7-6122-97E5-2FE8-F87A60798BD7}"/>
              </a:ext>
            </a:extLst>
          </p:cNvPr>
          <p:cNvSpPr/>
          <p:nvPr/>
        </p:nvSpPr>
        <p:spPr>
          <a:xfrm>
            <a:off x="3289426" y="3112128"/>
            <a:ext cx="5613148" cy="63374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Projection </a:t>
            </a:r>
            <a:r>
              <a:rPr lang="ko-KR" altLang="en-US" dirty="0"/>
              <a:t>투영</a:t>
            </a:r>
            <a:r>
              <a:rPr lang="en-US" altLang="ko-KR" dirty="0"/>
              <a:t> </a:t>
            </a:r>
            <a:r>
              <a:rPr lang="ko-KR" altLang="en-US" dirty="0"/>
              <a:t>행렬</a:t>
            </a:r>
          </a:p>
        </p:txBody>
      </p:sp>
    </p:spTree>
    <p:extLst>
      <p:ext uri="{BB962C8B-B14F-4D97-AF65-F5344CB8AC3E}">
        <p14:creationId xmlns:p14="http://schemas.microsoft.com/office/powerpoint/2010/main" val="386646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E61C97-C9AD-91C6-6139-4108830396E5}"/>
              </a:ext>
            </a:extLst>
          </p:cNvPr>
          <p:cNvSpPr txBox="1"/>
          <p:nvPr/>
        </p:nvSpPr>
        <p:spPr>
          <a:xfrm>
            <a:off x="1238060" y="200668"/>
            <a:ext cx="94450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어태까지</a:t>
            </a:r>
            <a:r>
              <a:rPr lang="ko-KR" altLang="en-US" dirty="0"/>
              <a:t> </a:t>
            </a:r>
            <a:r>
              <a:rPr lang="ko-KR" altLang="en-US" dirty="0" err="1"/>
              <a:t>한걸</a:t>
            </a:r>
            <a:r>
              <a:rPr lang="ko-KR" altLang="en-US" dirty="0"/>
              <a:t> 정리해보자면</a:t>
            </a:r>
            <a:endParaRPr lang="en-US" altLang="ko-KR" dirty="0"/>
          </a:p>
          <a:p>
            <a:r>
              <a:rPr lang="ko-KR" altLang="en-US" dirty="0"/>
              <a:t>세상이 만들어지고 그 세상안에는 물체들이 존재하는데</a:t>
            </a:r>
            <a:r>
              <a:rPr lang="en-US" altLang="ko-KR" dirty="0"/>
              <a:t>. </a:t>
            </a:r>
            <a:r>
              <a:rPr lang="ko-KR" altLang="en-US" dirty="0"/>
              <a:t>기본적으로는 다들 자신의 </a:t>
            </a:r>
            <a:r>
              <a:rPr lang="en-US" altLang="ko-KR" dirty="0"/>
              <a:t>0,0,0</a:t>
            </a:r>
            <a:r>
              <a:rPr lang="ko-KR" altLang="en-US" dirty="0"/>
              <a:t>을 기준으로 로컬공간안에 존재한다고 할 수 있다</a:t>
            </a:r>
            <a:r>
              <a:rPr lang="en-US" altLang="ko-KR" dirty="0"/>
              <a:t>. </a:t>
            </a:r>
            <a:r>
              <a:rPr lang="ko-KR" altLang="en-US" dirty="0"/>
              <a:t>이단계를 </a:t>
            </a:r>
            <a:r>
              <a:rPr lang="ko-KR" altLang="en-US" sz="2800" b="1" dirty="0">
                <a:solidFill>
                  <a:srgbClr val="FF0000"/>
                </a:solidFill>
              </a:rPr>
              <a:t>로컬 스페이스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3BA587B2-AD72-703C-5CB2-A7496A469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653307"/>
              </p:ext>
            </p:extLst>
          </p:nvPr>
        </p:nvGraphicFramePr>
        <p:xfrm>
          <a:off x="556286" y="1217606"/>
          <a:ext cx="11086470" cy="5318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3235">
                  <a:extLst>
                    <a:ext uri="{9D8B030D-6E8A-4147-A177-3AD203B41FA5}">
                      <a16:colId xmlns:a16="http://schemas.microsoft.com/office/drawing/2014/main" val="982805651"/>
                    </a:ext>
                  </a:extLst>
                </a:gridCol>
                <a:gridCol w="5543235">
                  <a:extLst>
                    <a:ext uri="{9D8B030D-6E8A-4147-A177-3AD203B41FA5}">
                      <a16:colId xmlns:a16="http://schemas.microsoft.com/office/drawing/2014/main" val="2339657981"/>
                    </a:ext>
                  </a:extLst>
                </a:gridCol>
              </a:tblGrid>
              <a:tr h="265949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557852"/>
                  </a:ext>
                </a:extLst>
              </a:tr>
              <a:tr h="265949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076267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B81FA754-CB84-7351-C442-0159A7F7F4D8}"/>
              </a:ext>
            </a:extLst>
          </p:cNvPr>
          <p:cNvSpPr/>
          <p:nvPr/>
        </p:nvSpPr>
        <p:spPr>
          <a:xfrm>
            <a:off x="5598059" y="3374679"/>
            <a:ext cx="995882" cy="8872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FCD4B09-E3F5-7F0C-BE3B-8C3CB173DB69}"/>
              </a:ext>
            </a:extLst>
          </p:cNvPr>
          <p:cNvSpPr/>
          <p:nvPr/>
        </p:nvSpPr>
        <p:spPr>
          <a:xfrm>
            <a:off x="5598059" y="3374679"/>
            <a:ext cx="995882" cy="8872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90571E3-E8B7-87B0-6A20-1778A1A1E443}"/>
              </a:ext>
            </a:extLst>
          </p:cNvPr>
          <p:cNvSpPr/>
          <p:nvPr/>
        </p:nvSpPr>
        <p:spPr>
          <a:xfrm>
            <a:off x="5598059" y="3374679"/>
            <a:ext cx="995882" cy="8872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0E9545C-48AC-312B-9AF6-6FF284579EC6}"/>
              </a:ext>
            </a:extLst>
          </p:cNvPr>
          <p:cNvSpPr/>
          <p:nvPr/>
        </p:nvSpPr>
        <p:spPr>
          <a:xfrm>
            <a:off x="5598059" y="3374678"/>
            <a:ext cx="995882" cy="8872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091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E61C97-C9AD-91C6-6139-4108830396E5}"/>
              </a:ext>
            </a:extLst>
          </p:cNvPr>
          <p:cNvSpPr txBox="1"/>
          <p:nvPr/>
        </p:nvSpPr>
        <p:spPr>
          <a:xfrm>
            <a:off x="1256166" y="200668"/>
            <a:ext cx="94450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그런 다수의 물체들을 이제 월드 기준으로 배치하는 것이 바로 </a:t>
            </a:r>
            <a:r>
              <a:rPr lang="ko-KR" altLang="en-US" sz="3200" b="1" dirty="0">
                <a:solidFill>
                  <a:srgbClr val="FF0000"/>
                </a:solidFill>
              </a:rPr>
              <a:t>월드 스페이스</a:t>
            </a:r>
            <a:endParaRPr lang="en-US" altLang="ko-KR" sz="3200" dirty="0"/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3BA587B2-AD72-703C-5CB2-A7496A469C18}"/>
              </a:ext>
            </a:extLst>
          </p:cNvPr>
          <p:cNvGraphicFramePr>
            <a:graphicFrameLocks noGrp="1"/>
          </p:cNvGraphicFramePr>
          <p:nvPr/>
        </p:nvGraphicFramePr>
        <p:xfrm>
          <a:off x="556286" y="1217606"/>
          <a:ext cx="11086470" cy="5318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3235">
                  <a:extLst>
                    <a:ext uri="{9D8B030D-6E8A-4147-A177-3AD203B41FA5}">
                      <a16:colId xmlns:a16="http://schemas.microsoft.com/office/drawing/2014/main" val="982805651"/>
                    </a:ext>
                  </a:extLst>
                </a:gridCol>
                <a:gridCol w="5543235">
                  <a:extLst>
                    <a:ext uri="{9D8B030D-6E8A-4147-A177-3AD203B41FA5}">
                      <a16:colId xmlns:a16="http://schemas.microsoft.com/office/drawing/2014/main" val="2339657981"/>
                    </a:ext>
                  </a:extLst>
                </a:gridCol>
              </a:tblGrid>
              <a:tr h="265949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557852"/>
                  </a:ext>
                </a:extLst>
              </a:tr>
              <a:tr h="265949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076267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B81FA754-CB84-7351-C442-0159A7F7F4D8}"/>
              </a:ext>
            </a:extLst>
          </p:cNvPr>
          <p:cNvSpPr/>
          <p:nvPr/>
        </p:nvSpPr>
        <p:spPr>
          <a:xfrm>
            <a:off x="7761837" y="4759944"/>
            <a:ext cx="995882" cy="8872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FCD4B09-E3F5-7F0C-BE3B-8C3CB173DB69}"/>
              </a:ext>
            </a:extLst>
          </p:cNvPr>
          <p:cNvSpPr/>
          <p:nvPr/>
        </p:nvSpPr>
        <p:spPr>
          <a:xfrm>
            <a:off x="2628523" y="4710109"/>
            <a:ext cx="995882" cy="8872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90571E3-E8B7-87B0-6A20-1778A1A1E443}"/>
              </a:ext>
            </a:extLst>
          </p:cNvPr>
          <p:cNvSpPr/>
          <p:nvPr/>
        </p:nvSpPr>
        <p:spPr>
          <a:xfrm>
            <a:off x="8187350" y="2396903"/>
            <a:ext cx="995882" cy="8872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0E9545C-48AC-312B-9AF6-6FF284579EC6}"/>
              </a:ext>
            </a:extLst>
          </p:cNvPr>
          <p:cNvSpPr/>
          <p:nvPr/>
        </p:nvSpPr>
        <p:spPr>
          <a:xfrm>
            <a:off x="2628523" y="1509664"/>
            <a:ext cx="995882" cy="8872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497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E61C97-C9AD-91C6-6139-4108830396E5}"/>
              </a:ext>
            </a:extLst>
          </p:cNvPr>
          <p:cNvSpPr txBox="1"/>
          <p:nvPr/>
        </p:nvSpPr>
        <p:spPr>
          <a:xfrm>
            <a:off x="1256166" y="200668"/>
            <a:ext cx="944502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그 상태에서 누군가가 월드의 </a:t>
            </a:r>
            <a:r>
              <a:rPr lang="ko-KR" altLang="en-US" dirty="0" err="1"/>
              <a:t>어딘가에서</a:t>
            </a:r>
            <a:r>
              <a:rPr lang="ko-KR" altLang="en-US" dirty="0"/>
              <a:t> 어디를 바라보고 </a:t>
            </a:r>
            <a:r>
              <a:rPr lang="ko-KR" altLang="en-US" dirty="0" err="1"/>
              <a:t>있다를</a:t>
            </a:r>
            <a:r>
              <a:rPr lang="ko-KR" altLang="en-US" dirty="0"/>
              <a:t> 표현하는 것이 바로 </a:t>
            </a:r>
            <a:r>
              <a:rPr lang="ko-KR" altLang="en-US" sz="3200" b="1" dirty="0">
                <a:solidFill>
                  <a:srgbClr val="FF0000"/>
                </a:solidFill>
              </a:rPr>
              <a:t>뷰 스페이스</a:t>
            </a:r>
            <a:endParaRPr lang="en-US" altLang="ko-KR" sz="3200" dirty="0"/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3BA587B2-AD72-703C-5CB2-A7496A469C18}"/>
              </a:ext>
            </a:extLst>
          </p:cNvPr>
          <p:cNvGraphicFramePr>
            <a:graphicFrameLocks noGrp="1"/>
          </p:cNvGraphicFramePr>
          <p:nvPr/>
        </p:nvGraphicFramePr>
        <p:xfrm>
          <a:off x="556286" y="1217606"/>
          <a:ext cx="11086470" cy="5318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3235">
                  <a:extLst>
                    <a:ext uri="{9D8B030D-6E8A-4147-A177-3AD203B41FA5}">
                      <a16:colId xmlns:a16="http://schemas.microsoft.com/office/drawing/2014/main" val="982805651"/>
                    </a:ext>
                  </a:extLst>
                </a:gridCol>
                <a:gridCol w="5543235">
                  <a:extLst>
                    <a:ext uri="{9D8B030D-6E8A-4147-A177-3AD203B41FA5}">
                      <a16:colId xmlns:a16="http://schemas.microsoft.com/office/drawing/2014/main" val="2339657981"/>
                    </a:ext>
                  </a:extLst>
                </a:gridCol>
              </a:tblGrid>
              <a:tr h="26594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557852"/>
                  </a:ext>
                </a:extLst>
              </a:tr>
              <a:tr h="265949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076267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DCA4AEB2-E24D-E6DA-6639-993860F679D6}"/>
              </a:ext>
            </a:extLst>
          </p:cNvPr>
          <p:cNvGrpSpPr/>
          <p:nvPr/>
        </p:nvGrpSpPr>
        <p:grpSpPr>
          <a:xfrm rot="18916289">
            <a:off x="1763092" y="3146057"/>
            <a:ext cx="6554709" cy="4137519"/>
            <a:chOff x="2628523" y="1509664"/>
            <a:chExt cx="6554709" cy="413751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81FA754-CB84-7351-C442-0159A7F7F4D8}"/>
                </a:ext>
              </a:extLst>
            </p:cNvPr>
            <p:cNvSpPr/>
            <p:nvPr/>
          </p:nvSpPr>
          <p:spPr>
            <a:xfrm>
              <a:off x="7761837" y="4759944"/>
              <a:ext cx="995882" cy="88723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FCD4B09-E3F5-7F0C-BE3B-8C3CB173DB69}"/>
                </a:ext>
              </a:extLst>
            </p:cNvPr>
            <p:cNvSpPr/>
            <p:nvPr/>
          </p:nvSpPr>
          <p:spPr>
            <a:xfrm>
              <a:off x="2628523" y="4710109"/>
              <a:ext cx="995882" cy="88723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90571E3-E8B7-87B0-6A20-1778A1A1E443}"/>
                </a:ext>
              </a:extLst>
            </p:cNvPr>
            <p:cNvSpPr/>
            <p:nvPr/>
          </p:nvSpPr>
          <p:spPr>
            <a:xfrm>
              <a:off x="8187350" y="2396903"/>
              <a:ext cx="995882" cy="88723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0E9545C-48AC-312B-9AF6-6FF284579EC6}"/>
                </a:ext>
              </a:extLst>
            </p:cNvPr>
            <p:cNvSpPr/>
            <p:nvPr/>
          </p:nvSpPr>
          <p:spPr>
            <a:xfrm>
              <a:off x="2628523" y="1509664"/>
              <a:ext cx="995882" cy="88723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137E8FD5-8A29-9ACD-1B51-5AC3DCD028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1715" y="3087232"/>
              <a:ext cx="322907" cy="303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142AEF3-76F0-76CF-D8A8-4C57E503A69A}"/>
              </a:ext>
            </a:extLst>
          </p:cNvPr>
          <p:cNvCxnSpPr>
            <a:cxnSpLocks/>
          </p:cNvCxnSpPr>
          <p:nvPr/>
        </p:nvCxnSpPr>
        <p:spPr>
          <a:xfrm flipV="1">
            <a:off x="6096000" y="3569753"/>
            <a:ext cx="1358469" cy="3073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67F7BE3E-EBC0-DF74-D3F6-29A385BE7112}"/>
                  </a:ext>
                </a:extLst>
              </p14:cNvPr>
              <p14:cNvContentPartPr/>
              <p14:nvPr/>
            </p14:nvContentPartPr>
            <p14:xfrm>
              <a:off x="6210478" y="3458545"/>
              <a:ext cx="317520" cy="20844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67F7BE3E-EBC0-DF74-D3F6-29A385BE71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01478" y="3449545"/>
                <a:ext cx="335160" cy="22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그룹 21">
            <a:extLst>
              <a:ext uri="{FF2B5EF4-FFF2-40B4-BE49-F238E27FC236}">
                <a16:creationId xmlns:a16="http://schemas.microsoft.com/office/drawing/2014/main" id="{3C7F2D06-B281-AC8C-689F-D7DD89FC6FF2}"/>
              </a:ext>
            </a:extLst>
          </p:cNvPr>
          <p:cNvGrpSpPr/>
          <p:nvPr/>
        </p:nvGrpSpPr>
        <p:grpSpPr>
          <a:xfrm>
            <a:off x="2456507" y="1725320"/>
            <a:ext cx="6554709" cy="4137519"/>
            <a:chOff x="2628523" y="1509664"/>
            <a:chExt cx="6554709" cy="4137519"/>
          </a:xfrm>
          <a:noFill/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9E467CE-C394-3B8B-5AEF-9A869771085F}"/>
                </a:ext>
              </a:extLst>
            </p:cNvPr>
            <p:cNvSpPr/>
            <p:nvPr/>
          </p:nvSpPr>
          <p:spPr>
            <a:xfrm>
              <a:off x="7761837" y="4759944"/>
              <a:ext cx="995882" cy="887239"/>
            </a:xfrm>
            <a:prstGeom prst="ellipse">
              <a:avLst/>
            </a:prstGeom>
            <a:grp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BD59EBDE-131A-BBA3-56A3-93275B1999F2}"/>
                </a:ext>
              </a:extLst>
            </p:cNvPr>
            <p:cNvSpPr/>
            <p:nvPr/>
          </p:nvSpPr>
          <p:spPr>
            <a:xfrm>
              <a:off x="2628523" y="4710109"/>
              <a:ext cx="995882" cy="887239"/>
            </a:xfrm>
            <a:prstGeom prst="ellipse">
              <a:avLst/>
            </a:prstGeom>
            <a:grp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EC58BBA-4AD0-634B-0BAD-03F0651D1BA5}"/>
                </a:ext>
              </a:extLst>
            </p:cNvPr>
            <p:cNvSpPr/>
            <p:nvPr/>
          </p:nvSpPr>
          <p:spPr>
            <a:xfrm>
              <a:off x="8187350" y="2396903"/>
              <a:ext cx="995882" cy="887239"/>
            </a:xfrm>
            <a:prstGeom prst="ellipse">
              <a:avLst/>
            </a:prstGeom>
            <a:grp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6A8F269-1E09-5A62-683C-8FE3CEC3AFD7}"/>
                </a:ext>
              </a:extLst>
            </p:cNvPr>
            <p:cNvSpPr/>
            <p:nvPr/>
          </p:nvSpPr>
          <p:spPr>
            <a:xfrm>
              <a:off x="2628523" y="1509664"/>
              <a:ext cx="995882" cy="887239"/>
            </a:xfrm>
            <a:prstGeom prst="ellipse">
              <a:avLst/>
            </a:prstGeom>
            <a:grp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01E406BD-5687-0C3E-3E03-EACC3FFE32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1715" y="3087232"/>
              <a:ext cx="322907" cy="303291"/>
            </a:xfrm>
            <a:prstGeom prst="straightConnector1">
              <a:avLst/>
            </a:prstGeom>
            <a:grpFill/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4DB9A7A-4C9C-E170-DFE8-71288841C826}"/>
              </a:ext>
            </a:extLst>
          </p:cNvPr>
          <p:cNvSpPr/>
          <p:nvPr/>
        </p:nvSpPr>
        <p:spPr>
          <a:xfrm>
            <a:off x="7061703" y="3454533"/>
            <a:ext cx="805758" cy="303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카메라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5F3D8CB-4C84-925D-CDDA-57CEADF94BAF}"/>
              </a:ext>
            </a:extLst>
          </p:cNvPr>
          <p:cNvSpPr/>
          <p:nvPr/>
        </p:nvSpPr>
        <p:spPr>
          <a:xfrm>
            <a:off x="5683008" y="3770361"/>
            <a:ext cx="805758" cy="303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카메라</a:t>
            </a:r>
          </a:p>
        </p:txBody>
      </p:sp>
    </p:spTree>
    <p:extLst>
      <p:ext uri="{BB962C8B-B14F-4D97-AF65-F5344CB8AC3E}">
        <p14:creationId xmlns:p14="http://schemas.microsoft.com/office/powerpoint/2010/main" val="2246522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E61C97-C9AD-91C6-6139-4108830396E5}"/>
              </a:ext>
            </a:extLst>
          </p:cNvPr>
          <p:cNvSpPr txBox="1"/>
          <p:nvPr/>
        </p:nvSpPr>
        <p:spPr>
          <a:xfrm>
            <a:off x="1256166" y="200668"/>
            <a:ext cx="94450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내가 어느 정도의 범위를 </a:t>
            </a:r>
            <a:r>
              <a:rPr lang="ko-KR" altLang="en-US" dirty="0" err="1"/>
              <a:t>볼수</a:t>
            </a:r>
            <a:r>
              <a:rPr lang="ko-KR" altLang="en-US" dirty="0"/>
              <a:t> </a:t>
            </a:r>
            <a:r>
              <a:rPr lang="ko-KR" altLang="en-US" dirty="0" err="1"/>
              <a:t>있느냐를</a:t>
            </a:r>
            <a:r>
              <a:rPr lang="ko-KR" altLang="en-US" dirty="0"/>
              <a:t> 정의하는 것이 바로 </a:t>
            </a:r>
            <a:r>
              <a:rPr lang="ko-KR" altLang="en-US" sz="3200" b="1" dirty="0">
                <a:solidFill>
                  <a:srgbClr val="FF0000"/>
                </a:solidFill>
              </a:rPr>
              <a:t>투영 스페이스</a:t>
            </a:r>
            <a:endParaRPr lang="en-US" altLang="ko-KR" sz="3200" dirty="0"/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3BA587B2-AD72-703C-5CB2-A7496A469C18}"/>
              </a:ext>
            </a:extLst>
          </p:cNvPr>
          <p:cNvGraphicFramePr>
            <a:graphicFrameLocks noGrp="1"/>
          </p:cNvGraphicFramePr>
          <p:nvPr/>
        </p:nvGraphicFramePr>
        <p:xfrm>
          <a:off x="556286" y="1217606"/>
          <a:ext cx="11086470" cy="5318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3235">
                  <a:extLst>
                    <a:ext uri="{9D8B030D-6E8A-4147-A177-3AD203B41FA5}">
                      <a16:colId xmlns:a16="http://schemas.microsoft.com/office/drawing/2014/main" val="982805651"/>
                    </a:ext>
                  </a:extLst>
                </a:gridCol>
                <a:gridCol w="5543235">
                  <a:extLst>
                    <a:ext uri="{9D8B030D-6E8A-4147-A177-3AD203B41FA5}">
                      <a16:colId xmlns:a16="http://schemas.microsoft.com/office/drawing/2014/main" val="2339657981"/>
                    </a:ext>
                  </a:extLst>
                </a:gridCol>
              </a:tblGrid>
              <a:tr h="26594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557852"/>
                  </a:ext>
                </a:extLst>
              </a:tr>
              <a:tr h="265949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076267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DCA4AEB2-E24D-E6DA-6639-993860F679D6}"/>
              </a:ext>
            </a:extLst>
          </p:cNvPr>
          <p:cNvGrpSpPr/>
          <p:nvPr/>
        </p:nvGrpSpPr>
        <p:grpSpPr>
          <a:xfrm rot="18916289">
            <a:off x="1763092" y="3146057"/>
            <a:ext cx="6554709" cy="4137519"/>
            <a:chOff x="2628523" y="1509664"/>
            <a:chExt cx="6554709" cy="413751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81FA754-CB84-7351-C442-0159A7F7F4D8}"/>
                </a:ext>
              </a:extLst>
            </p:cNvPr>
            <p:cNvSpPr/>
            <p:nvPr/>
          </p:nvSpPr>
          <p:spPr>
            <a:xfrm>
              <a:off x="7761837" y="4759944"/>
              <a:ext cx="995882" cy="88723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FCD4B09-E3F5-7F0C-BE3B-8C3CB173DB69}"/>
                </a:ext>
              </a:extLst>
            </p:cNvPr>
            <p:cNvSpPr/>
            <p:nvPr/>
          </p:nvSpPr>
          <p:spPr>
            <a:xfrm>
              <a:off x="2628523" y="4710109"/>
              <a:ext cx="995882" cy="88723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90571E3-E8B7-87B0-6A20-1778A1A1E443}"/>
                </a:ext>
              </a:extLst>
            </p:cNvPr>
            <p:cNvSpPr/>
            <p:nvPr/>
          </p:nvSpPr>
          <p:spPr>
            <a:xfrm>
              <a:off x="8187350" y="2396903"/>
              <a:ext cx="995882" cy="88723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0E9545C-48AC-312B-9AF6-6FF284579EC6}"/>
                </a:ext>
              </a:extLst>
            </p:cNvPr>
            <p:cNvSpPr/>
            <p:nvPr/>
          </p:nvSpPr>
          <p:spPr>
            <a:xfrm>
              <a:off x="2628523" y="1509664"/>
              <a:ext cx="995882" cy="88723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891D14-5172-7E71-F845-8553BECFD774}"/>
              </a:ext>
            </a:extLst>
          </p:cNvPr>
          <p:cNvCxnSpPr/>
          <p:nvPr/>
        </p:nvCxnSpPr>
        <p:spPr>
          <a:xfrm>
            <a:off x="4218915" y="1217606"/>
            <a:ext cx="1877085" cy="266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BCA5EB4-F0EF-5726-C0E5-D09D49F1C695}"/>
              </a:ext>
            </a:extLst>
          </p:cNvPr>
          <p:cNvCxnSpPr>
            <a:cxnSpLocks/>
          </p:cNvCxnSpPr>
          <p:nvPr/>
        </p:nvCxnSpPr>
        <p:spPr>
          <a:xfrm flipH="1">
            <a:off x="6096000" y="1217606"/>
            <a:ext cx="1997798" cy="266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68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410</Words>
  <Application>Microsoft Office PowerPoint</Application>
  <PresentationFormat>와이드스크린</PresentationFormat>
  <Paragraphs>134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조해근 chcjsdud</cp:lastModifiedBy>
  <cp:revision>82</cp:revision>
  <dcterms:created xsi:type="dcterms:W3CDTF">2023-07-10T05:32:34Z</dcterms:created>
  <dcterms:modified xsi:type="dcterms:W3CDTF">2023-07-26T06:36:26Z</dcterms:modified>
</cp:coreProperties>
</file>