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33" r:id="rId3"/>
    <p:sldId id="334" r:id="rId4"/>
    <p:sldId id="335" r:id="rId5"/>
    <p:sldId id="336" r:id="rId6"/>
    <p:sldId id="341" r:id="rId7"/>
    <p:sldId id="337" r:id="rId8"/>
    <p:sldId id="338" r:id="rId9"/>
    <p:sldId id="339" r:id="rId10"/>
    <p:sldId id="34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1011 24575,'1'-4'0,"-1"0"0,1 0 0,0 0 0,1 0 0,-1-1 0,1 2 0,0-1 0,0 0 0,0 0 0,0 1 0,1-1 0,-1 1 0,1-1 0,0 1 0,0 0 0,0 0 0,1 1 0,6-6 0,11-6 0,1 1 0,25-12 0,-27 15 0,544-227 0,-447 194 0,1551-471-672,-1388 451 1008,-225 54-252,0 3 0,0 2 0,66 4 0,621 8-84,-434-10 0,-250 2-1365,-14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1 24575,'0'52'0,"1"111"0,-28 223 0,-114 555 0,123-809 0,-29 176 0,41-283 0,-1-1 0,-1-1 0,-1 1 0,-1-1 0,-1-1 0,-1 0 0,-1-1 0,-1 0 0,-26 31 0,-2-7 0,-1-1 0,-84 64 0,103-87 0,1 2 0,1 1 0,-31 42 0,-7 9 0,40-52-1365,5-2-5461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24575,'-17'19'0,"1"1"0,2 0 0,0 2 0,1-1 0,1 1 0,1 1 0,1 0 0,-10 34 0,-2 21 0,-14 100 0,2 81 0,10 2 0,14 322 0,10-485 0,5 0 0,5 0 0,23 105 0,-12-138 120,-20-62-219,1 1 0,0-1 0,0 1 0,0-1 0,0 0 0,0 0 0,1 0 0,-1 0 0,1 0 0,0-1 0,0 1 0,0-1 0,0 0 0,5 3 0,8 0-6727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24575,'-1'1'0,"-1"-1"0,1 1 0,-1 0 0,1-1 0,0 1 0,-1 0 0,1 0 0,0 0 0,0 0 0,-1 0 0,1 0 0,0 0 0,0 1 0,0-1 0,0 0 0,1 1 0,-1-1 0,0 0 0,0 1 0,1-1 0,-1 3 0,-15 41 0,14-36 0,-17 60 0,4 0 0,3 1 0,3 1 0,3 0 0,3 0 0,8 90 0,-5-153 0,0 0 0,1 0 0,0 0 0,1 0 0,0 0 0,0 0 0,1 0 0,0-1 0,5 10 0,-6-14 0,0 0 0,0 0 0,1 0 0,0-1 0,-1 1 0,1-1 0,0 0 0,0 0 0,1 0 0,-1 0 0,0 0 0,0-1 0,1 0 0,-1 1 0,1-1 0,0 0 0,-1-1 0,1 1 0,0-1 0,-1 1 0,1-1 0,4-1 0,1 1 0,0 0 0,-1-1 0,1 0 0,0 0 0,-1-1 0,1-1 0,-1 1 0,1-1 0,-1-1 0,0 1 0,0-2 0,-1 1 0,1-1 0,-1 0 0,0 0 0,8-8 0,-11 8 0,0 1 0,0-1 0,0 0 0,-1 0 0,0-1 0,0 1 0,0-1 0,-1 1 0,0-1 0,0 0 0,0 0 0,0 0 0,-1 0 0,0 0 0,-1 0 0,1-1 0,-1 1 0,0 0 0,-1 0 0,0 0 0,0 0 0,0 0 0,0 0 0,-4-8 0,4 10 0,-1 0 0,0 0 1,0-1-1,-1 1 0,0 0 0,1 1 0,-1-1 0,0 0 0,-1 1 0,1 0 1,0-1-1,-1 2 0,0-1 0,0 0 0,0 1 0,0-1 0,-8-2 0,-7-2 8,1 1-1,-1 1 0,-23-3 0,24 5-472,0-1-1,-26-9 1,27 7-6361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209 132 24575,'-6'0'0,"0"1"0,0-1 0,0 1 0,0 0 0,0 0 0,0 1 0,0 0 0,1 0 0,-1 0 0,0 1 0,1-1 0,0 1 0,0 1 0,0-1 0,-6 6 0,4-2 0,0 0 0,1 1 0,0 0 0,0 0 0,1 1 0,0-1 0,0 1 0,-4 14 0,-3 12 0,3 1 0,1 0 0,-6 69 0,14-104 0,-4 28 0,-1 13 0,1 59 0,4-91 0,0-1 0,1 1 0,0 0 0,1 0 0,0-1 0,0 0 0,1 1 0,0-1 0,1 0 0,0 0 0,10 15 0,-9-19 0,0 0 0,0-1 0,1 1 0,-1-1 0,1 0 0,0-1 0,0 1 0,1-1 0,-1 0 0,0-1 0,1 0 0,0 0 0,0 0 0,0-1 0,-1 0 0,1 0 0,11 0 0,9-1 0,1-1 0,54-8 0,-66 7 0,0-1 0,0-1 0,0-1 0,-1 0 0,0-1 0,0-1 0,0 0 0,23-16 0,-31 18 0,0-1 0,0 1 0,-1-1 0,0-1 0,-1 1 0,1-1 0,-1 0 0,0 0 0,-1 0 0,1-1 0,-2 0 0,1 0 0,-1 0 0,0 0 0,-1 0 0,0-1 0,2-16 0,-2 3 0,-1 0 0,-1-1 0,-1 1 0,-1-1 0,0 1 0,-2 0 0,-1 0 0,-1 0 0,-1 0 0,-11-24 0,6 22 0,-1 0 0,-1 2 0,-1 0 0,-1 0 0,-1 2 0,-1 0 0,0 1 0,-27-21 0,29 25-151,-1 1-1,-1 1 0,0 0 0,0 1 1,-1 2-1,-1-1 0,0 2 1,-32-10-1,27 14-6674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24575,'29'1'0,"0"2"0,-1 0 0,0 2 0,30 9 0,109 42 0,-97-31 0,215 66 0,447 84 0,-596-158 0,-1-6 0,192-8 0,-158-5 0,-158 1 5,1 0-1,-1-1 0,0 0 1,0 0-1,1-2 0,-2 1 1,1-1-1,0-1 1,-1 0-1,0-1 0,0 0 1,10-7-1,14-14-177,58-57 1,-41 35-905,-27 28-5749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2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24575,'0'9'0,"0"11"0,-4 11 0,-6 8 0,-1 7 0,1 3 0,3-2 0,2-4 0,2-10-8191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2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24575,'4'0'0,"0"0"0,0 0 0,0 0 0,0 1 0,0 0 0,0 0 0,0 0 0,0 0 0,-1 0 0,1 1 0,0-1 0,-1 1 0,1 0 0,-1 1 0,0-1 0,0 0 0,1 1 0,-2 0 0,1-1 0,0 1 0,0 0 0,-1 1 0,4 4 0,-3 0 0,0-1 0,0 1 0,-1-1 0,0 1 0,0 0 0,0 0 0,-1-1 0,-1 1 0,1 0 0,-1 0 0,-1 10 0,-1-10 0,0 1 0,0-1 0,-1 0 0,0 0 0,0 0 0,-1 0 0,0-1 0,-1 1 0,1-1 0,-1 0 0,-1-1 0,1 1 0,-1-1 0,-13 11 0,-2 5 0,21-22 0,-1 0 0,0 1 0,1-1 0,-1 1 0,1-1 0,-1 1 0,1-1 0,-1 1 0,1-1 0,0 1 0,-1 0 0,1-1 0,0 1 0,-1-1 0,1 1 0,0 0 0,0 0 0,0-1 0,-1 1 0,1 0 0,0-1 0,0 1 0,0 0 0,0-1 0,0 1 0,0 0 0,1 0 0,-1-1 0,0 1 0,0 0 0,0-1 0,1 1 0,-1 0 0,0-1 0,1 1 0,1 1 0,0-1 0,-1 0 0,1 0 0,0 1 0,0-2 0,0 1 0,0 0 0,0 0 0,1-1 0,-1 1 0,4 0 0,74 3 0,-70-4 0,347-4-1365,-331 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2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24575,'-2'1'0,"-1"0"0,1 1 0,0-1 0,0 1 0,0 0 0,0 0 0,0-1 0,1 1 0,-1 0 0,0 1 0,1-1 0,0 0 0,-1 0 0,1 1 0,0-1 0,0 0 0,-1 5 0,-1 0 0,-10 22 0,1 0 0,2 1 0,1 0 0,2 1 0,-8 56 0,11-37 0,1 0 0,9 97 0,-6-144 0,0-1 0,1 1 0,-1-1 0,1 1 0,0-1 0,-1 0 0,1 1 0,0-1 0,1 0 0,-1 0 0,0 1 0,1-1 0,-1 0 0,1 0 0,0-1 0,-1 1 0,1 0 0,0-1 0,4 4 0,-1-3 0,-1 0 0,1 0 0,0 0 0,-1 0 0,1-1 0,0 0 0,0 0 0,0 0 0,8-1 0,1 0 0,-1 0 0,0-1 0,0-1 0,1 0 0,-1-1 0,0-1 0,13-5 0,-16 4 0,-1 0 0,1-1 0,-1 0 0,-1-1 0,1 0 0,-1 0 0,0-1 0,-1 0 0,0 0 0,0-1 0,0 0 0,-1 0 0,-1-1 0,0 1 0,0-1 0,-1 0 0,0-1 0,-1 1 0,4-17 0,-1-2 0,-1 0 0,-1-1 0,-2 1 0,-1-1 0,-1 0 0,-5-31 0,4 57-57,1 0 0,-1 1 1,0-1-1,-1 1 0,1 0 0,-1-1 0,1 1 0,-1 0 0,0 0 0,0 0 1,0 0-1,-1 0 0,1 0 0,-1 0 0,0 1 0,1 0 0,-1-1 0,0 1 0,0 0 1,-1 0-1,1 1 0,0-1 0,-5-1 0,-8-2-6769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1011 24575,'1'-4'0,"-1"0"0,1 0 0,0 0 0,1 0 0,-1-1 0,1 2 0,0-1 0,0 0 0,0 0 0,0 1 0,1-1 0,-1 1 0,1-1 0,0 1 0,0 0 0,0 0 0,1 1 0,6-6 0,11-6 0,1 1 0,25-12 0,-27 15 0,544-227 0,-447 194 0,1551-471-672,-1388 451 1008,-225 54-252,0 3 0,0 2 0,66 4 0,621 8-84,-434-10 0,-250 2-1365,-14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24575,'19'1'0,"1"1"0,-1 2 0,0 0 0,0 1 0,0 0 0,21 11 0,-3-3 0,197 77 0,-188-68 0,-1 1 0,83 57 0,-119-73 0,0 0 0,0 1 0,-1 0 0,0 0 0,0 1 0,-1 0 0,12 19 0,-17-24 0,0-1 0,0 1 0,-1-1 0,0 1 0,0 0 0,0 0 0,0 0 0,0 0 0,-1 0 0,1 0 0,-1 0 0,0 0 0,-1 0 0,1 0 0,-1 0 0,1 0 0,-1 0 0,0 0 0,-1-1 0,1 1 0,-1 0 0,1-1 0,-1 1 0,0-1 0,-1 1 0,-3 4 0,-6 5 0,-1 0 0,0 0 0,0-2 0,-2 0 0,1 0 0,-22 11 0,-103 47 0,111-56 0,-82 33 0,-175 50 0,267-89 0,22-3 0,32-3 0,-32-1 0,1084-8 0,-765-6-1365,-263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24575,'19'1'0,"1"1"0,-1 2 0,0 0 0,0 1 0,0 0 0,21 11 0,-3-3 0,197 77 0,-188-68 0,-1 1 0,83 57 0,-119-73 0,0 0 0,0 1 0,-1 0 0,0 0 0,0 1 0,-1 0 0,12 19 0,-17-24 0,0-1 0,0 1 0,-1-1 0,0 1 0,0 0 0,0 0 0,0 0 0,0 0 0,-1 0 0,1 0 0,-1 0 0,0 0 0,-1 0 0,1 0 0,-1 0 0,1 0 0,-1 0 0,0 0 0,-1-1 0,1 1 0,-1 0 0,1-1 0,-1 1 0,0-1 0,-1 1 0,-3 4 0,-6 5 0,-1 0 0,0 0 0,0-2 0,-2 0 0,1 0 0,-22 11 0,-103 47 0,111-56 0,-82 33 0,-175 50 0,267-89 0,22-3 0,32-3 0,-32-1 0,1084-8 0,-765-6-1365,-263 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28 24575,'-8'9'0,"2"0"0,-1 1 0,1 0 0,1 0 0,0 0 0,0 1 0,-4 16 0,-5 7 0,-5 18 0,1 1 0,3 1 0,3 0 0,1 1 0,3 0 0,3 1 0,2 99 0,3-142 0,1 0 0,0 0 0,1 0 0,0 0 0,1-1 0,0 1 0,9 19 0,-10-28 0,0-1 0,-1 0 0,1 0 0,1 0 0,-1 0 0,0 0 0,1-1 0,-1 1 0,1-1 0,0 0 0,0 1 0,0-1 0,0-1 0,0 1 0,0 0 0,1-1 0,-1 1 0,1-1 0,-1 0 0,1 0 0,-1-1 0,1 1 0,-1-1 0,1 1 0,0-1 0,-1 0 0,1-1 0,0 1 0,-1 0 0,1-1 0,5-2 0,18-4 0,-1-2 0,-1-1 0,0-1 0,0-1 0,-1-1 0,39-28 0,-20 8 0,-1-1 0,54-58 0,-72 65 0,0-1 0,-2-1 0,-1-1 0,30-57 0,-41 67 0,-1-1 0,-1 0 0,-1 0 0,-1-1 0,0 0 0,-2 0 0,-1 0 0,2-43 0,-5 59 0,0 1 0,-1-1 0,0 0 0,0 1 0,0-1 0,0 1 0,-1-1 0,0 1 0,0 0 0,0 0 0,-1 0 0,0 0 0,0 0 0,0 0 0,0 1 0,-1-1 0,0 1 0,0 0 0,0 0 0,0 1 0,-1-1 0,1 1 0,-1 0 0,0 0 0,0 0 0,0 1 0,0 0 0,-7-2 0,-13-3 0,-1 1 0,1 1 0,-1 2 0,-49-1 0,49 3 0,-371-3-707,356 4 49,-5 1-6168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85 566 24575,'4'4'0,"0"1"0,0-1 0,0 1 0,-1 0 0,0 0 0,0 0 0,0 1 0,-1-1 0,0 1 0,0 0 0,2 8 0,5 68 0,-9-64 0,1 0 0,7 33 0,-6-45 0,-1-1 0,1 0 0,0 1 0,1-1 0,-1 0 0,1 0 0,0-1 0,0 1 0,1 0 0,-1-1 0,1 0 0,0 0 0,6 5 0,24 13 0,1-2 0,0 0 0,2-3 0,75 25 0,-56-21 0,-37-14 0,-1 1 0,-1-1 0,2 0 0,-1-2 0,1 0 0,-1-1 0,1-1 0,0 0 0,32-1 0,-47-3 0,0 0 0,-1 0 0,1 0 0,-1-1 0,1 1 0,-1-1 0,0 0 0,0 0 0,0 0 0,0 0 0,0 0 0,0-1 0,0 1 0,-1-1 0,1 0 0,-1 0 0,0 0 0,0 0 0,0 0 0,0-1 0,0 1 0,-1 0 0,0-1 0,1 1 0,-1-1 0,0 0 0,0-6 0,3-11 0,-2-1 0,0 1 0,-1-34 0,-1 50 0,-5-62 0,-2 1 0,-3 0 0,-3 1 0,-3 0 0,-2 1 0,-4 0 0,-53-108 0,63 147 0,-1 0 0,-1 2 0,-1-1 0,-1 2 0,-25-27 0,34 42 0,0 1 0,0-1 0,-1 1 0,0 0 0,-1 1 0,1 0 0,-1 0 0,0 1 0,0 0 0,0 0 0,-1 1 0,1 1 0,-1-1 0,0 2 0,0-1 0,0 1 0,-19 1 0,15 1 0,-1 0 0,0 1 0,1 1 0,0 0 0,0 1 0,0 0 0,0 1 0,0 1 0,1 0 0,0 1 0,1 0 0,-1 1 0,1 0 0,1 1 0,-1 1 0,2 0 0,-1 0 0,1 1 0,1 0 0,0 1 0,1 0 0,0 0 0,1 1 0,0 0 0,-8 23 0,8-13 0,0 1 0,2 0 0,1 0 0,1 1 0,1-1 0,1 1 0,1-1 0,1 1 0,5 26 0,0-30-1365,0-5-5461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24575,'25'3'0,"0"0"0,-1 1 0,1 2 0,-1 0 0,-1 2 0,1 1 0,24 12 0,51 18 0,-22-10 0,-1 3 0,-2 4 0,79 50 0,25 33 0,-129-84 0,83 46 0,-26-18 0,-90-54 0,1-1 0,0-1 0,0 0 0,32 7 0,26 10 0,56 36-1365,-109-50-5461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24575,'5'1'0,"-1"0"0,1-1 0,-1 2 0,1-1 0,-1 0 0,1 1 0,-1 0 0,0 0 0,0 0 0,0 1 0,5 3 0,40 34 0,-48-38 0,37 34 0,-2 3 0,-2 1 0,-1 1 0,43 75 0,-42-57 0,-3 2 0,-2 1 0,23 75 0,-24-32 0,-5 0 0,16 162 0,-25-144-1365,-11-96-5461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24575,'5'0'0,"5"5"0,1 5 0,3 9 0,3 11 0,0 13 0,0 11 0,-3 10 0,2 7 0,-4 0 0,-2-4 0,-4-9 0,2-10 0,-1-9 0,-1-10-8191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60 24575,'1'66'0,"2"-1"0,13 65 0,-10-97 0,1-1 0,2 0 0,1 0 0,2-1 0,28 54 0,-36-78 0,0-1 0,0 1 0,1-1 0,0 0 0,0 0 0,1 0 0,-1-1 0,10 7 0,-14-11 0,1 0 0,0 1 0,0-1 0,0 0 0,0-1 0,0 1 0,0 0 0,1 0 0,-1-1 0,0 0 0,0 1 0,0-1 0,1 0 0,-1 0 0,0 0 0,0 0 0,0 0 0,1-1 0,-1 1 0,0-1 0,0 1 0,0-1 0,0 0 0,0 0 0,0 0 0,0 0 0,0 0 0,0 0 0,0-1 0,-1 1 0,1-1 0,0 1 0,1-4 0,5-4 0,-1 0 0,-1-1 0,0 0 0,0 0 0,-1-1 0,0 1 0,0-1 0,-2 0 0,1-1 0,2-19 0,1-15 0,2-60 0,-9 102 0,3-34 0,1-82 0,-4 107 0,-1 0 0,-1 0 0,0 0 0,0 0 0,-1 0 0,-8-21 0,9 30 0,-1 1 0,1-1 0,0 0 0,-1 1 0,0 0 0,0-1 0,0 1 0,0 0 0,0 1 0,-1-1 0,1 0 0,-1 1 0,0 0 0,0 0 0,0 0 0,0 1 0,0-1 0,0 1 0,0 0 0,0 0 0,-1 0 0,-7 0 0,-7 0 0,0 1 0,-1 0 0,-32 6 0,46-5 0,-2 0-114,1 1 1,0 0-1,0 0 0,0 0 0,0 1 1,1 0-1,-1 1 0,1-1 0,0 1 1,-1 0-1,-7 8 0,1 1-6712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157 110 24575,'-6'0'0,"0"0"0,0 1 0,1-1 0,-1 1 0,0 0 0,1 1 0,-1-1 0,1 1 0,-1 0 0,1 0 0,0 1 0,0 0 0,0 0 0,0 0 0,-8 7 0,8-4 0,0 0 0,0 0 0,1 0 0,-1 1 0,1-1 0,1 1 0,-1 0 0,1 0 0,1 0 0,-4 12 0,0 14 0,1 1 0,2-1 0,1 0 0,4 50 0,-1-44 0,-1-11 0,0 3 0,1-1 0,7 37 0,-7-59 0,1 0 0,0 0 0,0-1 0,1 1 0,0-1 0,0 1 0,1-1 0,-1 0 0,2 0 0,-1-1 0,1 1 0,0-1 0,9 9 0,-9-12 0,1 1 0,-1-1 0,0 0 0,1-1 0,0 1 0,0-1 0,0 0 0,0 0 0,0-1 0,0 0 0,0 0 0,1 0 0,-1-1 0,0 0 0,0 0 0,1-1 0,-1 0 0,7-1 0,-6 1 0,-1-1 0,1 1 0,0-2 0,-1 1 0,1-1 0,-1 1 0,0-2 0,0 1 0,0-1 0,0 0 0,-1 0 0,1 0 0,-1-1 0,0 0 0,0 0 0,3-6 0,10-22 0,-1-2 0,-2 0 0,14-49 0,-16 45 0,-7 23 0,-1-1 0,-1 1 0,-1-1 0,0 0 0,-1 0 0,-1 0 0,0 0 0,-3-29 0,0 33 0,-1-1 0,-1 1 0,0-1 0,0 1 0,-2 0 0,1 1 0,-2-1 0,1 1 0,-2 0 0,-16-21 0,-85-79-773,99 103 181,-9-10-6234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1 24575,'0'52'0,"1"111"0,-28 223 0,-114 555 0,123-809 0,-29 176 0,41-283 0,-1-1 0,-1-1 0,-1 1 0,-1-1 0,-1-1 0,-1 0 0,-1-1 0,-1 0 0,-26 31 0,-2-7 0,-1-1 0,-84 64 0,103-87 0,1 2 0,1 1 0,-31 42 0,-7 9 0,40-52-1365,5-2-5461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24575,'-17'19'0,"1"1"0,2 0 0,0 2 0,1-1 0,1 1 0,1 1 0,1 0 0,-10 34 0,-2 21 0,-14 100 0,2 81 0,10 2 0,14 322 0,10-485 0,5 0 0,5 0 0,23 105 0,-12-138 120,-20-62-219,1 1 0,0-1 0,0 1 0,0-1 0,0 0 0,0 0 0,1 0 0,-1 0 0,1 0 0,0-1 0,0 1 0,0-1 0,0 0 0,5 3 0,8 0-6727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24575,'-1'1'0,"-1"-1"0,1 1 0,-1 0 0,1-1 0,0 1 0,-1 0 0,1 0 0,0 0 0,0 0 0,-1 0 0,1 0 0,0 0 0,0 1 0,0-1 0,0 0 0,1 1 0,-1-1 0,0 0 0,0 1 0,1-1 0,-1 3 0,-15 41 0,14-36 0,-17 60 0,4 0 0,3 1 0,3 1 0,3 0 0,3 0 0,8 90 0,-5-153 0,0 0 0,1 0 0,0 0 0,1 0 0,0 0 0,0 0 0,1 0 0,0-1 0,5 10 0,-6-14 0,0 0 0,0 0 0,1 0 0,0-1 0,-1 1 0,1-1 0,0 0 0,0 0 0,1 0 0,-1 0 0,0 0 0,0-1 0,1 0 0,-1 1 0,1-1 0,0 0 0,-1-1 0,1 1 0,0-1 0,-1 1 0,1-1 0,4-1 0,1 1 0,0 0 0,-1-1 0,1 0 0,0 0 0,-1-1 0,1-1 0,-1 1 0,1-1 0,-1-1 0,0 1 0,0-2 0,-1 1 0,1-1 0,-1 0 0,0 0 0,8-8 0,-11 8 0,0 1 0,0-1 0,0 0 0,-1 0 0,0-1 0,0 1 0,0-1 0,-1 1 0,0-1 0,0 0 0,0 0 0,0 0 0,-1 0 0,0 0 0,-1 0 0,1-1 0,-1 1 0,0 0 0,-1 0 0,0 0 0,0 0 0,0 0 0,0 0 0,-4-8 0,4 10 0,-1 0 0,0 0 1,0-1-1,-1 1 0,0 0 0,1 1 0,-1-1 0,0 0 0,-1 1 0,1 0 1,0-1-1,-1 2 0,0-1 0,0 0 0,0 1 0,0-1 0,-8-2 0,-7-2 8,1 1-1,-1 1 0,-23-3 0,24 5-472,0-1-1,-26-9 1,27 7-6361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28 24575,'-8'9'0,"2"0"0,-1 1 0,1 0 0,1 0 0,0 0 0,0 1 0,-4 16 0,-5 7 0,-5 18 0,1 1 0,3 1 0,3 0 0,1 1 0,3 0 0,3 1 0,2 99 0,3-142 0,1 0 0,0 0 0,1 0 0,0 0 0,1-1 0,0 1 0,9 19 0,-10-28 0,0-1 0,-1 0 0,1 0 0,1 0 0,-1 0 0,0 0 0,1-1 0,-1 1 0,1-1 0,0 0 0,0 1 0,0-1 0,0-1 0,0 1 0,0 0 0,1-1 0,-1 1 0,1-1 0,-1 0 0,1 0 0,-1-1 0,1 1 0,-1-1 0,1 1 0,0-1 0,-1 0 0,1-1 0,0 1 0,-1 0 0,1-1 0,5-2 0,18-4 0,-1-2 0,-1-1 0,0-1 0,0-1 0,-1-1 0,39-28 0,-20 8 0,-1-1 0,54-58 0,-72 65 0,0-1 0,-2-1 0,-1-1 0,30-57 0,-41 67 0,-1-1 0,-1 0 0,-1 0 0,-1-1 0,0 0 0,-2 0 0,-1 0 0,2-43 0,-5 59 0,0 1 0,-1-1 0,0 0 0,0 1 0,0-1 0,0 1 0,-1-1 0,0 1 0,0 0 0,0 0 0,-1 0 0,0 0 0,0 0 0,0 0 0,0 1 0,-1-1 0,0 1 0,0 0 0,0 0 0,0 1 0,-1-1 0,1 1 0,-1 0 0,0 0 0,0 0 0,0 1 0,0 0 0,-7-2 0,-13-3 0,-1 1 0,1 1 0,-1 2 0,-49-1 0,49 3 0,-371-3-707,356 4 49,-5 1-6168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209 132 24575,'-6'0'0,"0"1"0,0-1 0,0 1 0,0 0 0,0 0 0,0 1 0,0 0 0,1 0 0,-1 0 0,0 1 0,1-1 0,0 1 0,0 1 0,0-1 0,-6 6 0,4-2 0,0 0 0,1 1 0,0 0 0,0 0 0,1 1 0,0-1 0,0 1 0,-4 14 0,-3 12 0,3 1 0,1 0 0,-6 69 0,14-104 0,-4 28 0,-1 13 0,1 59 0,4-91 0,0-1 0,1 1 0,0 0 0,1 0 0,0-1 0,0 0 0,1 1 0,0-1 0,1 0 0,0 0 0,10 15 0,-9-19 0,0 0 0,0-1 0,1 1 0,-1-1 0,1 0 0,0-1 0,0 1 0,1-1 0,-1 0 0,0-1 0,1 0 0,0 0 0,0 0 0,0-1 0,-1 0 0,1 0 0,11 0 0,9-1 0,1-1 0,54-8 0,-66 7 0,0-1 0,0-1 0,0-1 0,-1 0 0,0-1 0,0-1 0,0 0 0,23-16 0,-31 18 0,0-1 0,0 1 0,-1-1 0,0-1 0,-1 1 0,1-1 0,-1 0 0,0 0 0,-1 0 0,1-1 0,-2 0 0,1 0 0,-1 0 0,0 0 0,-1 0 0,0-1 0,2-16 0,-2 3 0,-1 0 0,-1-1 0,-1 1 0,-1-1 0,0 1 0,-2 0 0,-1 0 0,-1 0 0,-1 0 0,-11-24 0,6 22 0,-1 0 0,-1 2 0,-1 0 0,-1 0 0,-1 2 0,-1 0 0,0 1 0,-27-21 0,29 25-151,-1 1-1,-1 1 0,0 0 0,0 1 1,-1 2-1,-1-1 0,0 2 1,-32-10-1,27 14-6674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24575,'29'1'0,"0"2"0,-1 0 0,0 2 0,30 9 0,109 42 0,-97-31 0,215 66 0,447 84 0,-596-158 0,-1-6 0,192-8 0,-158-5 0,-158 1 5,1 0-1,-1-1 0,0 0 1,0 0-1,1-2 0,-2 1 1,1-1-1,0-1 1,-1 0-1,0-1 0,0 0 1,10-7-1,14-14-177,58-57 1,-41 35-905,-27 28-5749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24575,'0'9'0,"0"11"0,-4 11 0,-6 8 0,-1 7 0,1 3 0,3-2 0,2-4 0,2-10-8191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24575,'4'0'0,"0"0"0,0 0 0,0 0 0,0 1 0,0 0 0,0 0 0,0 0 0,0 0 0,-1 0 0,1 1 0,0-1 0,-1 1 0,1 0 0,-1 1 0,0-1 0,0 0 0,1 1 0,-2 0 0,1-1 0,0 1 0,0 0 0,-1 1 0,4 4 0,-3 0 0,0-1 0,0 1 0,-1-1 0,0 1 0,0 0 0,0 0 0,-1-1 0,-1 1 0,1 0 0,-1 0 0,-1 10 0,-1-10 0,0 1 0,0-1 0,-1 0 0,0 0 0,0 0 0,-1 0 0,0-1 0,-1 1 0,1-1 0,-1 0 0,-1-1 0,1 1 0,-1-1 0,-13 11 0,-2 5 0,21-22 0,-1 0 0,0 1 0,1-1 0,-1 1 0,1-1 0,-1 1 0,1-1 0,-1 1 0,1-1 0,0 1 0,-1 0 0,1-1 0,0 1 0,-1-1 0,1 1 0,0 0 0,0 0 0,0-1 0,-1 1 0,1 0 0,0-1 0,0 1 0,0 0 0,0-1 0,0 1 0,0 0 0,1 0 0,-1-1 0,0 1 0,0 0 0,0-1 0,1 1 0,-1 0 0,0-1 0,1 1 0,1 1 0,0-1 0,-1 0 0,1 0 0,0 1 0,0-2 0,0 1 0,0 0 0,0 0 0,1-1 0,-1 1 0,4 0 0,74 3 0,-70-4 0,347-4-1365,-331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8:1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24575,'-2'1'0,"-1"0"0,1 1 0,0-1 0,0 1 0,0 0 0,0 0 0,0-1 0,1 1 0,-1 0 0,0 1 0,1-1 0,0 0 0,-1 0 0,1 1 0,0-1 0,0 0 0,-1 5 0,-1 0 0,-10 22 0,1 0 0,2 1 0,1 0 0,2 1 0,-8 56 0,11-37 0,1 0 0,9 97 0,-6-144 0,0-1 0,1 1 0,-1-1 0,1 1 0,0-1 0,-1 0 0,1 1 0,0-1 0,1 0 0,-1 0 0,0 1 0,1-1 0,-1 0 0,1 0 0,0-1 0,-1 1 0,1 0 0,0-1 0,4 4 0,-1-3 0,-1 0 0,1 0 0,0 0 0,-1 0 0,1-1 0,0 0 0,0 0 0,0 0 0,8-1 0,1 0 0,-1 0 0,0-1 0,0-1 0,1 0 0,-1-1 0,0-1 0,13-5 0,-16 4 0,-1 0 0,1-1 0,-1 0 0,-1-1 0,1 0 0,-1 0 0,0-1 0,-1 0 0,0 0 0,0-1 0,0 0 0,-1 0 0,-1-1 0,0 1 0,0-1 0,-1 0 0,0-1 0,-1 1 0,4-17 0,-1-2 0,-1 0 0,-1-1 0,-2 1 0,-1-1 0,-1 0 0,-5-31 0,4 57-57,1 0 0,-1 1 1,0-1-1,-1 1 0,1 0 0,-1-1 0,1 1 0,-1 0 0,0 0 0,0 0 1,0 0-1,-1 0 0,1 0 0,-1 0 0,0 1 0,1 0 0,-1-1 0,0 1 0,0 0 1,-1 0-1,1 1 0,0-1 0,-5-1 0,-8-2-6769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3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24575,'3635'20'-761,"-1924"-14"650,-1302-6-382,-370 0-6333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3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24575,'-24'1292'0,"-47"-222"0,14-278 0,50-655 0,-11 125 0,-4 107 0,19 108 0,4-271 0,1-185 0,1 1 0,0-1 0,2 0 0,1 0 0,15 39 0,2 5 0,10 46 0,-5 1 0,-4 2 0,8 121 0,-32-233 0,0 1 0,1-1 0,-1 0 0,1 1 0,-1-1 0,1 1 0,0-1 0,-1 0 0,1 0 0,0 1 0,1-1 0,-1 0 0,0 0 0,1 0 0,-1 0 0,1 0 0,-1-1 0,1 1 0,0 0 0,0-1 0,0 1 0,0-1 0,0 0 0,0 0 0,0 0 0,1 0 0,-1 0 0,4 1 0,5 0 0,0 0 0,0-1 0,0 0 0,0-1 0,14-1 0,4 0 0,560-5 0,631 4 0,-779 37 0,-4 34 0,-335-51 0,559 58 0,4-48 0,177-26 0,-449-4 0,-381 3 0,-1-2 0,1 0 0,-1 0 0,21-5 0,-28 4 0,0 1 0,1-1 0,-1 0 0,0 0 0,0-1 0,0 1 0,0-1 0,0 0 0,-1 0 0,1 0 0,-1 0 0,0 0 0,0-1 0,4-5 0,-3 3 0,0 0 0,0 1 0,0-1 0,1 1 0,0 0 0,0 1 0,0-1 0,1 1 0,-1 0 0,1 0 0,11-5 0,-8 6 0,0 0 0,1 0 0,0 1 0,-1 1 0,1 0 0,0 0 0,18 1 0,-3 1 0,-15 0 0,1 0 0,-1-1 0,1-1 0,-1 0 0,12-2 0,-19 2 0,0 1 0,-1-1 0,1 0 0,-1 0 0,1-1 0,-1 1 0,1 0 0,-1-1 0,0 0 0,0 1 0,0-1 0,0 0 0,0 0 0,0 0 0,0 0 0,0-1 0,-1 1 0,1 0 0,-1-1 0,0 1 0,0-1 0,0 1 0,0-1 0,1-4 0,3-23 0,-1-1 0,-2 0 0,-1 0 0,-4-37 0,2 2 0,-3-280 0,8-953 0,64 577 0,-18 283 0,-39 332 0,8-153 0,-20 222 0,-1-48 0,4 0 0,3 1 0,24-123 0,-19 150 0,-3-2 0,1-74 0,-2 10 0,24-218 0,-5 62 0,-19 133-1365,-6 126-5461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24575,'1'5'0,"0"0"0,-1-1 0,1 1 0,1-1 0,-1 0 0,1 1 0,0-1 0,0 0 0,0 0 0,0 0 0,1 0 0,-1 0 0,1-1 0,5 6 0,53 45 0,-49-44 0,286 212 0,50 41 0,17 23 0,-117-85 113,-102-78-1591,-120-103-5348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1189 0 24575,'-4'13'0,"-19"13"0,-18 18 0,-19 24 0,-21 18 0,-18 14 0,-9 13 0,-4 8 0,1 5 0,6-6 0,12-11 0,9-15 0,15-20 0,11-13 0,10-13 0,9-11 0,8-11 0,8-10-8191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24575,'139'3'0,"170"24"0,372 23 0,8-50 0,-282-4 0,-399 4 0,36-1 0,0 1 0,-1 2 0,1 3 0,-1 1 0,64 17 0,-86-17 0,0-2 0,0 0 0,32 1 0,-37-4 0,-1 0 0,1 0 0,-1 2 0,0 0 0,1 1 0,-2 0 0,1 1 0,15 7 0,-27-9 0,1 0 0,0 0 0,-1 0 0,1 0 0,-1 1 0,0 0 0,0-1 0,-1 1 0,1 0 0,-1 0 0,1 0 0,-1 1 0,-1-1 0,1 0 0,-1 1 0,1-1 0,-1 1 0,0 0 0,0 5 0,1 13 0,-1 0 0,-4 41 0,1-24 0,-5 1795-64,8-1200-1237,-1-613-5525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85 566 24575,'4'4'0,"0"1"0,0-1 0,0 1 0,-1 0 0,0 0 0,0 0 0,0 1 0,-1-1 0,0 1 0,0 0 0,2 8 0,5 68 0,-9-64 0,1 0 0,7 33 0,-6-45 0,-1-1 0,1 0 0,0 1 0,1-1 0,-1 0 0,1 0 0,0-1 0,0 1 0,1 0 0,-1-1 0,1 0 0,0 0 0,6 5 0,24 13 0,1-2 0,0 0 0,2-3 0,75 25 0,-56-21 0,-37-14 0,-1 1 0,-1-1 0,2 0 0,-1-2 0,1 0 0,-1-1 0,1-1 0,0 0 0,32-1 0,-47-3 0,0 0 0,-1 0 0,1 0 0,-1-1 0,1 1 0,-1-1 0,0 0 0,0 0 0,0 0 0,0 0 0,0 0 0,0-1 0,0 1 0,-1-1 0,1 0 0,-1 0 0,0 0 0,0 0 0,0 0 0,0-1 0,0 1 0,-1 0 0,0-1 0,1 1 0,-1-1 0,0 0 0,0-6 0,3-11 0,-2-1 0,0 1 0,-1-34 0,-1 50 0,-5-62 0,-2 1 0,-3 0 0,-3 1 0,-3 0 0,-2 1 0,-4 0 0,-53-108 0,63 147 0,-1 0 0,-1 2 0,-1-1 0,-1 2 0,-25-27 0,34 42 0,0 1 0,0-1 0,-1 1 0,0 0 0,-1 1 0,1 0 0,-1 0 0,0 1 0,0 0 0,0 0 0,-1 1 0,1 1 0,-1-1 0,0 2 0,0-1 0,0 1 0,-19 1 0,15 1 0,-1 0 0,0 1 0,1 1 0,0 0 0,0 1 0,0 0 0,0 1 0,0 1 0,1 0 0,0 1 0,1 0 0,-1 1 0,1 0 0,1 1 0,-1 1 0,2 0 0,-1 0 0,1 1 0,1 0 0,0 1 0,1 0 0,0 0 0,1 1 0,0 0 0,-8 23 0,8-13 0,0 1 0,2 0 0,1 0 0,1 1 0,1-1 0,1 1 0,1-1 0,1 1 0,5 26 0,0-30-1365,0-5-5461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24575,'-13'268'0,"1"-31"0,11 219 0,-14 393 0,4-126 0,12-487 0,-1-233 0,1 1 0,-1-1 0,1 0 0,-1 0 0,1 0 0,0 1 0,0-1 0,1 0 0,-1 0 0,1 0 0,-1-1 0,1 1 0,0 0 0,0-1 0,0 1 0,0-1 0,0 1 0,1-1 0,-1 0 0,1 0 0,0 0 0,-1-1 0,1 1 0,0 0 0,0-1 0,0 0 0,0 0 0,0 0 0,0 0 0,1 0 0,5 0 0,13 2 0,0 0 0,0-2 0,39-2 0,-29 0 0,2434-4 0,-2439 4 42,0-2 0,29-6-1,-28 4-786,48-3 0,-65 8-6081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1245 0 24575,'-6'2'0,"1"-1"0,0 2 0,0-1 0,0 0 0,1 1 0,-1 0 0,0 0 0,1 0 0,0 1 0,0-1 0,0 1 0,0 0 0,-5 8 0,-2-1 0,-245 231 0,248-236 0,-108 101 0,-214 180 0,117-106 0,27 21 0,184-200-65,1-1 0,0 1 0,-1-1 0,1 1 0,-1-1 0,1 0 0,-1 1 0,0-1 0,0 0 0,1 0 0,-1 0 0,0-1 0,0 1 0,0 0 0,0-1 0,0 1 0,0-1 0,0 0 0,0 0 0,-3 1 0,-10-8-6761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1:4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24575,'9'0'0,"0"0"0,0 0 0,-1 1 0,1 0 0,0 0 0,-1 1 0,1 1 0,-1-1 0,1 1 0,-1 1 0,0-1 0,0 1 0,-1 1 0,1 0 0,-1 0 0,8 6 0,71 69 0,-3 3 0,106 138 0,-44-49 0,261 335 0,-374-465 0,-11-15 0,2-1 0,0-1 0,1-2 0,42 32 0,-27-37-1365,-20-13-5461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11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24575,'0'83'0,"-19"154"0,17-218 14,1 1-1,2 31 0,0-11-1418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15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24575,'0'19'0,"-1"157"0,26 196 0,-14-245 0,-9 195 0,-4-155 0,2 132-1365,0-284-5461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26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24575,'1'0'0,"1"1"0,0 3 0,0 1 0,-1 2 0,-1 1 0,1 1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29:30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24575,'91'0'0,"388"10"0,18-4 0,-273-9 0,-102-5 0,-92 4 0,13 3 52,19-4-1469,-50 2-5409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47:0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24575,'1'0'0,"-1"0"0,1 1 0,0-1 0,-1 0 0,1 1 0,0-1 0,-1 1 0,1-1 0,0 1 0,-1-1 0,1 1 0,-1-1 0,1 1 0,-1-1 0,1 1 0,-1 0 0,1-1 0,-1 1 0,0 0 0,1-1 0,-1 1 0,0 0 0,0 0 0,1 1 0,5 25 0,-4-19 0,13 84 0,-5 2 0,-3 0 0,-7 106 0,0-79 0,-1 2671-848,-91-1220 848,25-516-517,67-1028-6309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24575,'-1'0'0,"1"0"0,-1 0 0,0 1 0,1-1 0,-1 0 0,0 0 0,1 1 0,-1-1 0,1 0 0,-1 1 0,1-1 0,-1 1 0,1-1 0,-1 1 0,1-1 0,-1 1 0,1-1 0,0 1 0,-1-1 0,1 1 0,0-1 0,-1 1 0,1 0 0,0-1 0,0 1 0,0 0 0,0-1 0,-1 1 0,1-1 0,0 1 0,0 0 0,0-1 0,0 1 0,0 0 0,0-1 0,1 1 0,-1 0 0,0-1 0,0 1 0,0 0 0,1-1 0,-1 2 0,11 29 0,14 18 0,2-2 0,3 0 0,58 70 0,-55-78 0,-3 2 0,-1 0 0,-2 2 0,38 83 0,-55-96 0,-1 1 0,-2 0 0,0 0 0,3 58 0,-8 130 0,-4-112 0,1-82 0,-1 1 0,-2-1 0,0 0 0,-1 0 0,-2-1 0,-16 43 0,-6-3 0,-43 70 0,32-49-1365,30-62-5461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2 24575,'-14'-1'0,"0"1"0,0 0 0,0 1 0,0 1 0,0 0 0,1 1 0,-1 1 0,1 0 0,0 0 0,0 1 0,0 1 0,0 1 0,1-1 0,0 2 0,1 0 0,0 0 0,0 1 0,-17 18 0,12-8 0,0 2 0,2-1 0,0 2 0,2 0 0,0 1 0,1 0 0,2 1 0,0 0 0,-7 32 0,16-53 0,-1-1 0,0 0 0,1 0 0,-1 1 0,1-1 0,0 0 0,0 0 0,0 1 0,0-1 0,0 0 0,1 1 0,-1-1 0,1 0 0,-1 0 0,1 0 0,0 1 0,0-1 0,0 0 0,1 2 0,-1-3 0,0 0 0,0 0 0,1-1 0,-1 1 0,0 0 0,1-1 0,-1 1 0,0-1 0,1 1 0,-1-1 0,0 1 0,1-1 0,-1 0 0,1 0 0,-1 0 0,1 0 0,-1 0 0,1 0 0,-1 0 0,0 0 0,1-1 0,-1 1 0,1-1 0,-1 1 0,0-1 0,1 1 0,-1-1 0,0 0 0,0 1 0,3-3 0,12-6 0,-1-1 0,0-1 0,0-1 0,-1 0 0,16-18 0,60-78 0,-30 34 0,-11 18-1365,-31 38-5461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24575,'25'3'0,"0"0"0,-1 1 0,1 2 0,-1 0 0,-1 2 0,1 1 0,24 12 0,51 18 0,-22-10 0,-1 3 0,-2 4 0,79 50 0,25 33 0,-129-84 0,83 46 0,-26-18 0,-90-54 0,1-1 0,0-1 0,0 0 0,32 7 0,26 10 0,56 36-1365,-109-50-5461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24575,'0'5'0,"0"5"0,0 6 0,-5 9 0,-5 10 0,-2 7 0,2 2 0,-3 1 0,2 3 0,3 2 0,2 2 0,2 0 0,-3 1 0,1-4 0,0-6 0,2-1 0,1-4 0,1-8-8191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221 249 24575,'-7'1'0,"0"0"0,0 0 0,0 1 0,0 0 0,0 0 0,0 0 0,1 1 0,-1 0 0,1 1 0,0-1 0,0 1 0,0 0 0,1 1 0,-1-1 0,1 1 0,0 0 0,0 1 0,-7 10 0,0 0 0,1 0 0,1 1 0,1 1 0,0 0 0,-10 29 0,13-25 0,0 1 0,-6 41 0,11-54 0,0 0 0,1 1 0,0-1 0,1 0 0,0 1 0,0-1 0,1 0 0,5 17 0,-5-24 0,0 1 0,0 0 0,1-1 0,0 0 0,-1 1 0,1-1 0,0 0 0,1 0 0,-1-1 0,0 1 0,1-1 0,0 0 0,-1 0 0,1 0 0,0 0 0,0 0 0,0-1 0,0 0 0,0 0 0,1 0 0,5 1 0,13 0 0,1 0 0,39-2 0,-42 0 0,-7 0 0,18 0 0,1-1 0,-1-2 0,33-6 0,-55 6 0,0 0 0,0 0 0,0-1 0,0 0 0,-1 0 0,1-1 0,-1-1 0,-1 1 0,1-2 0,-1 1 0,0-1 0,0 0 0,9-12 0,-1-2 0,-1-1 0,-2-1 0,0 0 0,-1 0 0,-1-2 0,-2 1 0,0-1 0,8-42 0,-8 20 0,-2-1 0,-2 0 0,-3-87 0,-2 130 0,0-1 0,0 1 0,-1 0 0,0-1 0,0 1 0,0 0 0,-1 0 0,0 0 0,0 0 0,0 0 0,0 0 0,-1 1 0,0-1 0,-3-4 0,3 7 0,1 0 0,-1 0 0,0 0 0,0 0 0,0 0 0,1 1 0,-2-1 0,1 1 0,0 0 0,0 0 0,0 0 0,0 0 0,-1 1 0,1-1 0,0 1 0,-1 0 0,1 0 0,0 0 0,-1 0 0,1 0 0,0 1 0,-1 0 0,-3 1 0,-155 39-1365,130-33-5461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3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24575,'0'-2'0,"0"1"0,1-1 0,-1 0 0,1 1 0,0-1 0,0 1 0,-1-1 0,1 1 0,0-1 0,0 1 0,0-1 0,0 1 0,1 0 0,-1 0 0,0-1 0,0 1 0,1 0 0,-1 0 0,1 0 0,-1 1 0,1-1 0,-1 0 0,1 0 0,-1 1 0,1-1 0,0 1 0,2-1 0,55-10 0,-46 10 0,1208-86 0,359 84 0,-793 6 0,645 37 0,1 55 0,-111-32-389,4-48 0,-605-41 389,-4-33 0,-333 25 0,701-14 246,0 50 164,-355 2-288,-706-4-1487,-3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24575,'-6'1'0,"-1"0"0,1 0 0,0 0 0,0 1 0,0 0 0,1 0 0,-1 1 0,0 0 0,1 0 0,-1 0 0,1 1 0,0-1 0,0 1 0,-5 6 0,-6 6 0,0 1 0,-20 27 0,31-37 0,1 0 0,0 0 0,1 0 0,0 1 0,0 0 0,0 0 0,1-1 0,0 1 0,0 1 0,0 14 0,1 9 0,4 48 0,0-23 0,-3-41 0,0-8 0,0 0 0,0 1 0,1-1 0,0 0 0,0 0 0,3 9 0,-3-15 0,1 0 0,-1 0 0,0 1 0,0-1 0,1 0 0,-1 0 0,1 0 0,0 0 0,-1-1 0,1 1 0,0 0 0,0-1 0,0 1 0,0-1 0,1 0 0,-1 0 0,0 0 0,0 0 0,1 0 0,-1 0 0,1 0 0,-1-1 0,0 1 0,5-1 0,46 4 0,0-1 0,76-8 0,-15 0 0,116 5-1365,-208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24575,'0'4'0,"0"11"0,-5 16 0,-1 17 0,0 13 0,2 5 0,-4 1 0,0 2 0,1-6 0,2-9 0,2-9 0,-3-13 0,-1-11-8191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829 1 24575,'-15'10'0,"2"0"0,-1 0 0,1 2 0,1 0 0,0 0 0,-16 22 0,12-15 0,10-13 0,1 1 0,-1 0 0,1 0 0,1 0 0,0 0 0,0 1 0,0-1 0,1 1 0,0 0 0,-2 9 0,4-13 0,1 0 0,0 0 0,0 0 0,0 0 0,0 0 0,1 0 0,-1 0 0,1 0 0,0 0 0,0 0 0,1 0 0,-1 0 0,1-1 0,0 1 0,0-1 0,0 1 0,0-1 0,1 0 0,-1 0 0,1 0 0,0 0 0,0 0 0,4 3 0,15 9 0,0-1 0,1-1 0,0 0 0,1-2 0,0-1 0,30 9 0,-12-5 0,46 25 0,-77-33 0,1 0 0,-1 1 0,0 1 0,-1 0 0,0 0 0,0 1 0,-1 0 0,11 14 0,-17-20 0,0 1 0,-1-1 0,1 1 0,-1-1 0,1 1 0,-1 0 0,0 0 0,-1 0 0,1 0 0,-1 1 0,1-1 0,-1 0 0,-1 1 0,1-1 0,-1 0 0,1 1 0,-1-1 0,0 1 0,-1-1 0,1 0 0,-1 1 0,0-1 0,0 0 0,0 1 0,-1-1 0,1 0 0,-1 0 0,0 0 0,0 0 0,-1 0 0,1-1 0,-1 1 0,0-1 0,-3 4 0,-4 2 0,0-1 0,0-1 0,-1 1 0,0-2 0,0 1 0,-1-2 0,0 1 0,0-2 0,0 1 0,-22 3 0,-15 1 0,-1-2 0,0-3 0,0-1 0,0-3 0,0-2 0,0-3 0,1-1 0,0-3 0,0-2 0,0-1 0,-77-33 0,72 24 0,1-3 0,-82-50 0,131 71 6,-1 0-1,1 0 1,0-1-1,0 1 0,0-1 1,0 0-1,1 0 1,0 0-1,0 0 1,0-1-1,0 1 1,0-1-1,1 0 0,0 0 1,0 1-1,1-1 1,-1-1-1,1 1 1,0 0-1,0 0 1,0-8-1,1 7-92,1-1-1,0 0 1,0 1 0,1-1-1,-1 1 1,1 0 0,1-1-1,-1 1 1,1 0-1,0 0 1,0 1 0,1-1-1,0 0 1,0 1 0,0 0-1,6-5 1,21-18-6739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7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24575,'0'-5'0,"4"-1"0,7 0 0,5 2 0,5 0 0,3 2 0,7 1 0,11 1 0,12 0 0,15 0 0,14 0 0,15 0 0,4 1 0,-1-1 0,-9 0 0,-16 0 0,-21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24575,'69'-1'0,"-7"0"0,0 2 0,89 13 0,-133-11 0,0 1 0,-1 1 0,1 0 0,-1 1 0,-1 1 0,1 0 0,-1 1 0,-1 1 0,1 1 0,-1 0 0,-1 1 0,0 0 0,12 14 0,-18-16 0,-1-1 0,-1 1 0,0 0 0,0 1 0,-1-1 0,0 1 0,0 0 0,4 19 0,-7-26 0,-1 0 0,0 1 0,-1-1 0,1 1 0,-1 0 0,1-1 0,-1 1 0,0-1 0,-1 1 0,1 0 0,0-1 0,-1 1 0,0-1 0,0 1 0,0-1 0,0 1 0,-1-1 0,1 0 0,-1 0 0,0 0 0,0 0 0,0 0 0,0 0 0,-1 0 0,1 0 0,-1-1 0,1 0 0,-1 1 0,-6 3 0,-24 9 0,-1-1 0,0-1 0,-1-2 0,0-1 0,-68 9 0,-33 10 0,105-18 0,31-11 0,0 0 0,0 0 0,-1 0 0,1 1 0,0-1 0,0 0 0,-1 0 0,1 0 0,0 0 0,0 1 0,0-1 0,-1 0 0,1 0 0,0 0 0,0 1 0,0-1 0,0 0 0,0 0 0,0 1 0,-1-1 0,1 0 0,0 0 0,0 1 0,0-1 0,0 0 0,0 0 0,0 1 0,0-1 0,0 0 0,0 0 0,0 1 0,0-1 0,0 0 0,0 0 0,0 1 0,1-1 0,-1 0 0,0 0 0,0 1 0,0-1 0,0 0 0,0 0 0,0 1 0,1-1 0,-1 0 0,0 0 0,0 0 0,0 0 0,1 1 0,-1-1 0,0 0 0,0 0 0,0 0 0,1 0 0,-1 0 0,0 1 0,0-1 0,1 0 0,-1 0 0,0 0 0,1 0 0,-1 0 0,0 0 0,1 0 0,20 7 0,53 5 0,0-3 0,1-3 0,114-5 0,-89-2 0,-16 1-1365,-14-1-5461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141 135 24575,'-3'0'0,"-1"0"0,1 1 0,0-1 0,0 1 0,-1 0 0,1 0 0,0 0 0,0 0 0,0 1 0,0-1 0,0 1 0,1-1 0,-1 1 0,0 0 0,1 0 0,-4 4 0,1 0 0,-1 0 0,1 1 0,1 0 0,0 0 0,-1 0 0,-3 11 0,-1 5 0,2 0 0,0 1 0,-6 38 0,13-62 0,-13 117 0,13-106 0,-1 0 0,2-1 0,-1 1 0,2 0 0,-1-1 0,1 1 0,1-1 0,7 18 0,-9-25 0,1 0 0,0 0 0,1-1 0,-1 1 0,0-1 0,1 0 0,0 1 0,-1-1 0,1 0 0,0-1 0,0 1 0,0 0 0,0-1 0,0 0 0,1 0 0,-1 0 0,0 0 0,1 0 0,-1-1 0,7 1 0,10 1 0,0-2 0,29-2 0,-19 0 0,25 3 0,-35 0 0,0 0 0,1-2 0,-1 0 0,39-8 0,-55 7 0,0 0 0,-1 0 0,1 0 0,-1 0 0,1 0 0,-1-1 0,0 0 0,0 1 0,0-1 0,0 0 0,0 0 0,-1-1 0,0 1 0,1-1 0,-1 1 0,0-1 0,-1 0 0,1 1 0,-1-1 0,1 0 0,-1 0 0,0 0 0,0-8 0,2-9 0,-2 0 0,0-1 0,-3-26 0,2 38 0,-3-15 0,-2-1 0,0 1 0,-1 0 0,-2 0 0,-1 1 0,0 0 0,-2 1 0,-1 0 0,-1 0 0,0 2 0,-2-1 0,-34-37 0,42 52-227,0 0-1,0 1 1,-1-1-1,0 1 1,-11-6-1,-5 0-6598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273 143 24575,'0'-1'0,"0"0"0,-1 1 0,1-1 0,0 0 0,0 0 0,-1 0 0,1 1 0,0-1 0,-1 0 0,1 0 0,-1 1 0,1-1 0,-1 1 0,1-1 0,-1 0 0,0 1 0,1-1 0,-1 1 0,0-1 0,1 1 0,-1-1 0,0 1 0,1 0 0,-1-1 0,0 1 0,0 0 0,0 0 0,1-1 0,-1 1 0,0 0 0,0 0 0,0 0 0,1 0 0,-1 0 0,0 0 0,0 0 0,0 0 0,0 1 0,1-1 0,-1 0 0,0 0 0,0 1 0,1-1 0,-1 0 0,-1 1 0,-38 16 0,29-9 0,1 0 0,-1 1 0,1 0 0,1 1 0,0 0 0,0 0 0,1 1 0,0 0 0,1 1 0,1-1 0,-1 1 0,2 1 0,-8 21 0,7-11 0,0 0 0,1 1 0,1 0 0,1-1 0,2 1 0,2 47 0,-1-66 0,1-1 0,0 0 0,0 1 0,0-1 0,0 0 0,1 0 0,0 0 0,0 0 0,0 0 0,0 0 0,1 0 0,-1-1 0,1 1 0,0-1 0,0 0 0,0 1 0,0-2 0,1 1 0,-1 0 0,1-1 0,0 1 0,0-1 0,0 0 0,0 0 0,0-1 0,0 1 0,0-1 0,1 0 0,-1 0 0,5 0 0,16 3 0,-1-2 0,1-1 0,-1-1 0,31-3 0,-38 2 0,-9 1 0,1-1 0,-1 0 0,0 0 0,1 0 0,-1-1 0,0-1 0,0 1 0,0-1 0,0-1 0,-1 1 0,1-1 0,-1-1 0,0 1 0,0-1 0,0 0 0,-1-1 0,0 0 0,0 0 0,0 0 0,-1-1 0,0 1 0,0-1 0,0-1 0,-1 1 0,-1-1 0,1 1 0,-1-1 0,0 0 0,-1 0 0,0 0 0,0-1 0,0 1 0,-2 0 0,1-1 0,-1 1 0,0-1 0,-1-10 0,-2-1 0,0 1 0,-1 0 0,-1 0 0,0 1 0,-2-1 0,0 1 0,-1 0 0,-1 1 0,-1 0 0,0 0 0,-1 1 0,-1 1 0,0-1 0,-17-14 0,17 18 0,0 0 0,-1 1 0,0 1 0,-1 0 0,0 0 0,0 2 0,-1 0 0,0 0 0,-1 2 0,0 0 0,0 0 0,0 2 0,0 0 0,-1 1 0,0 0 0,-29 0 0,42 3-91,-1 1 0,0-1 0,0 1 0,1 0 0,-1 0 0,0 1 0,1-1 0,-1 1 0,1 0 0,0 0 0,0 1 0,0-1 0,0 1 0,-4 3 0,-17 19-6735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0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24575,'5'1'0,"-1"0"0,1-1 0,-1 2 0,1-1 0,-1 0 0,1 1 0,-1 0 0,0 0 0,0 0 0,0 1 0,5 3 0,40 34 0,-48-38 0,37 34 0,-2 3 0,-2 1 0,-1 1 0,43 75 0,-42-57 0,-3 2 0,-2 1 0,23 75 0,-24-32 0,-5 0 0,16 162 0,-25-144-1365,-11-96-5461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6:08:0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24575,'428'34'0,"-176"-7"0,2097 74 0,-1195-88 0,-4 60 0,-458-29 0,-523-45-1365,-147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24575,'5'0'0,"5"5"0,1 5 0,3 9 0,3 11 0,0 13 0,0 11 0,-3 10 0,2 7 0,-4 0 0,-2-4 0,-4-9 0,2-10 0,-1-9 0,-1-10-8191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60 24575,'1'66'0,"2"-1"0,13 65 0,-10-97 0,1-1 0,2 0 0,1 0 0,2-1 0,28 54 0,-36-78 0,0-1 0,0 1 0,1-1 0,0 0 0,0 0 0,1 0 0,-1-1 0,10 7 0,-14-11 0,1 0 0,0 1 0,0-1 0,0 0 0,0-1 0,0 1 0,0 0 0,1 0 0,-1-1 0,0 0 0,0 1 0,0-1 0,1 0 0,-1 0 0,0 0 0,0 0 0,0 0 0,1-1 0,-1 1 0,0-1 0,0 1 0,0-1 0,0 0 0,0 0 0,0 0 0,0 0 0,0 0 0,0 0 0,0-1 0,-1 1 0,1-1 0,0 1 0,1-4 0,5-4 0,-1 0 0,-1-1 0,0 0 0,0 0 0,-1-1 0,0 1 0,0-1 0,-2 0 0,1-1 0,2-19 0,1-15 0,2-60 0,-9 102 0,3-34 0,1-82 0,-4 107 0,-1 0 0,-1 0 0,0 0 0,0 0 0,-1 0 0,-8-21 0,9 30 0,-1 1 0,1-1 0,0 0 0,-1 1 0,0 0 0,0-1 0,0 1 0,0 0 0,0 1 0,-1-1 0,1 0 0,-1 1 0,0 0 0,0 0 0,0 0 0,0 1 0,0-1 0,0 1 0,0 0 0,0 0 0,-1 0 0,-7 0 0,-7 0 0,0 1 0,-1 0 0,-32 6 0,46-5 0,-2 0-114,1 1 1,0 0-1,0 0 0,0 0 0,0 1 1,1 0-1,-1 1 0,1-1 0,0 1 1,-1 0-1,-7 8 0,1 1-6712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5:17:1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157 110 24575,'-6'0'0,"0"0"0,0 1 0,1-1 0,-1 1 0,0 0 0,1 1 0,-1-1 0,1 1 0,-1 0 0,1 0 0,0 1 0,0 0 0,0 0 0,0 0 0,-8 7 0,8-4 0,0 0 0,0 0 0,1 0 0,-1 1 0,1-1 0,1 1 0,-1 0 0,1 0 0,1 0 0,-4 12 0,0 14 0,1 1 0,2-1 0,1 0 0,4 50 0,-1-44 0,-1-11 0,0 3 0,1-1 0,7 37 0,-7-59 0,1 0 0,0 0 0,0-1 0,1 1 0,0-1 0,0 1 0,1-1 0,-1 0 0,2 0 0,-1-1 0,1 1 0,0-1 0,9 9 0,-9-12 0,1 1 0,-1-1 0,0 0 0,1-1 0,0 1 0,0-1 0,0 0 0,0 0 0,0-1 0,0 0 0,0 0 0,1 0 0,-1-1 0,0 0 0,0 0 0,1-1 0,-1 0 0,7-1 0,-6 1 0,-1-1 0,1 1 0,0-2 0,-1 1 0,1-1 0,-1 1 0,0-2 0,0 1 0,0-1 0,0 0 0,-1 0 0,1 0 0,-1-1 0,0 0 0,0 0 0,3-6 0,10-22 0,-1-2 0,-2 0 0,14-49 0,-16 45 0,-7 23 0,-1-1 0,-1 1 0,-1-1 0,0 0 0,-1 0 0,-1 0 0,0 0 0,-3-29 0,0 33 0,-1-1 0,-1 1 0,0-1 0,0 1 0,-2 0 0,1 1 0,-2-1 0,1 1 0,-2 0 0,-16-21 0,-85-79-773,99 103 181,-9-10-6234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16.png"/><Relationship Id="rId7" Type="http://schemas.openxmlformats.org/officeDocument/2006/relationships/customXml" Target="../ink/ink20.xml"/><Relationship Id="rId12" Type="http://schemas.openxmlformats.org/officeDocument/2006/relationships/image" Target="../media/image5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2" Type="http://schemas.openxmlformats.org/officeDocument/2006/relationships/image" Target="../media/image18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22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1.png"/><Relationship Id="rId9" Type="http://schemas.openxmlformats.org/officeDocument/2006/relationships/customXml" Target="../ink/ink21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0.xml"/><Relationship Id="rId30" Type="http://schemas.openxmlformats.org/officeDocument/2006/relationships/image" Target="../media/image14.png"/><Relationship Id="rId35" Type="http://schemas.openxmlformats.org/officeDocument/2006/relationships/customXml" Target="../ink/ink34.xml"/><Relationship Id="rId8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40.xml"/><Relationship Id="rId17" Type="http://schemas.openxmlformats.org/officeDocument/2006/relationships/image" Target="../media/image26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22.png"/><Relationship Id="rId14" Type="http://schemas.openxmlformats.org/officeDocument/2006/relationships/customXml" Target="../ink/ink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28.png"/><Relationship Id="rId4" Type="http://schemas.openxmlformats.org/officeDocument/2006/relationships/customXml" Target="../ink/ink44.xml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37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53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36.png"/><Relationship Id="rId24" Type="http://schemas.openxmlformats.org/officeDocument/2006/relationships/customXml" Target="../ink/ink59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52.xml"/><Relationship Id="rId19" Type="http://schemas.openxmlformats.org/officeDocument/2006/relationships/image" Target="../media/image40.png"/><Relationship Id="rId4" Type="http://schemas.openxmlformats.org/officeDocument/2006/relationships/customXml" Target="../ink/ink49.xml"/><Relationship Id="rId9" Type="http://schemas.openxmlformats.org/officeDocument/2006/relationships/image" Target="../media/image35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1AAF7-6122-97E5-2FE8-F87A60798BD7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원근 투영행렬</a:t>
            </a:r>
          </a:p>
        </p:txBody>
      </p:sp>
    </p:spTree>
    <p:extLst>
      <p:ext uri="{BB962C8B-B14F-4D97-AF65-F5344CB8AC3E}">
        <p14:creationId xmlns:p14="http://schemas.microsoft.com/office/powerpoint/2010/main" val="42252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5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0E606-9527-BA84-D30C-96F8220E4480}"/>
              </a:ext>
            </a:extLst>
          </p:cNvPr>
          <p:cNvSpPr txBox="1"/>
          <p:nvPr/>
        </p:nvSpPr>
        <p:spPr>
          <a:xfrm>
            <a:off x="479834" y="765707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: 1   </a:t>
            </a:r>
            <a:r>
              <a:rPr lang="ko-KR" altLang="en-US" dirty="0"/>
              <a:t>같은 비율   </a:t>
            </a:r>
            <a:r>
              <a:rPr lang="en-US" altLang="ko-KR" dirty="0"/>
              <a:t>60 :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</a:p>
          <a:p>
            <a:endParaRPr lang="en-US" altLang="ko-KR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59D1DD-52CE-F29B-F996-70F87E523F7A}"/>
              </a:ext>
            </a:extLst>
          </p:cNvPr>
          <p:cNvGrpSpPr/>
          <p:nvPr/>
        </p:nvGrpSpPr>
        <p:grpSpPr>
          <a:xfrm>
            <a:off x="4397222" y="414762"/>
            <a:ext cx="6597960" cy="5406618"/>
            <a:chOff x="4397222" y="414762"/>
            <a:chExt cx="6597960" cy="5406618"/>
          </a:xfrm>
        </p:grpSpPr>
        <p:sp>
          <p:nvSpPr>
            <p:cNvPr id="29" name="사각형: 빗면 28">
              <a:extLst>
                <a:ext uri="{FF2B5EF4-FFF2-40B4-BE49-F238E27FC236}">
                  <a16:creationId xmlns:a16="http://schemas.microsoft.com/office/drawing/2014/main" id="{4ACEAAE3-5263-C8CD-CBD6-144F1953A1AA}"/>
                </a:ext>
              </a:extLst>
            </p:cNvPr>
            <p:cNvSpPr/>
            <p:nvPr/>
          </p:nvSpPr>
          <p:spPr>
            <a:xfrm>
              <a:off x="4397222" y="3615167"/>
              <a:ext cx="3397560" cy="2206212"/>
            </a:xfrm>
            <a:prstGeom prst="bevel">
              <a:avLst>
                <a:gd name="adj" fmla="val 4399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CFF5373-98D2-0999-C45A-FDE0665DB43E}"/>
                </a:ext>
              </a:extLst>
            </p:cNvPr>
            <p:cNvGrpSpPr/>
            <p:nvPr/>
          </p:nvGrpSpPr>
          <p:grpSpPr>
            <a:xfrm>
              <a:off x="7794781" y="3615167"/>
              <a:ext cx="3200401" cy="2206213"/>
              <a:chOff x="4679132" y="3117226"/>
              <a:chExt cx="3200401" cy="2206213"/>
            </a:xfrm>
          </p:grpSpPr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D77E2E7C-582B-C543-C5B8-E119DA888BD6}"/>
                  </a:ext>
                </a:extLst>
              </p:cNvPr>
              <p:cNvSpPr/>
              <p:nvPr/>
            </p:nvSpPr>
            <p:spPr>
              <a:xfrm rot="5400000">
                <a:off x="4992893" y="2803465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CA7D334-CFBB-0BAE-7936-BC443C360525}"/>
                  </a:ext>
                </a:extLst>
              </p:cNvPr>
              <p:cNvSpPr/>
              <p:nvPr/>
            </p:nvSpPr>
            <p:spPr>
              <a:xfrm>
                <a:off x="7146202" y="3639493"/>
                <a:ext cx="733331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B36BB4-5466-60FE-987D-49145134EE69}"/>
                </a:ext>
              </a:extLst>
            </p:cNvPr>
            <p:cNvGrpSpPr/>
            <p:nvPr/>
          </p:nvGrpSpPr>
          <p:grpSpPr>
            <a:xfrm rot="16200000">
              <a:off x="4503382" y="316183"/>
              <a:ext cx="3200401" cy="3397560"/>
              <a:chOff x="1914555" y="1069635"/>
              <a:chExt cx="3200401" cy="2206213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89458A52-E44F-0BB5-26FA-62C368777E72}"/>
                  </a:ext>
                </a:extLst>
              </p:cNvPr>
              <p:cNvSpPr/>
              <p:nvPr/>
            </p:nvSpPr>
            <p:spPr>
              <a:xfrm rot="5400000">
                <a:off x="2228316" y="755874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7F12ACD-F372-FDD4-3B5B-AE914C39CCA5}"/>
                  </a:ext>
                </a:extLst>
              </p:cNvPr>
              <p:cNvSpPr/>
              <p:nvPr/>
            </p:nvSpPr>
            <p:spPr>
              <a:xfrm>
                <a:off x="4381625" y="1591902"/>
                <a:ext cx="733331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8F45C46-9787-E6F3-070F-9C7A93AD59F9}"/>
                </a:ext>
              </a:extLst>
            </p:cNvPr>
            <p:cNvGrpSpPr/>
            <p:nvPr/>
          </p:nvGrpSpPr>
          <p:grpSpPr>
            <a:xfrm>
              <a:off x="4499398" y="3028438"/>
              <a:ext cx="3258720" cy="565920"/>
              <a:chOff x="4499398" y="3028438"/>
              <a:chExt cx="3258720" cy="56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D41F79FB-7D8E-1EDB-1388-581713293A23}"/>
                      </a:ext>
                    </a:extLst>
                  </p14:cNvPr>
                  <p14:cNvContentPartPr/>
                  <p14:nvPr/>
                </p14:nvContentPartPr>
                <p14:xfrm>
                  <a:off x="4499398" y="3230038"/>
                  <a:ext cx="1521000" cy="364320"/>
                </p14:xfrm>
              </p:contentPart>
            </mc:Choice>
            <mc:Fallback xmlns=""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D41F79FB-7D8E-1EDB-1388-581713293A2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490758" y="3221038"/>
                    <a:ext cx="1538640" cy="38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8" name="잉크 37">
                    <a:extLst>
                      <a:ext uri="{FF2B5EF4-FFF2-40B4-BE49-F238E27FC236}">
                        <a16:creationId xmlns:a16="http://schemas.microsoft.com/office/drawing/2014/main" id="{FDC8EB1B-72D8-47F5-6D4E-FC1DC0E41E92}"/>
                      </a:ext>
                    </a:extLst>
                  </p14:cNvPr>
                  <p14:cNvContentPartPr/>
                  <p14:nvPr/>
                </p14:nvContentPartPr>
                <p14:xfrm>
                  <a:off x="6147118" y="3150478"/>
                  <a:ext cx="551880" cy="283320"/>
                </p14:xfrm>
              </p:contentPart>
            </mc:Choice>
            <mc:Fallback xmlns="">
              <p:pic>
                <p:nvPicPr>
                  <p:cNvPr id="38" name="잉크 37">
                    <a:extLst>
                      <a:ext uri="{FF2B5EF4-FFF2-40B4-BE49-F238E27FC236}">
                        <a16:creationId xmlns:a16="http://schemas.microsoft.com/office/drawing/2014/main" id="{FDC8EB1B-72D8-47F5-6D4E-FC1DC0E41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38478" y="3141838"/>
                    <a:ext cx="5695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9" name="잉크 38">
                    <a:extLst>
                      <a:ext uri="{FF2B5EF4-FFF2-40B4-BE49-F238E27FC236}">
                        <a16:creationId xmlns:a16="http://schemas.microsoft.com/office/drawing/2014/main" id="{FC80B538-605C-CB1C-0814-339F264DAD7C}"/>
                      </a:ext>
                    </a:extLst>
                  </p14:cNvPr>
                  <p14:cNvContentPartPr/>
                  <p14:nvPr/>
                </p14:nvContentPartPr>
                <p14:xfrm>
                  <a:off x="6622678" y="3158758"/>
                  <a:ext cx="281160" cy="310680"/>
                </p14:xfrm>
              </p:contentPart>
            </mc:Choice>
            <mc:Fallback xmlns="">
              <p:pic>
                <p:nvPicPr>
                  <p:cNvPr id="39" name="잉크 38">
                    <a:extLst>
                      <a:ext uri="{FF2B5EF4-FFF2-40B4-BE49-F238E27FC236}">
                        <a16:creationId xmlns:a16="http://schemas.microsoft.com/office/drawing/2014/main" id="{FC80B538-605C-CB1C-0814-339F264DAD7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613678" y="3150118"/>
                    <a:ext cx="298800" cy="32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0" name="잉크 39">
                    <a:extLst>
                      <a:ext uri="{FF2B5EF4-FFF2-40B4-BE49-F238E27FC236}">
                        <a16:creationId xmlns:a16="http://schemas.microsoft.com/office/drawing/2014/main" id="{FDB57250-9211-A647-A3DE-AB9F8C8ADE84}"/>
                      </a:ext>
                    </a:extLst>
                  </p14:cNvPr>
                  <p14:cNvContentPartPr/>
                  <p14:nvPr/>
                </p14:nvContentPartPr>
                <p14:xfrm>
                  <a:off x="6831838" y="3028438"/>
                  <a:ext cx="285480" cy="385200"/>
                </p14:xfrm>
              </p:contentPart>
            </mc:Choice>
            <mc:Fallback xmlns="">
              <p:pic>
                <p:nvPicPr>
                  <p:cNvPr id="40" name="잉크 39">
                    <a:extLst>
                      <a:ext uri="{FF2B5EF4-FFF2-40B4-BE49-F238E27FC236}">
                        <a16:creationId xmlns:a16="http://schemas.microsoft.com/office/drawing/2014/main" id="{FDB57250-9211-A647-A3DE-AB9F8C8ADE8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22838" y="3019798"/>
                    <a:ext cx="303120" cy="40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잉크 40">
                    <a:extLst>
                      <a:ext uri="{FF2B5EF4-FFF2-40B4-BE49-F238E27FC236}">
                        <a16:creationId xmlns:a16="http://schemas.microsoft.com/office/drawing/2014/main" id="{83F5D06C-E436-55E1-33AF-6AE7F0B7A703}"/>
                      </a:ext>
                    </a:extLst>
                  </p14:cNvPr>
                  <p14:cNvContentPartPr/>
                  <p14:nvPr/>
                </p14:nvContentPartPr>
                <p14:xfrm>
                  <a:off x="7215598" y="3304558"/>
                  <a:ext cx="542520" cy="259200"/>
                </p14:xfrm>
              </p:contentPart>
            </mc:Choice>
            <mc:Fallback xmlns="">
              <p:pic>
                <p:nvPicPr>
                  <p:cNvPr id="41" name="잉크 40">
                    <a:extLst>
                      <a:ext uri="{FF2B5EF4-FFF2-40B4-BE49-F238E27FC236}">
                        <a16:creationId xmlns:a16="http://schemas.microsoft.com/office/drawing/2014/main" id="{83F5D06C-E436-55E1-33AF-6AE7F0B7A70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206598" y="3295558"/>
                    <a:ext cx="560160" cy="27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4701734-E9C4-3151-7923-B51A9F6B835C}"/>
                    </a:ext>
                  </a:extLst>
                </p14:cNvPr>
                <p14:cNvContentPartPr/>
                <p14:nvPr/>
              </p14:nvContentPartPr>
              <p14:xfrm>
                <a:off x="7858198" y="3684718"/>
                <a:ext cx="208080" cy="462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4701734-E9C4-3151-7923-B51A9F6B83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9558" y="3675718"/>
                  <a:ext cx="225720" cy="479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2E27302-1B26-4821-B1D5-518605F63C2B}"/>
                </a:ext>
              </a:extLst>
            </p:cNvPr>
            <p:cNvGrpSpPr/>
            <p:nvPr/>
          </p:nvGrpSpPr>
          <p:grpSpPr>
            <a:xfrm>
              <a:off x="7853878" y="4432798"/>
              <a:ext cx="747720" cy="1342800"/>
              <a:chOff x="7853878" y="4432798"/>
              <a:chExt cx="747720" cy="134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4" name="잉크 43">
                    <a:extLst>
                      <a:ext uri="{FF2B5EF4-FFF2-40B4-BE49-F238E27FC236}">
                        <a16:creationId xmlns:a16="http://schemas.microsoft.com/office/drawing/2014/main" id="{0B2EC864-872E-2DD7-06D3-7365343C077D}"/>
                      </a:ext>
                    </a:extLst>
                  </p14:cNvPr>
                  <p14:cNvContentPartPr/>
                  <p14:nvPr/>
                </p14:nvContentPartPr>
                <p14:xfrm>
                  <a:off x="7993918" y="4499398"/>
                  <a:ext cx="61560" cy="218880"/>
                </p14:xfrm>
              </p:contentPart>
            </mc:Choice>
            <mc:Fallback xmlns="">
              <p:pic>
                <p:nvPicPr>
                  <p:cNvPr id="44" name="잉크 43">
                    <a:extLst>
                      <a:ext uri="{FF2B5EF4-FFF2-40B4-BE49-F238E27FC236}">
                        <a16:creationId xmlns:a16="http://schemas.microsoft.com/office/drawing/2014/main" id="{0B2EC864-872E-2DD7-06D3-7365343C077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84918" y="4490398"/>
                    <a:ext cx="7920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5" name="잉크 44">
                    <a:extLst>
                      <a:ext uri="{FF2B5EF4-FFF2-40B4-BE49-F238E27FC236}">
                        <a16:creationId xmlns:a16="http://schemas.microsoft.com/office/drawing/2014/main" id="{7D6D5083-D0DE-B051-517D-CF0746F9FC34}"/>
                      </a:ext>
                    </a:extLst>
                  </p14:cNvPr>
                  <p14:cNvContentPartPr/>
                  <p14:nvPr/>
                </p14:nvContentPartPr>
                <p14:xfrm>
                  <a:off x="8223598" y="4504798"/>
                  <a:ext cx="117720" cy="229680"/>
                </p14:xfrm>
              </p:contentPart>
            </mc:Choice>
            <mc:Fallback xmlns="">
              <p:pic>
                <p:nvPicPr>
                  <p:cNvPr id="45" name="잉크 44">
                    <a:extLst>
                      <a:ext uri="{FF2B5EF4-FFF2-40B4-BE49-F238E27FC236}">
                        <a16:creationId xmlns:a16="http://schemas.microsoft.com/office/drawing/2014/main" id="{7D6D5083-D0DE-B051-517D-CF0746F9FC3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214958" y="4496158"/>
                    <a:ext cx="13536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6" name="잉크 45">
                    <a:extLst>
                      <a:ext uri="{FF2B5EF4-FFF2-40B4-BE49-F238E27FC236}">
                        <a16:creationId xmlns:a16="http://schemas.microsoft.com/office/drawing/2014/main" id="{7E6AF2F8-ADD4-4148-8EA9-E4635D95DE06}"/>
                      </a:ext>
                    </a:extLst>
                  </p14:cNvPr>
                  <p14:cNvContentPartPr/>
                  <p14:nvPr/>
                </p14:nvContentPartPr>
                <p14:xfrm>
                  <a:off x="8453998" y="4432798"/>
                  <a:ext cx="147600" cy="279360"/>
                </p14:xfrm>
              </p:contentPart>
            </mc:Choice>
            <mc:Fallback xmlns="">
              <p:pic>
                <p:nvPicPr>
                  <p:cNvPr id="46" name="잉크 45">
                    <a:extLst>
                      <a:ext uri="{FF2B5EF4-FFF2-40B4-BE49-F238E27FC236}">
                        <a16:creationId xmlns:a16="http://schemas.microsoft.com/office/drawing/2014/main" id="{7E6AF2F8-ADD4-4148-8EA9-E4635D95DE0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444998" y="4424158"/>
                    <a:ext cx="1652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7" name="잉크 46">
                    <a:extLst>
                      <a:ext uri="{FF2B5EF4-FFF2-40B4-BE49-F238E27FC236}">
                        <a16:creationId xmlns:a16="http://schemas.microsoft.com/office/drawing/2014/main" id="{73AC3F1B-2948-F1C2-E78F-0F6A8BC87AA7}"/>
                      </a:ext>
                    </a:extLst>
                  </p14:cNvPr>
                  <p14:cNvContentPartPr/>
                  <p14:nvPr/>
                </p14:nvContentPartPr>
                <p14:xfrm>
                  <a:off x="7853878" y="4807198"/>
                  <a:ext cx="285480" cy="968400"/>
                </p14:xfrm>
              </p:contentPart>
            </mc:Choice>
            <mc:Fallback xmlns="">
              <p:pic>
                <p:nvPicPr>
                  <p:cNvPr id="47" name="잉크 46">
                    <a:extLst>
                      <a:ext uri="{FF2B5EF4-FFF2-40B4-BE49-F238E27FC236}">
                        <a16:creationId xmlns:a16="http://schemas.microsoft.com/office/drawing/2014/main" id="{73AC3F1B-2948-F1C2-E78F-0F6A8BC87AA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845238" y="4798558"/>
                    <a:ext cx="303120" cy="9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4095D0A-548C-8488-8F4E-8301EEDCEF64}"/>
                </a:ext>
              </a:extLst>
            </p:cNvPr>
            <p:cNvGrpSpPr/>
            <p:nvPr/>
          </p:nvGrpSpPr>
          <p:grpSpPr>
            <a:xfrm>
              <a:off x="9532558" y="4327318"/>
              <a:ext cx="592920" cy="792000"/>
              <a:chOff x="9532558" y="4327318"/>
              <a:chExt cx="592920" cy="792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잉크 47">
                    <a:extLst>
                      <a:ext uri="{FF2B5EF4-FFF2-40B4-BE49-F238E27FC236}">
                        <a16:creationId xmlns:a16="http://schemas.microsoft.com/office/drawing/2014/main" id="{7D397F24-6924-6A9D-88AC-5C55DF41DB20}"/>
                      </a:ext>
                    </a:extLst>
                  </p14:cNvPr>
                  <p14:cNvContentPartPr/>
                  <p14:nvPr/>
                </p14:nvContentPartPr>
                <p14:xfrm>
                  <a:off x="9532558" y="4327318"/>
                  <a:ext cx="91440" cy="792000"/>
                </p14:xfrm>
              </p:contentPart>
            </mc:Choice>
            <mc:Fallback xmlns="">
              <p:pic>
                <p:nvPicPr>
                  <p:cNvPr id="48" name="잉크 47">
                    <a:extLst>
                      <a:ext uri="{FF2B5EF4-FFF2-40B4-BE49-F238E27FC236}">
                        <a16:creationId xmlns:a16="http://schemas.microsoft.com/office/drawing/2014/main" id="{7D397F24-6924-6A9D-88AC-5C55DF41DB2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523918" y="4318318"/>
                    <a:ext cx="109080" cy="80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D4F7D6BA-ACAE-0AB7-1D48-0264FEB3979B}"/>
                      </a:ext>
                    </a:extLst>
                  </p14:cNvPr>
                  <p14:cNvContentPartPr/>
                  <p14:nvPr/>
                </p14:nvContentPartPr>
                <p14:xfrm>
                  <a:off x="9739198" y="4508758"/>
                  <a:ext cx="105120" cy="283680"/>
                </p14:xfrm>
              </p:contentPart>
            </mc:Choice>
            <mc:Fallback xmlns="">
              <p:pic>
                <p:nvPicPr>
                  <p:cNvPr id="50" name="잉크 49">
                    <a:extLst>
                      <a:ext uri="{FF2B5EF4-FFF2-40B4-BE49-F238E27FC236}">
                        <a16:creationId xmlns:a16="http://schemas.microsoft.com/office/drawing/2014/main" id="{D4F7D6BA-ACAE-0AB7-1D48-0264FEB3979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730558" y="4499758"/>
                    <a:ext cx="122760" cy="30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1" name="잉크 50">
                    <a:extLst>
                      <a:ext uri="{FF2B5EF4-FFF2-40B4-BE49-F238E27FC236}">
                        <a16:creationId xmlns:a16="http://schemas.microsoft.com/office/drawing/2014/main" id="{7D1EFBB8-863B-BFAB-6CA4-2EC90FF3EC95}"/>
                      </a:ext>
                    </a:extLst>
                  </p14:cNvPr>
                  <p14:cNvContentPartPr/>
                  <p14:nvPr/>
                </p14:nvContentPartPr>
                <p14:xfrm>
                  <a:off x="9928918" y="4569598"/>
                  <a:ext cx="196560" cy="295200"/>
                </p14:xfrm>
              </p:contentPart>
            </mc:Choice>
            <mc:Fallback xmlns="">
              <p:pic>
                <p:nvPicPr>
                  <p:cNvPr id="51" name="잉크 50">
                    <a:extLst>
                      <a:ext uri="{FF2B5EF4-FFF2-40B4-BE49-F238E27FC236}">
                        <a16:creationId xmlns:a16="http://schemas.microsoft.com/office/drawing/2014/main" id="{7D1EFBB8-863B-BFAB-6CA4-2EC90FF3EC9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920278" y="4560958"/>
                    <a:ext cx="214200" cy="312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AAC5E33-C4D2-6506-ECF7-2506BE8F8152}"/>
                    </a:ext>
                  </a:extLst>
                </p14:cNvPr>
                <p14:cNvContentPartPr/>
                <p14:nvPr/>
              </p14:nvContentPartPr>
              <p14:xfrm>
                <a:off x="5658238" y="1729198"/>
                <a:ext cx="915840" cy="145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AAC5E33-C4D2-6506-ECF7-2506BE8F81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9238" y="1720198"/>
                  <a:ext cx="933480" cy="16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881A6A8-08BA-A182-19B4-C9684CF52E2D}"/>
                </a:ext>
              </a:extLst>
            </p:cNvPr>
            <p:cNvGrpSpPr/>
            <p:nvPr/>
          </p:nvGrpSpPr>
          <p:grpSpPr>
            <a:xfrm>
              <a:off x="5929678" y="1412038"/>
              <a:ext cx="419040" cy="221760"/>
              <a:chOff x="5929678" y="1412038"/>
              <a:chExt cx="419040" cy="221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4" name="잉크 53">
                    <a:extLst>
                      <a:ext uri="{FF2B5EF4-FFF2-40B4-BE49-F238E27FC236}">
                        <a16:creationId xmlns:a16="http://schemas.microsoft.com/office/drawing/2014/main" id="{5B896967-49EC-18CD-E313-C8E496C98DF8}"/>
                      </a:ext>
                    </a:extLst>
                  </p14:cNvPr>
                  <p14:cNvContentPartPr/>
                  <p14:nvPr/>
                </p14:nvContentPartPr>
                <p14:xfrm>
                  <a:off x="5929678" y="1430398"/>
                  <a:ext cx="18720" cy="114120"/>
                </p14:xfrm>
              </p:contentPart>
            </mc:Choice>
            <mc:Fallback xmlns="">
              <p:pic>
                <p:nvPicPr>
                  <p:cNvPr id="54" name="잉크 53">
                    <a:extLst>
                      <a:ext uri="{FF2B5EF4-FFF2-40B4-BE49-F238E27FC236}">
                        <a16:creationId xmlns:a16="http://schemas.microsoft.com/office/drawing/2014/main" id="{5B896967-49EC-18CD-E313-C8E496C98DF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921038" y="1421398"/>
                    <a:ext cx="363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5" name="잉크 54">
                    <a:extLst>
                      <a:ext uri="{FF2B5EF4-FFF2-40B4-BE49-F238E27FC236}">
                        <a16:creationId xmlns:a16="http://schemas.microsoft.com/office/drawing/2014/main" id="{DE0ECB16-1F16-BFC2-7481-200F7BDF2179}"/>
                      </a:ext>
                    </a:extLst>
                  </p14:cNvPr>
                  <p14:cNvContentPartPr/>
                  <p14:nvPr/>
                </p14:nvContentPartPr>
                <p14:xfrm>
                  <a:off x="6038398" y="1412038"/>
                  <a:ext cx="182520" cy="119520"/>
                </p14:xfrm>
              </p:contentPart>
            </mc:Choice>
            <mc:Fallback xmlns="">
              <p:pic>
                <p:nvPicPr>
                  <p:cNvPr id="55" name="잉크 54">
                    <a:extLst>
                      <a:ext uri="{FF2B5EF4-FFF2-40B4-BE49-F238E27FC236}">
                        <a16:creationId xmlns:a16="http://schemas.microsoft.com/office/drawing/2014/main" id="{DE0ECB16-1F16-BFC2-7481-200F7BDF217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029398" y="1403398"/>
                    <a:ext cx="2001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6" name="잉크 55">
                    <a:extLst>
                      <a:ext uri="{FF2B5EF4-FFF2-40B4-BE49-F238E27FC236}">
                        <a16:creationId xmlns:a16="http://schemas.microsoft.com/office/drawing/2014/main" id="{FCA5A5AF-75A8-4B46-65B3-B29EA837ECE7}"/>
                      </a:ext>
                    </a:extLst>
                  </p14:cNvPr>
                  <p14:cNvContentPartPr/>
                  <p14:nvPr/>
                </p14:nvContentPartPr>
                <p14:xfrm>
                  <a:off x="6217318" y="1421038"/>
                  <a:ext cx="131400" cy="212760"/>
                </p14:xfrm>
              </p:contentPart>
            </mc:Choice>
            <mc:Fallback xmlns="">
              <p:pic>
                <p:nvPicPr>
                  <p:cNvPr id="56" name="잉크 55">
                    <a:extLst>
                      <a:ext uri="{FF2B5EF4-FFF2-40B4-BE49-F238E27FC236}">
                        <a16:creationId xmlns:a16="http://schemas.microsoft.com/office/drawing/2014/main" id="{FCA5A5AF-75A8-4B46-65B3-B29EA837ECE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208318" y="1412398"/>
                    <a:ext cx="149040" cy="230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286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D6FA4-283F-708F-8D84-40BBC924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0" y="111206"/>
            <a:ext cx="9974067" cy="1457528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6D1B7E1-759E-5FDF-4B76-D3DC21EFE2B8}"/>
              </a:ext>
            </a:extLst>
          </p:cNvPr>
          <p:cNvGrpSpPr/>
          <p:nvPr/>
        </p:nvGrpSpPr>
        <p:grpSpPr>
          <a:xfrm>
            <a:off x="4877055" y="1568733"/>
            <a:ext cx="6597960" cy="5080646"/>
            <a:chOff x="4397222" y="740734"/>
            <a:chExt cx="6597960" cy="5080646"/>
          </a:xfrm>
        </p:grpSpPr>
        <p:sp>
          <p:nvSpPr>
            <p:cNvPr id="56" name="사각형: 빗면 55">
              <a:extLst>
                <a:ext uri="{FF2B5EF4-FFF2-40B4-BE49-F238E27FC236}">
                  <a16:creationId xmlns:a16="http://schemas.microsoft.com/office/drawing/2014/main" id="{5633E49F-7D42-4B99-EF36-3F7AE8D70EFA}"/>
                </a:ext>
              </a:extLst>
            </p:cNvPr>
            <p:cNvSpPr/>
            <p:nvPr/>
          </p:nvSpPr>
          <p:spPr>
            <a:xfrm>
              <a:off x="4397222" y="3615167"/>
              <a:ext cx="3397560" cy="2206212"/>
            </a:xfrm>
            <a:prstGeom prst="bevel">
              <a:avLst>
                <a:gd name="adj" fmla="val 4399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24318D-75FD-7F86-5EDB-8DCBDDCD16B2}"/>
                </a:ext>
              </a:extLst>
            </p:cNvPr>
            <p:cNvGrpSpPr/>
            <p:nvPr/>
          </p:nvGrpSpPr>
          <p:grpSpPr>
            <a:xfrm>
              <a:off x="7794781" y="3615167"/>
              <a:ext cx="3200401" cy="2206213"/>
              <a:chOff x="4679132" y="3117226"/>
              <a:chExt cx="3200401" cy="2206213"/>
            </a:xfrm>
          </p:grpSpPr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67FF808B-D94F-97B6-774E-AD7600417798}"/>
                  </a:ext>
                </a:extLst>
              </p:cNvPr>
              <p:cNvSpPr/>
              <p:nvPr/>
            </p:nvSpPr>
            <p:spPr>
              <a:xfrm rot="5400000">
                <a:off x="4992893" y="2803465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7A568E7-A6BF-ACC0-A1A9-20C90DCD7807}"/>
                  </a:ext>
                </a:extLst>
              </p:cNvPr>
              <p:cNvSpPr/>
              <p:nvPr/>
            </p:nvSpPr>
            <p:spPr>
              <a:xfrm>
                <a:off x="7146202" y="3639493"/>
                <a:ext cx="733331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64E3C1A-C29C-4E47-4207-1B43BDB13C2A}"/>
                </a:ext>
              </a:extLst>
            </p:cNvPr>
            <p:cNvGrpSpPr/>
            <p:nvPr/>
          </p:nvGrpSpPr>
          <p:grpSpPr>
            <a:xfrm rot="16200000">
              <a:off x="4666368" y="479169"/>
              <a:ext cx="2874429" cy="3397560"/>
              <a:chOff x="1914555" y="1069635"/>
              <a:chExt cx="2874429" cy="2206213"/>
            </a:xfrm>
          </p:grpSpPr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D17327F1-76F2-79FB-C734-103705469215}"/>
                  </a:ext>
                </a:extLst>
              </p:cNvPr>
              <p:cNvSpPr/>
              <p:nvPr/>
            </p:nvSpPr>
            <p:spPr>
              <a:xfrm rot="5400000">
                <a:off x="2228316" y="755874"/>
                <a:ext cx="2206213" cy="2833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B884D3B-51D9-B8C6-6B4D-71CE8019FF27}"/>
                  </a:ext>
                </a:extLst>
              </p:cNvPr>
              <p:cNvSpPr/>
              <p:nvPr/>
            </p:nvSpPr>
            <p:spPr>
              <a:xfrm>
                <a:off x="4381625" y="1591902"/>
                <a:ext cx="407359" cy="12493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5DD567-4720-CC2D-4F6E-3FA1F8728E3A}"/>
                </a:ext>
              </a:extLst>
            </p:cNvPr>
            <p:cNvGrpSpPr/>
            <p:nvPr/>
          </p:nvGrpSpPr>
          <p:grpSpPr>
            <a:xfrm>
              <a:off x="4499398" y="3028438"/>
              <a:ext cx="3258720" cy="565920"/>
              <a:chOff x="4499398" y="3028438"/>
              <a:chExt cx="3258720" cy="56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5" name="잉크 74">
                    <a:extLst>
                      <a:ext uri="{FF2B5EF4-FFF2-40B4-BE49-F238E27FC236}">
                        <a16:creationId xmlns:a16="http://schemas.microsoft.com/office/drawing/2014/main" id="{520BB1BA-55FF-7674-493A-C80E622388D1}"/>
                      </a:ext>
                    </a:extLst>
                  </p14:cNvPr>
                  <p14:cNvContentPartPr/>
                  <p14:nvPr/>
                </p14:nvContentPartPr>
                <p14:xfrm>
                  <a:off x="4499398" y="3230038"/>
                  <a:ext cx="1521000" cy="364320"/>
                </p14:xfrm>
              </p:contentPart>
            </mc:Choice>
            <mc:Fallback xmlns="">
              <p:pic>
                <p:nvPicPr>
                  <p:cNvPr id="75" name="잉크 74">
                    <a:extLst>
                      <a:ext uri="{FF2B5EF4-FFF2-40B4-BE49-F238E27FC236}">
                        <a16:creationId xmlns:a16="http://schemas.microsoft.com/office/drawing/2014/main" id="{520BB1BA-55FF-7674-493A-C80E622388D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90758" y="3221038"/>
                    <a:ext cx="1538640" cy="38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6" name="잉크 75">
                    <a:extLst>
                      <a:ext uri="{FF2B5EF4-FFF2-40B4-BE49-F238E27FC236}">
                        <a16:creationId xmlns:a16="http://schemas.microsoft.com/office/drawing/2014/main" id="{498F887F-552E-A7BE-DA88-E906919FBB68}"/>
                      </a:ext>
                    </a:extLst>
                  </p14:cNvPr>
                  <p14:cNvContentPartPr/>
                  <p14:nvPr/>
                </p14:nvContentPartPr>
                <p14:xfrm>
                  <a:off x="6147118" y="3150478"/>
                  <a:ext cx="551880" cy="283320"/>
                </p14:xfrm>
              </p:contentPart>
            </mc:Choice>
            <mc:Fallback xmlns="">
              <p:pic>
                <p:nvPicPr>
                  <p:cNvPr id="76" name="잉크 75">
                    <a:extLst>
                      <a:ext uri="{FF2B5EF4-FFF2-40B4-BE49-F238E27FC236}">
                        <a16:creationId xmlns:a16="http://schemas.microsoft.com/office/drawing/2014/main" id="{498F887F-552E-A7BE-DA88-E906919FBB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38478" y="3141838"/>
                    <a:ext cx="5695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7" name="잉크 76">
                    <a:extLst>
                      <a:ext uri="{FF2B5EF4-FFF2-40B4-BE49-F238E27FC236}">
                        <a16:creationId xmlns:a16="http://schemas.microsoft.com/office/drawing/2014/main" id="{D357B09D-430C-C874-33CF-45375B0F4651}"/>
                      </a:ext>
                    </a:extLst>
                  </p14:cNvPr>
                  <p14:cNvContentPartPr/>
                  <p14:nvPr/>
                </p14:nvContentPartPr>
                <p14:xfrm>
                  <a:off x="6622678" y="3158758"/>
                  <a:ext cx="281160" cy="310680"/>
                </p14:xfrm>
              </p:contentPart>
            </mc:Choice>
            <mc:Fallback xmlns="">
              <p:pic>
                <p:nvPicPr>
                  <p:cNvPr id="77" name="잉크 76">
                    <a:extLst>
                      <a:ext uri="{FF2B5EF4-FFF2-40B4-BE49-F238E27FC236}">
                        <a16:creationId xmlns:a16="http://schemas.microsoft.com/office/drawing/2014/main" id="{D357B09D-430C-C874-33CF-45375B0F46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613678" y="3150118"/>
                    <a:ext cx="298800" cy="32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8" name="잉크 77">
                    <a:extLst>
                      <a:ext uri="{FF2B5EF4-FFF2-40B4-BE49-F238E27FC236}">
                        <a16:creationId xmlns:a16="http://schemas.microsoft.com/office/drawing/2014/main" id="{4D912834-3A1B-D5E1-2CCD-A47A7F097FB0}"/>
                      </a:ext>
                    </a:extLst>
                  </p14:cNvPr>
                  <p14:cNvContentPartPr/>
                  <p14:nvPr/>
                </p14:nvContentPartPr>
                <p14:xfrm>
                  <a:off x="6831838" y="3028438"/>
                  <a:ext cx="285480" cy="385200"/>
                </p14:xfrm>
              </p:contentPart>
            </mc:Choice>
            <mc:Fallback xmlns="">
              <p:pic>
                <p:nvPicPr>
                  <p:cNvPr id="78" name="잉크 77">
                    <a:extLst>
                      <a:ext uri="{FF2B5EF4-FFF2-40B4-BE49-F238E27FC236}">
                        <a16:creationId xmlns:a16="http://schemas.microsoft.com/office/drawing/2014/main" id="{4D912834-3A1B-D5E1-2CCD-A47A7F097FB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22838" y="3019798"/>
                    <a:ext cx="303120" cy="40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9" name="잉크 78">
                    <a:extLst>
                      <a:ext uri="{FF2B5EF4-FFF2-40B4-BE49-F238E27FC236}">
                        <a16:creationId xmlns:a16="http://schemas.microsoft.com/office/drawing/2014/main" id="{7E148D20-0747-C4E9-82B9-8F9B57E74FF5}"/>
                      </a:ext>
                    </a:extLst>
                  </p14:cNvPr>
                  <p14:cNvContentPartPr/>
                  <p14:nvPr/>
                </p14:nvContentPartPr>
                <p14:xfrm>
                  <a:off x="7215598" y="3304558"/>
                  <a:ext cx="542520" cy="259200"/>
                </p14:xfrm>
              </p:contentPart>
            </mc:Choice>
            <mc:Fallback xmlns="">
              <p:pic>
                <p:nvPicPr>
                  <p:cNvPr id="79" name="잉크 78">
                    <a:extLst>
                      <a:ext uri="{FF2B5EF4-FFF2-40B4-BE49-F238E27FC236}">
                        <a16:creationId xmlns:a16="http://schemas.microsoft.com/office/drawing/2014/main" id="{7E148D20-0747-C4E9-82B9-8F9B57E74FF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06598" y="3295558"/>
                    <a:ext cx="560160" cy="27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C191F46-95D3-9B19-7756-05731E911D85}"/>
                    </a:ext>
                  </a:extLst>
                </p14:cNvPr>
                <p14:cNvContentPartPr/>
                <p14:nvPr/>
              </p14:nvContentPartPr>
              <p14:xfrm>
                <a:off x="7858198" y="3684718"/>
                <a:ext cx="208080" cy="4622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C191F46-95D3-9B19-7756-05731E911D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9558" y="3675718"/>
                  <a:ext cx="225720" cy="479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816A4BF-CD4C-E77E-7F00-F26A5E262E68}"/>
                </a:ext>
              </a:extLst>
            </p:cNvPr>
            <p:cNvGrpSpPr/>
            <p:nvPr/>
          </p:nvGrpSpPr>
          <p:grpSpPr>
            <a:xfrm>
              <a:off x="7853878" y="4432798"/>
              <a:ext cx="747720" cy="1342800"/>
              <a:chOff x="7853878" y="4432798"/>
              <a:chExt cx="747720" cy="134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71" name="잉크 70">
                    <a:extLst>
                      <a:ext uri="{FF2B5EF4-FFF2-40B4-BE49-F238E27FC236}">
                        <a16:creationId xmlns:a16="http://schemas.microsoft.com/office/drawing/2014/main" id="{CA3CEDB7-E18A-5731-E6D5-20E9E61E8F66}"/>
                      </a:ext>
                    </a:extLst>
                  </p14:cNvPr>
                  <p14:cNvContentPartPr/>
                  <p14:nvPr/>
                </p14:nvContentPartPr>
                <p14:xfrm>
                  <a:off x="7993918" y="4499398"/>
                  <a:ext cx="61560" cy="218880"/>
                </p14:xfrm>
              </p:contentPart>
            </mc:Choice>
            <mc:Fallback xmlns="">
              <p:pic>
                <p:nvPicPr>
                  <p:cNvPr id="71" name="잉크 70">
                    <a:extLst>
                      <a:ext uri="{FF2B5EF4-FFF2-40B4-BE49-F238E27FC236}">
                        <a16:creationId xmlns:a16="http://schemas.microsoft.com/office/drawing/2014/main" id="{CA3CEDB7-E18A-5731-E6D5-20E9E61E8F6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984918" y="4490398"/>
                    <a:ext cx="7920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72" name="잉크 71">
                    <a:extLst>
                      <a:ext uri="{FF2B5EF4-FFF2-40B4-BE49-F238E27FC236}">
                        <a16:creationId xmlns:a16="http://schemas.microsoft.com/office/drawing/2014/main" id="{C74F985F-9473-2D20-CC9C-5852ED23469B}"/>
                      </a:ext>
                    </a:extLst>
                  </p14:cNvPr>
                  <p14:cNvContentPartPr/>
                  <p14:nvPr/>
                </p14:nvContentPartPr>
                <p14:xfrm>
                  <a:off x="8223598" y="4504798"/>
                  <a:ext cx="117720" cy="229680"/>
                </p14:xfrm>
              </p:contentPart>
            </mc:Choice>
            <mc:Fallback xmlns="">
              <p:pic>
                <p:nvPicPr>
                  <p:cNvPr id="72" name="잉크 71">
                    <a:extLst>
                      <a:ext uri="{FF2B5EF4-FFF2-40B4-BE49-F238E27FC236}">
                        <a16:creationId xmlns:a16="http://schemas.microsoft.com/office/drawing/2014/main" id="{C74F985F-9473-2D20-CC9C-5852ED23469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214958" y="4496158"/>
                    <a:ext cx="13536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73" name="잉크 72">
                    <a:extLst>
                      <a:ext uri="{FF2B5EF4-FFF2-40B4-BE49-F238E27FC236}">
                        <a16:creationId xmlns:a16="http://schemas.microsoft.com/office/drawing/2014/main" id="{25256566-70AC-145F-E5DD-4FFFAB6E0242}"/>
                      </a:ext>
                    </a:extLst>
                  </p14:cNvPr>
                  <p14:cNvContentPartPr/>
                  <p14:nvPr/>
                </p14:nvContentPartPr>
                <p14:xfrm>
                  <a:off x="8453998" y="4432798"/>
                  <a:ext cx="147600" cy="279360"/>
                </p14:xfrm>
              </p:contentPart>
            </mc:Choice>
            <mc:Fallback xmlns="">
              <p:pic>
                <p:nvPicPr>
                  <p:cNvPr id="73" name="잉크 72">
                    <a:extLst>
                      <a:ext uri="{FF2B5EF4-FFF2-40B4-BE49-F238E27FC236}">
                        <a16:creationId xmlns:a16="http://schemas.microsoft.com/office/drawing/2014/main" id="{25256566-70AC-145F-E5DD-4FFFAB6E024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444998" y="4424158"/>
                    <a:ext cx="1652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74" name="잉크 73">
                    <a:extLst>
                      <a:ext uri="{FF2B5EF4-FFF2-40B4-BE49-F238E27FC236}">
                        <a16:creationId xmlns:a16="http://schemas.microsoft.com/office/drawing/2014/main" id="{51B8F8BE-8A93-B1E3-BAC2-6FA3B9547933}"/>
                      </a:ext>
                    </a:extLst>
                  </p14:cNvPr>
                  <p14:cNvContentPartPr/>
                  <p14:nvPr/>
                </p14:nvContentPartPr>
                <p14:xfrm>
                  <a:off x="7853878" y="4807198"/>
                  <a:ext cx="285480" cy="968400"/>
                </p14:xfrm>
              </p:contentPart>
            </mc:Choice>
            <mc:Fallback xmlns="">
              <p:pic>
                <p:nvPicPr>
                  <p:cNvPr id="74" name="잉크 73">
                    <a:extLst>
                      <a:ext uri="{FF2B5EF4-FFF2-40B4-BE49-F238E27FC236}">
                        <a16:creationId xmlns:a16="http://schemas.microsoft.com/office/drawing/2014/main" id="{51B8F8BE-8A93-B1E3-BAC2-6FA3B954793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845238" y="4798558"/>
                    <a:ext cx="303120" cy="9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709DD90-910A-2AA3-6306-D76D516C0306}"/>
                </a:ext>
              </a:extLst>
            </p:cNvPr>
            <p:cNvGrpSpPr/>
            <p:nvPr/>
          </p:nvGrpSpPr>
          <p:grpSpPr>
            <a:xfrm>
              <a:off x="9532558" y="4327318"/>
              <a:ext cx="592920" cy="792000"/>
              <a:chOff x="9532558" y="4327318"/>
              <a:chExt cx="592920" cy="792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8" name="잉크 67">
                    <a:extLst>
                      <a:ext uri="{FF2B5EF4-FFF2-40B4-BE49-F238E27FC236}">
                        <a16:creationId xmlns:a16="http://schemas.microsoft.com/office/drawing/2014/main" id="{F2F36D12-36C2-A4D6-E5AD-F62DCB21BF9A}"/>
                      </a:ext>
                    </a:extLst>
                  </p14:cNvPr>
                  <p14:cNvContentPartPr/>
                  <p14:nvPr/>
                </p14:nvContentPartPr>
                <p14:xfrm>
                  <a:off x="9532558" y="4327318"/>
                  <a:ext cx="91440" cy="792000"/>
                </p14:xfrm>
              </p:contentPart>
            </mc:Choice>
            <mc:Fallback xmlns="">
              <p:pic>
                <p:nvPicPr>
                  <p:cNvPr id="68" name="잉크 67">
                    <a:extLst>
                      <a:ext uri="{FF2B5EF4-FFF2-40B4-BE49-F238E27FC236}">
                        <a16:creationId xmlns:a16="http://schemas.microsoft.com/office/drawing/2014/main" id="{F2F36D12-36C2-A4D6-E5AD-F62DCB21BF9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523918" y="4318318"/>
                    <a:ext cx="109080" cy="80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69" name="잉크 68">
                    <a:extLst>
                      <a:ext uri="{FF2B5EF4-FFF2-40B4-BE49-F238E27FC236}">
                        <a16:creationId xmlns:a16="http://schemas.microsoft.com/office/drawing/2014/main" id="{5A7233AF-8389-83E1-ACE0-2ED84B60B05C}"/>
                      </a:ext>
                    </a:extLst>
                  </p14:cNvPr>
                  <p14:cNvContentPartPr/>
                  <p14:nvPr/>
                </p14:nvContentPartPr>
                <p14:xfrm>
                  <a:off x="9739198" y="4508758"/>
                  <a:ext cx="105120" cy="283680"/>
                </p14:xfrm>
              </p:contentPart>
            </mc:Choice>
            <mc:Fallback xmlns="">
              <p:pic>
                <p:nvPicPr>
                  <p:cNvPr id="69" name="잉크 68">
                    <a:extLst>
                      <a:ext uri="{FF2B5EF4-FFF2-40B4-BE49-F238E27FC236}">
                        <a16:creationId xmlns:a16="http://schemas.microsoft.com/office/drawing/2014/main" id="{5A7233AF-8389-83E1-ACE0-2ED84B60B05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730558" y="4499758"/>
                    <a:ext cx="122760" cy="30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70" name="잉크 69">
                    <a:extLst>
                      <a:ext uri="{FF2B5EF4-FFF2-40B4-BE49-F238E27FC236}">
                        <a16:creationId xmlns:a16="http://schemas.microsoft.com/office/drawing/2014/main" id="{99AA6BC5-7127-FE5A-41B0-C61D22900954}"/>
                      </a:ext>
                    </a:extLst>
                  </p14:cNvPr>
                  <p14:cNvContentPartPr/>
                  <p14:nvPr/>
                </p14:nvContentPartPr>
                <p14:xfrm>
                  <a:off x="9928918" y="4569598"/>
                  <a:ext cx="196560" cy="295200"/>
                </p14:xfrm>
              </p:contentPart>
            </mc:Choice>
            <mc:Fallback xmlns="">
              <p:pic>
                <p:nvPicPr>
                  <p:cNvPr id="70" name="잉크 69">
                    <a:extLst>
                      <a:ext uri="{FF2B5EF4-FFF2-40B4-BE49-F238E27FC236}">
                        <a16:creationId xmlns:a16="http://schemas.microsoft.com/office/drawing/2014/main" id="{99AA6BC5-7127-FE5A-41B0-C61D2290095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920278" y="4560958"/>
                    <a:ext cx="214200" cy="312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C0FB259-02E6-F962-29FE-BB53F7DB306B}"/>
                    </a:ext>
                  </a:extLst>
                </p14:cNvPr>
                <p14:cNvContentPartPr/>
                <p14:nvPr/>
              </p14:nvContentPartPr>
              <p14:xfrm>
                <a:off x="5658238" y="1729198"/>
                <a:ext cx="915840" cy="145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C0FB259-02E6-F962-29FE-BB53F7DB30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9238" y="1720198"/>
                  <a:ext cx="933480" cy="16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4A3477F-44D4-A54E-A747-126811DDCC5B}"/>
                </a:ext>
              </a:extLst>
            </p:cNvPr>
            <p:cNvGrpSpPr/>
            <p:nvPr/>
          </p:nvGrpSpPr>
          <p:grpSpPr>
            <a:xfrm>
              <a:off x="5929678" y="1412038"/>
              <a:ext cx="419040" cy="221760"/>
              <a:chOff x="5929678" y="1412038"/>
              <a:chExt cx="419040" cy="221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65" name="잉크 64">
                    <a:extLst>
                      <a:ext uri="{FF2B5EF4-FFF2-40B4-BE49-F238E27FC236}">
                        <a16:creationId xmlns:a16="http://schemas.microsoft.com/office/drawing/2014/main" id="{A9015208-5C74-27E1-0069-826A308D6C26}"/>
                      </a:ext>
                    </a:extLst>
                  </p14:cNvPr>
                  <p14:cNvContentPartPr/>
                  <p14:nvPr/>
                </p14:nvContentPartPr>
                <p14:xfrm>
                  <a:off x="5929678" y="1430398"/>
                  <a:ext cx="18720" cy="114120"/>
                </p14:xfrm>
              </p:contentPart>
            </mc:Choice>
            <mc:Fallback xmlns="">
              <p:pic>
                <p:nvPicPr>
                  <p:cNvPr id="65" name="잉크 64">
                    <a:extLst>
                      <a:ext uri="{FF2B5EF4-FFF2-40B4-BE49-F238E27FC236}">
                        <a16:creationId xmlns:a16="http://schemas.microsoft.com/office/drawing/2014/main" id="{A9015208-5C74-27E1-0069-826A308D6C2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921038" y="1421398"/>
                    <a:ext cx="363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66" name="잉크 65">
                    <a:extLst>
                      <a:ext uri="{FF2B5EF4-FFF2-40B4-BE49-F238E27FC236}">
                        <a16:creationId xmlns:a16="http://schemas.microsoft.com/office/drawing/2014/main" id="{7E083963-B216-13DC-59D0-A5585BA46845}"/>
                      </a:ext>
                    </a:extLst>
                  </p14:cNvPr>
                  <p14:cNvContentPartPr/>
                  <p14:nvPr/>
                </p14:nvContentPartPr>
                <p14:xfrm>
                  <a:off x="6038398" y="1412038"/>
                  <a:ext cx="182520" cy="119520"/>
                </p14:xfrm>
              </p:contentPart>
            </mc:Choice>
            <mc:Fallback xmlns="">
              <p:pic>
                <p:nvPicPr>
                  <p:cNvPr id="66" name="잉크 65">
                    <a:extLst>
                      <a:ext uri="{FF2B5EF4-FFF2-40B4-BE49-F238E27FC236}">
                        <a16:creationId xmlns:a16="http://schemas.microsoft.com/office/drawing/2014/main" id="{7E083963-B216-13DC-59D0-A5585BA4684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029398" y="1403398"/>
                    <a:ext cx="2001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67" name="잉크 66">
                    <a:extLst>
                      <a:ext uri="{FF2B5EF4-FFF2-40B4-BE49-F238E27FC236}">
                        <a16:creationId xmlns:a16="http://schemas.microsoft.com/office/drawing/2014/main" id="{001EBC31-990A-FC38-61B6-8C380D0D5545}"/>
                      </a:ext>
                    </a:extLst>
                  </p14:cNvPr>
                  <p14:cNvContentPartPr/>
                  <p14:nvPr/>
                </p14:nvContentPartPr>
                <p14:xfrm>
                  <a:off x="6217318" y="1421038"/>
                  <a:ext cx="131400" cy="212760"/>
                </p14:xfrm>
              </p:contentPart>
            </mc:Choice>
            <mc:Fallback xmlns=""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001EBC31-990A-FC38-61B6-8C380D0D554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208318" y="1412398"/>
                    <a:ext cx="149040" cy="230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42D772F-9614-FADE-8E02-D19473DF7CE9}"/>
              </a:ext>
            </a:extLst>
          </p:cNvPr>
          <p:cNvSpPr txBox="1"/>
          <p:nvPr/>
        </p:nvSpPr>
        <p:spPr>
          <a:xfrm>
            <a:off x="778598" y="2056306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한쪽의 각도만 알고 있어도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한쪽의 각도는 쉽게 </a:t>
            </a:r>
            <a:r>
              <a:rPr lang="ko-KR" altLang="en-US" dirty="0" err="1"/>
              <a:t>알수</a:t>
            </a:r>
            <a:r>
              <a:rPr lang="ko-KR" altLang="en-US" dirty="0"/>
              <a:t> </a:t>
            </a:r>
            <a:r>
              <a:rPr lang="ko-KR" altLang="en-US" dirty="0" err="1"/>
              <a:t>있다는것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77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A294557-7552-DA46-49B1-EF1EBF8007C0}"/>
                  </a:ext>
                </a:extLst>
              </p14:cNvPr>
              <p14:cNvContentPartPr/>
              <p14:nvPr/>
            </p14:nvContentPartPr>
            <p14:xfrm>
              <a:off x="4009800" y="2389051"/>
              <a:ext cx="2086200" cy="9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A294557-7552-DA46-49B1-EF1EBF800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1160" y="2380051"/>
                <a:ext cx="21038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0A6F039E-B838-97BC-CA05-93F30E4A1B48}"/>
              </a:ext>
            </a:extLst>
          </p:cNvPr>
          <p:cNvGrpSpPr/>
          <p:nvPr/>
        </p:nvGrpSpPr>
        <p:grpSpPr>
          <a:xfrm>
            <a:off x="3909720" y="2380951"/>
            <a:ext cx="2309760" cy="2046960"/>
            <a:chOff x="3068398" y="1928278"/>
            <a:chExt cx="2309760" cy="20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7BA0988-032D-ABAE-A9B7-F73D221B3BF8}"/>
                    </a:ext>
                  </a:extLst>
                </p14:cNvPr>
                <p14:cNvContentPartPr/>
                <p14:nvPr/>
              </p14:nvContentPartPr>
              <p14:xfrm>
                <a:off x="3068398" y="1928278"/>
                <a:ext cx="2309760" cy="20469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7BA0988-032D-ABAE-A9B7-F73D221B3B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59758" y="1919278"/>
                  <a:ext cx="2327400" cy="20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9FA0C30-A6CC-4074-6D0B-E8E7DB56DCE2}"/>
                    </a:ext>
                  </a:extLst>
                </p14:cNvPr>
                <p14:cNvContentPartPr/>
                <p14:nvPr/>
              </p14:nvContentPartPr>
              <p14:xfrm>
                <a:off x="3168478" y="1955278"/>
                <a:ext cx="553320" cy="4492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9FA0C30-A6CC-4074-6D0B-E8E7DB56DC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9478" y="1946278"/>
                  <a:ext cx="5709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B3FC940-606C-20DF-F743-DB312EB9807B}"/>
                    </a:ext>
                  </a:extLst>
                </p14:cNvPr>
                <p14:cNvContentPartPr/>
                <p14:nvPr/>
              </p14:nvContentPartPr>
              <p14:xfrm>
                <a:off x="4777678" y="2045998"/>
                <a:ext cx="428400" cy="4618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B3FC940-606C-20DF-F743-DB312EB980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8678" y="2036998"/>
                  <a:ext cx="4460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51A647F-AFF4-941A-81D5-7BC3A456A6F2}"/>
                    </a:ext>
                  </a:extLst>
                </p14:cNvPr>
                <p14:cNvContentPartPr/>
                <p14:nvPr/>
              </p14:nvContentPartPr>
              <p14:xfrm>
                <a:off x="3720718" y="2407798"/>
                <a:ext cx="1036080" cy="1040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51A647F-AFF4-941A-81D5-7BC3A456A6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2078" y="2399158"/>
                  <a:ext cx="105372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634DD80-9921-0334-5966-2A56A333FFF5}"/>
                    </a:ext>
                  </a:extLst>
                </p14:cNvPr>
                <p14:cNvContentPartPr/>
                <p14:nvPr/>
              </p14:nvContentPartPr>
              <p14:xfrm>
                <a:off x="3702358" y="2426158"/>
                <a:ext cx="1051920" cy="1026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634DD80-9921-0334-5966-2A56A333FF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3358" y="2417158"/>
                  <a:ext cx="106956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F8077B0-657F-18F7-9EFA-2DDC6080320B}"/>
                    </a:ext>
                  </a:extLst>
                </p14:cNvPr>
                <p14:cNvContentPartPr/>
                <p14:nvPr/>
              </p14:nvContentPartPr>
              <p14:xfrm>
                <a:off x="3245878" y="3458278"/>
                <a:ext cx="448200" cy="398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F8077B0-657F-18F7-9EFA-2DDC608032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7238" y="3449278"/>
                  <a:ext cx="465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1D5BDD6-BEAE-48D3-8A44-DC9B28871FAA}"/>
                    </a:ext>
                  </a:extLst>
                </p14:cNvPr>
                <p14:cNvContentPartPr/>
                <p14:nvPr/>
              </p14:nvContentPartPr>
              <p14:xfrm>
                <a:off x="4698838" y="3457918"/>
                <a:ext cx="469800" cy="480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1D5BDD6-BEAE-48D3-8A44-DC9B28871F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9838" y="3449278"/>
                  <a:ext cx="487440" cy="49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9DDC24-78C6-49F3-3352-8577508910C1}"/>
              </a:ext>
            </a:extLst>
          </p:cNvPr>
          <p:cNvSpPr txBox="1"/>
          <p:nvPr/>
        </p:nvSpPr>
        <p:spPr>
          <a:xfrm>
            <a:off x="479834" y="765707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 </a:t>
            </a:r>
            <a:r>
              <a:rPr lang="ko-KR" altLang="en-US" dirty="0"/>
              <a:t>값이 클수록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값은 줄어든다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08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8FDF18-8A5D-AEA1-DD67-77D72D7B825F}"/>
              </a:ext>
            </a:extLst>
          </p:cNvPr>
          <p:cNvSpPr/>
          <p:nvPr/>
        </p:nvSpPr>
        <p:spPr>
          <a:xfrm rot="16200000">
            <a:off x="3204928" y="-2154728"/>
            <a:ext cx="6310266" cy="110723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DB55C-7AC7-D989-9E17-56FEAD6996C6}"/>
              </a:ext>
            </a:extLst>
          </p:cNvPr>
          <p:cNvSpPr/>
          <p:nvPr/>
        </p:nvSpPr>
        <p:spPr>
          <a:xfrm>
            <a:off x="2485175" y="2842785"/>
            <a:ext cx="262551" cy="1077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1F764-D7B1-61A4-F8A8-CEA75C37E55D}"/>
              </a:ext>
            </a:extLst>
          </p:cNvPr>
          <p:cNvSpPr/>
          <p:nvPr/>
        </p:nvSpPr>
        <p:spPr>
          <a:xfrm>
            <a:off x="7009646" y="2073241"/>
            <a:ext cx="615636" cy="588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051F24-2582-8C1E-87F8-63FD2199809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185780" cy="7197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AADE7F-4CF3-1057-9089-7BBE7441AF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073241"/>
            <a:ext cx="6185780" cy="1308227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4F5003-C072-2B33-A31A-7E0E3AE6C0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801416" cy="7197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9035B1F-39B9-1AA8-8FFB-46129AA3FBEA}"/>
                  </a:ext>
                </a:extLst>
              </p14:cNvPr>
              <p14:cNvContentPartPr/>
              <p14:nvPr/>
            </p14:nvContentPartPr>
            <p14:xfrm>
              <a:off x="2742195" y="2980969"/>
              <a:ext cx="8280" cy="162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9035B1F-39B9-1AA8-8FFB-46129AA3FB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555" y="2972329"/>
                <a:ext cx="25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5A3E15D-7CDD-3A23-4D07-0F86FC737975}"/>
                  </a:ext>
                </a:extLst>
              </p14:cNvPr>
              <p14:cNvContentPartPr/>
              <p14:nvPr/>
            </p14:nvContentPartPr>
            <p14:xfrm>
              <a:off x="7010100" y="2089150"/>
              <a:ext cx="14040" cy="539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5A3E15D-7CDD-3A23-4D07-0F86FC737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1100" y="2080150"/>
                <a:ext cx="316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90162E5-F867-83E6-297A-483E3D3A2E41}"/>
                  </a:ext>
                </a:extLst>
              </p14:cNvPr>
              <p14:cNvContentPartPr/>
              <p14:nvPr/>
            </p14:nvContentPartPr>
            <p14:xfrm>
              <a:off x="2736540" y="3161995"/>
              <a:ext cx="3600" cy="158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90162E5-F867-83E6-297A-483E3D3A2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7900" y="3153355"/>
                <a:ext cx="21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6E8890D-C2AB-ED5F-EF7E-12E54399102F}"/>
                  </a:ext>
                </a:extLst>
              </p14:cNvPr>
              <p14:cNvContentPartPr/>
              <p14:nvPr/>
            </p14:nvContentPartPr>
            <p14:xfrm>
              <a:off x="7000560" y="2654175"/>
              <a:ext cx="561960" cy="90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6E8890D-C2AB-ED5F-EF7E-12E5439910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1920" y="2645535"/>
                <a:ext cx="57960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26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8FDF18-8A5D-AEA1-DD67-77D72D7B825F}"/>
              </a:ext>
            </a:extLst>
          </p:cNvPr>
          <p:cNvSpPr/>
          <p:nvPr/>
        </p:nvSpPr>
        <p:spPr>
          <a:xfrm rot="16200000">
            <a:off x="3204928" y="-2154728"/>
            <a:ext cx="6310266" cy="110723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DB55C-7AC7-D989-9E17-56FEAD6996C6}"/>
              </a:ext>
            </a:extLst>
          </p:cNvPr>
          <p:cNvSpPr/>
          <p:nvPr/>
        </p:nvSpPr>
        <p:spPr>
          <a:xfrm>
            <a:off x="2485175" y="2842785"/>
            <a:ext cx="262551" cy="1077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1F764-D7B1-61A4-F8A8-CEA75C37E55D}"/>
              </a:ext>
            </a:extLst>
          </p:cNvPr>
          <p:cNvSpPr/>
          <p:nvPr/>
        </p:nvSpPr>
        <p:spPr>
          <a:xfrm>
            <a:off x="7009646" y="2073241"/>
            <a:ext cx="615636" cy="5884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051F24-2582-8C1E-87F8-63FD2199809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185780" cy="719752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AADE7F-4CF3-1057-9089-7BBE7441AF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073241"/>
            <a:ext cx="6185780" cy="1308227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4F5003-C072-2B33-A31A-7E0E3AE6C0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6"/>
            <a:ext cx="6801416" cy="719752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9ED96-7A82-4DDF-8587-C3F27A3E5FBF}"/>
              </a:ext>
            </a:extLst>
          </p:cNvPr>
          <p:cNvSpPr/>
          <p:nvPr/>
        </p:nvSpPr>
        <p:spPr>
          <a:xfrm>
            <a:off x="10719680" y="2073240"/>
            <a:ext cx="615636" cy="5884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99AFF7-EFC0-AB47-7E19-E583A6AFBD1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073240"/>
            <a:ext cx="9895813" cy="130822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3E1C5-729A-6FBE-A72B-5057EE2A1F3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5"/>
            <a:ext cx="9895813" cy="719753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0367AA-70A4-DF18-B1AB-D94E6E35A43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866" y="2661714"/>
            <a:ext cx="10511450" cy="719754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FDF478-7FE0-8D9A-3A0B-34299CDC4F2A}"/>
              </a:ext>
            </a:extLst>
          </p:cNvPr>
          <p:cNvSpPr txBox="1"/>
          <p:nvPr/>
        </p:nvSpPr>
        <p:spPr>
          <a:xfrm>
            <a:off x="457199" y="597711"/>
            <a:ext cx="6276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en-US" altLang="ko-KR" dirty="0"/>
              <a:t>z </a:t>
            </a:r>
            <a:r>
              <a:rPr lang="ko-KR" altLang="en-US" dirty="0"/>
              <a:t>값을 말하면 그 비율은 </a:t>
            </a:r>
            <a:r>
              <a:rPr lang="en-US" altLang="ko-KR" dirty="0"/>
              <a:t>z</a:t>
            </a:r>
            <a:r>
              <a:rPr lang="ko-KR" altLang="en-US" dirty="0"/>
              <a:t>값에 의해서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가 얼마 이므로 </a:t>
            </a:r>
            <a:r>
              <a:rPr lang="en-US" altLang="ko-KR" dirty="0"/>
              <a:t>x1 =&gt; x2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4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F40CEC1-9AC1-2A7B-6857-9519F463785B}"/>
              </a:ext>
            </a:extLst>
          </p:cNvPr>
          <p:cNvSpPr/>
          <p:nvPr/>
        </p:nvSpPr>
        <p:spPr>
          <a:xfrm rot="16200000">
            <a:off x="3204928" y="-2154728"/>
            <a:ext cx="6310266" cy="110723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2A0538-E0BF-CFED-233D-1049DC8E9BC7}"/>
              </a:ext>
            </a:extLst>
          </p:cNvPr>
          <p:cNvCxnSpPr>
            <a:cxnSpLocks/>
          </p:cNvCxnSpPr>
          <p:nvPr/>
        </p:nvCxnSpPr>
        <p:spPr>
          <a:xfrm flipH="1">
            <a:off x="0" y="3381468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49EDE1-426A-F587-9481-14086013DF0A}"/>
              </a:ext>
            </a:extLst>
          </p:cNvPr>
          <p:cNvSpPr txBox="1"/>
          <p:nvPr/>
        </p:nvSpPr>
        <p:spPr>
          <a:xfrm>
            <a:off x="428625" y="676275"/>
            <a:ext cx="3435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직각 삼각형 </a:t>
            </a:r>
            <a:r>
              <a:rPr lang="en-US" altLang="ko-KR" dirty="0"/>
              <a:t>2</a:t>
            </a:r>
            <a:r>
              <a:rPr lang="ko-KR" altLang="en-US" dirty="0"/>
              <a:t>개가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tan</a:t>
            </a:r>
            <a:r>
              <a:rPr lang="ko-KR" altLang="en-US" dirty="0"/>
              <a:t>가 나오게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Tan</a:t>
            </a:r>
            <a:r>
              <a:rPr lang="ko-KR" altLang="en-US" dirty="0"/>
              <a:t>는 높이 </a:t>
            </a:r>
            <a:r>
              <a:rPr lang="en-US" altLang="ko-KR" dirty="0"/>
              <a:t>/ </a:t>
            </a:r>
            <a:r>
              <a:rPr lang="ko-KR" altLang="en-US" dirty="0"/>
              <a:t>밑변의 비율 </a:t>
            </a:r>
            <a:endParaRPr lang="en-US" altLang="ko-KR" dirty="0"/>
          </a:p>
          <a:p>
            <a:r>
              <a:rPr lang="en-US" altLang="ko-KR" dirty="0"/>
              <a:t>Y * tan(</a:t>
            </a:r>
            <a:r>
              <a:rPr lang="en-US" altLang="ko-KR" dirty="0" err="1"/>
              <a:t>Fov</a:t>
            </a:r>
            <a:r>
              <a:rPr lang="ko-KR" altLang="en-US" dirty="0"/>
              <a:t> </a:t>
            </a:r>
            <a:r>
              <a:rPr lang="en-US" altLang="ko-KR" dirty="0"/>
              <a:t>/ 2) * Z =&gt; </a:t>
            </a: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2F3CD73-CCFB-9DA8-552D-F10B2F5B9C97}"/>
              </a:ext>
            </a:extLst>
          </p:cNvPr>
          <p:cNvSpPr/>
          <p:nvPr/>
        </p:nvSpPr>
        <p:spPr>
          <a:xfrm flipH="1">
            <a:off x="823859" y="676276"/>
            <a:ext cx="9472665" cy="2705192"/>
          </a:xfrm>
          <a:prstGeom prst="rt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1096A-BFE6-4BDC-013D-6BE49F7CD78C}"/>
              </a:ext>
            </a:extLst>
          </p:cNvPr>
          <p:cNvSpPr txBox="1"/>
          <p:nvPr/>
        </p:nvSpPr>
        <p:spPr>
          <a:xfrm>
            <a:off x="9958725" y="346207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= 30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2E351-2997-58B9-2F94-BFD83EA46019}"/>
              </a:ext>
            </a:extLst>
          </p:cNvPr>
          <p:cNvSpPr txBox="1"/>
          <p:nvPr/>
        </p:nvSpPr>
        <p:spPr>
          <a:xfrm>
            <a:off x="10407726" y="162742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0D4423-DBF7-FEC5-A3D1-93E4D49DD6A7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 flipV="1">
            <a:off x="823859" y="676276"/>
            <a:ext cx="9472665" cy="2705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450D7AC-B655-8377-DFAB-909201CAB826}"/>
                  </a:ext>
                </a:extLst>
              </p14:cNvPr>
              <p14:cNvContentPartPr/>
              <p14:nvPr/>
            </p14:nvContentPartPr>
            <p14:xfrm>
              <a:off x="2428680" y="2647455"/>
              <a:ext cx="57960" cy="21960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450D7AC-B655-8377-DFAB-909201CAB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680" y="2638815"/>
                <a:ext cx="75600" cy="2213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C6B8D8-8880-E265-20F5-0B300E50CA1E}"/>
              </a:ext>
            </a:extLst>
          </p:cNvPr>
          <p:cNvCxnSpPr>
            <a:cxnSpLocks/>
            <a:stCxn id="8" idx="4"/>
            <a:endCxn id="32" idx="2"/>
          </p:cNvCxnSpPr>
          <p:nvPr/>
        </p:nvCxnSpPr>
        <p:spPr>
          <a:xfrm flipV="1">
            <a:off x="823859" y="1587035"/>
            <a:ext cx="6358690" cy="1794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3C6C4-68A4-7615-CC4A-5703D855F3D9}"/>
              </a:ext>
            </a:extLst>
          </p:cNvPr>
          <p:cNvGrpSpPr/>
          <p:nvPr/>
        </p:nvGrpSpPr>
        <p:grpSpPr>
          <a:xfrm>
            <a:off x="7182549" y="1531434"/>
            <a:ext cx="967676" cy="1038698"/>
            <a:chOff x="6947599" y="1608755"/>
            <a:chExt cx="967676" cy="103869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2869872-489F-E151-FF31-45A4D9820DE0}"/>
                </a:ext>
              </a:extLst>
            </p:cNvPr>
            <p:cNvSpPr/>
            <p:nvPr/>
          </p:nvSpPr>
          <p:spPr>
            <a:xfrm>
              <a:off x="7003200" y="1650615"/>
              <a:ext cx="912075" cy="996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CE9A62-B901-A085-4483-1C45D9FEA14A}"/>
                </a:ext>
              </a:extLst>
            </p:cNvPr>
            <p:cNvSpPr/>
            <p:nvPr/>
          </p:nvSpPr>
          <p:spPr>
            <a:xfrm>
              <a:off x="6947599" y="1608755"/>
              <a:ext cx="111202" cy="1112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CC6EF83-3681-AADE-E3CE-AED2A25D9B5E}"/>
              </a:ext>
            </a:extLst>
          </p:cNvPr>
          <p:cNvSpPr txBox="1"/>
          <p:nvPr/>
        </p:nvSpPr>
        <p:spPr>
          <a:xfrm>
            <a:off x="6900260" y="83695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 * 1.0f &lt;= z </a:t>
            </a:r>
            <a:r>
              <a:rPr lang="ko-KR" altLang="en-US" dirty="0"/>
              <a:t>식이 들어가줘야 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4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DB9A0A1-F67C-1095-01F0-590EC0AA66F1}"/>
              </a:ext>
            </a:extLst>
          </p:cNvPr>
          <p:cNvSpPr/>
          <p:nvPr/>
        </p:nvSpPr>
        <p:spPr>
          <a:xfrm rot="16200000">
            <a:off x="2549263" y="1404201"/>
            <a:ext cx="5901384" cy="404959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7FED169-ACF8-2AFA-4356-50131364D86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475157" y="1968918"/>
            <a:ext cx="6626061" cy="1460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66EB67-07C0-EAE6-D105-3AD53C872460}"/>
              </a:ext>
            </a:extLst>
          </p:cNvPr>
          <p:cNvGrpSpPr/>
          <p:nvPr/>
        </p:nvGrpSpPr>
        <p:grpSpPr>
          <a:xfrm>
            <a:off x="10101218" y="1913317"/>
            <a:ext cx="967676" cy="1038698"/>
            <a:chOff x="6947599" y="1608755"/>
            <a:chExt cx="967676" cy="10386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FDE9E9-D83E-078C-DC13-CE5BC86E4600}"/>
                </a:ext>
              </a:extLst>
            </p:cNvPr>
            <p:cNvSpPr/>
            <p:nvPr/>
          </p:nvSpPr>
          <p:spPr>
            <a:xfrm>
              <a:off x="7003200" y="1650615"/>
              <a:ext cx="912075" cy="996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A1FFE3-56DD-12C8-ACB7-91FF8ACED589}"/>
                </a:ext>
              </a:extLst>
            </p:cNvPr>
            <p:cNvSpPr/>
            <p:nvPr/>
          </p:nvSpPr>
          <p:spPr>
            <a:xfrm>
              <a:off x="6947599" y="1608755"/>
              <a:ext cx="111202" cy="1112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1075CB-9335-D21D-B843-E00B3D82170B}"/>
              </a:ext>
            </a:extLst>
          </p:cNvPr>
          <p:cNvGrpSpPr/>
          <p:nvPr/>
        </p:nvGrpSpPr>
        <p:grpSpPr>
          <a:xfrm>
            <a:off x="3209520" y="2914215"/>
            <a:ext cx="5031000" cy="799920"/>
            <a:chOff x="3209520" y="2914215"/>
            <a:chExt cx="5031000" cy="7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9EF9506-F8F3-5B13-7D95-8CB868939947}"/>
                    </a:ext>
                  </a:extLst>
                </p14:cNvPr>
                <p14:cNvContentPartPr/>
                <p14:nvPr/>
              </p14:nvContentPartPr>
              <p14:xfrm>
                <a:off x="4005480" y="3114375"/>
                <a:ext cx="148320" cy="599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9EF9506-F8F3-5B13-7D95-8CB8689399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6480" y="3105735"/>
                  <a:ext cx="1659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C821BF6-2197-D14A-1D76-1003104CB0DC}"/>
                    </a:ext>
                  </a:extLst>
                </p14:cNvPr>
                <p14:cNvContentPartPr/>
                <p14:nvPr/>
              </p14:nvContentPartPr>
              <p14:xfrm>
                <a:off x="4268280" y="3104295"/>
                <a:ext cx="141840" cy="149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C821BF6-2197-D14A-1D76-1003104CB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9640" y="3095655"/>
                  <a:ext cx="159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DC42F1-BF04-0B8E-FBF9-CD57FCD78023}"/>
                    </a:ext>
                  </a:extLst>
                </p14:cNvPr>
                <p14:cNvContentPartPr/>
                <p14:nvPr/>
              </p14:nvContentPartPr>
              <p14:xfrm>
                <a:off x="4409760" y="3076215"/>
                <a:ext cx="38520" cy="244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DC42F1-BF04-0B8E-FBF9-CD57FCD780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0760" y="3067575"/>
                  <a:ext cx="56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5288972-BC4A-B263-90FF-241033EC9911}"/>
                    </a:ext>
                  </a:extLst>
                </p14:cNvPr>
                <p14:cNvContentPartPr/>
                <p14:nvPr/>
              </p14:nvContentPartPr>
              <p14:xfrm>
                <a:off x="4540080" y="3044175"/>
                <a:ext cx="242640" cy="262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5288972-BC4A-B263-90FF-241033EC99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1440" y="3035535"/>
                  <a:ext cx="260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911331D-F22E-CC4C-B1B5-372D31ADD750}"/>
                    </a:ext>
                  </a:extLst>
                </p14:cNvPr>
                <p14:cNvContentPartPr/>
                <p14:nvPr/>
              </p14:nvContentPartPr>
              <p14:xfrm>
                <a:off x="3209520" y="3418215"/>
                <a:ext cx="5031000" cy="781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911331D-F22E-CC4C-B1B5-372D31ADD7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0880" y="3409575"/>
                  <a:ext cx="5048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3DED33A-3FD0-91F5-2EA4-DE0ED3EBA378}"/>
                    </a:ext>
                  </a:extLst>
                </p14:cNvPr>
                <p14:cNvContentPartPr/>
                <p14:nvPr/>
              </p14:nvContentPartPr>
              <p14:xfrm>
                <a:off x="5054880" y="2914215"/>
                <a:ext cx="240120" cy="185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3DED33A-3FD0-91F5-2EA4-DE0ED3EBA3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6240" y="2905575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79D9EDD-DADA-3EAD-E696-1345C01A5A89}"/>
                    </a:ext>
                  </a:extLst>
                </p14:cNvPr>
                <p14:cNvContentPartPr/>
                <p14:nvPr/>
              </p14:nvContentPartPr>
              <p14:xfrm>
                <a:off x="5167560" y="2943015"/>
                <a:ext cx="23760" cy="207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79D9EDD-DADA-3EAD-E696-1345C01A5A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8920" y="2934375"/>
                  <a:ext cx="41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197DAA5-2A96-010A-98E0-0AB3EDF0C315}"/>
                    </a:ext>
                  </a:extLst>
                </p14:cNvPr>
                <p14:cNvContentPartPr/>
                <p14:nvPr/>
              </p14:nvContentPartPr>
              <p14:xfrm>
                <a:off x="5226240" y="2933295"/>
                <a:ext cx="414000" cy="277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197DAA5-2A96-010A-98E0-0AB3EDF0C3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7240" y="2924655"/>
                  <a:ext cx="431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A050811-7DED-F4E4-720A-9382F2C3D0FC}"/>
                    </a:ext>
                  </a:extLst>
                </p14:cNvPr>
                <p14:cNvContentPartPr/>
                <p14:nvPr/>
              </p14:nvContentPartPr>
              <p14:xfrm>
                <a:off x="5476440" y="2952015"/>
                <a:ext cx="317160" cy="104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A050811-7DED-F4E4-720A-9382F2C3D0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7800" y="2943375"/>
                  <a:ext cx="3348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CE31D2-4BCD-609C-4F7B-AA864A030305}"/>
              </a:ext>
            </a:extLst>
          </p:cNvPr>
          <p:cNvGrpSpPr/>
          <p:nvPr/>
        </p:nvGrpSpPr>
        <p:grpSpPr>
          <a:xfrm>
            <a:off x="5019240" y="1567815"/>
            <a:ext cx="677880" cy="273240"/>
            <a:chOff x="5019240" y="1567815"/>
            <a:chExt cx="6778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1AE891E-EFDB-5794-FC13-9DD7F027F52D}"/>
                    </a:ext>
                  </a:extLst>
                </p14:cNvPr>
                <p14:cNvContentPartPr/>
                <p14:nvPr/>
              </p14:nvContentPartPr>
              <p14:xfrm>
                <a:off x="5019240" y="1627575"/>
                <a:ext cx="307080" cy="183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1AE891E-EFDB-5794-FC13-9DD7F027F5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0600" y="1618935"/>
                  <a:ext cx="324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B4FE187-5CB4-A0D7-3471-4CF6732BED5E}"/>
                    </a:ext>
                  </a:extLst>
                </p14:cNvPr>
                <p14:cNvContentPartPr/>
                <p14:nvPr/>
              </p14:nvContentPartPr>
              <p14:xfrm>
                <a:off x="5331000" y="1618215"/>
                <a:ext cx="167040" cy="2228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B4FE187-5CB4-A0D7-3471-4CF6732BED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2000" y="1609215"/>
                  <a:ext cx="184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41A6918-B8D8-CEFF-29E5-663ACBD8B826}"/>
                    </a:ext>
                  </a:extLst>
                </p14:cNvPr>
                <p14:cNvContentPartPr/>
                <p14:nvPr/>
              </p14:nvContentPartPr>
              <p14:xfrm>
                <a:off x="5512080" y="1567815"/>
                <a:ext cx="185040" cy="225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41A6918-B8D8-CEFF-29E5-663ACBD8B8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3080" y="1558815"/>
                  <a:ext cx="2026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1FE91C4-7513-8F82-9C6E-D18A9319872F}"/>
                  </a:ext>
                </a:extLst>
              </p14:cNvPr>
              <p14:cNvContentPartPr/>
              <p14:nvPr/>
            </p14:nvContentPartPr>
            <p14:xfrm>
              <a:off x="3571680" y="3571575"/>
              <a:ext cx="2238120" cy="1054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1FE91C4-7513-8F82-9C6E-D18A931987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3040" y="3562935"/>
                <a:ext cx="225576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B2DF9B-E8B8-75A4-375F-034D3E0D9591}"/>
              </a:ext>
            </a:extLst>
          </p:cNvPr>
          <p:cNvSpPr txBox="1"/>
          <p:nvPr/>
        </p:nvSpPr>
        <p:spPr>
          <a:xfrm>
            <a:off x="7962900" y="146469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r>
              <a:rPr lang="ko-KR" altLang="en-US" dirty="0"/>
              <a:t>은 </a:t>
            </a:r>
            <a:r>
              <a:rPr lang="ko-KR" altLang="en-US" dirty="0" err="1"/>
              <a:t>달라진게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C86C4-23B4-C447-EA4B-E6C815E90750}"/>
              </a:ext>
            </a:extLst>
          </p:cNvPr>
          <p:cNvSpPr txBox="1"/>
          <p:nvPr/>
        </p:nvSpPr>
        <p:spPr>
          <a:xfrm>
            <a:off x="8324850" y="31507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/>
              <a:t>400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D62010-D113-00CC-09F6-FFBAA2E32A58}"/>
              </a:ext>
            </a:extLst>
          </p:cNvPr>
          <p:cNvSpPr/>
          <p:nvPr/>
        </p:nvSpPr>
        <p:spPr>
          <a:xfrm>
            <a:off x="4046421" y="2835208"/>
            <a:ext cx="270360" cy="1158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83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106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88</cp:revision>
  <dcterms:created xsi:type="dcterms:W3CDTF">2023-07-10T05:32:34Z</dcterms:created>
  <dcterms:modified xsi:type="dcterms:W3CDTF">2023-08-01T00:13:03Z</dcterms:modified>
</cp:coreProperties>
</file>