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3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2:1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4802 1 24575,'-8'2'0,"0"0"0,1 0 0,-1 0 0,0 1 0,1 1 0,0-1 0,0 1 0,0 0 0,1 1 0,-1 0 0,-8 7 0,-14 9 0,-1613 1208-613,682-331 613,738-679 0,-482 449 613,246-196-613,264-282 0,142-146 0,3 3 0,1 3 0,3 1 0,-59 85 0,-78 153-1365,165-262-5461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2:18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24575,'14'0'0,"0"2"0,0-1 0,0 2 0,0-1 0,0 2 0,0 0 0,24 12 0,0 3 0,46 32 0,-47-28 0,1715 1244-397,-108 141-32,-1553-1328 427,137 122 2,619 513 0,-756-650 414,196 102 0,-246-145-414,-1 2 0,-1 1 0,-2 3 0,0 0 0,-2 3 0,-1 1 0,50 62 0,5 9-1365,-79-90-5461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2:4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24575,'0'421'90,"30"2995"-7773,-7-2557 7064,-3 81-21,9 4411-4515,-89-2654 3598,3-210 1037,48-1668 772,3-124 18,4-127 560,2-118-223,6 1045 13518,-5-1457-14466,1 0 0,2-1-1,12 50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2:41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24575,'5739'0'-10677,"4"0"5925,11470 0 4621,-14239-14 1802,167 0 2708,-591 15 3766,-2488-1-14971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2:5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24575,'988'-59'13,"-344"8"-172,483 21-634,3 35 856,67 51 30,149 0-1405,-1284-57-4784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1T06:42:5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1 24575,'37'1'0,"0"3"0,-1 0 0,1 2 0,-1 2 0,0 2 0,46 18 0,196 103 0,-267-125 0,985 577 0,-810-468 0,-88-59 0,29 19 0,-124-73 0,-1-1 0,1 1 0,-1 0 0,0 0 0,1 0 0,-1 1 0,0-1 0,-1 0 0,3 4 0,-4-5 0,1-1 0,-1 1 0,0 0 0,1 0 0,-1 0 0,0-1 0,0 1 0,0 0 0,0 0 0,0 0 0,0 0 0,0-1 0,0 1 0,0 0 0,0 0 0,0 0 0,0 0 0,-1 0 0,1-1 0,0 1 0,-1 0 0,0 1 0,-2 1 0,0 1 0,-1-1 0,0 0 0,0 0 0,0 0 0,0-1 0,0 1 0,-1-1 0,1 0 0,-9 3 0,-309 99 0,169-59 0,-1376 510-601,1474-533 601,22-9 0,0 1 0,1 2 0,1 1 0,-39 27 0,51-26-1265,7-3-5060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B677B-AFF8-454F-9F78-897EFE0865B5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55224-54B1-4AE6-AB0A-9603B8A7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01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8A70-4DC7-3B8D-AAF4-9E1AE73DA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220AE7-5FB6-00D8-1602-BA9B006DC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5B446-9E59-A9D0-97E8-7C07A509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D0A24-48D4-DCF5-EBDD-81676B2F7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73037-92EB-E3AC-0FAC-B8B8775E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4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C4009-507B-8C31-5EAE-C77BB7FD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3F8BB0-6996-2B8F-06B5-53065AA0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187F5-1993-B195-2EF1-47928B8B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74927F-1C9B-D3A9-96B8-31662A35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04477-A632-F8B9-B91A-A694F219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94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92C37E-6BF8-61AD-AE05-E7845CC2E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21061E-64D6-6D78-82C4-75001031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204421-8459-3329-D2B0-0E891895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8B54-BF0A-DCB8-39B5-8D2528F4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C17A2-6060-B758-FF4A-E1EAD3BC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5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47B8F-2AB1-2B2F-DA57-5A1A7003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A32F-6262-A7D6-51A2-C61953273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76F7A-80E3-2FA8-21B0-37CF6E8F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495D6-CDDB-5DCF-AA6D-4130330C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FEB830-56EF-3265-DFBE-C3A04A7E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6653F-2815-913C-F51D-BC4953A0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7943A-D390-C2C8-AAB7-C79B2D9E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06281-E3DE-2543-DFA5-9CFD82D0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32A04-A0D5-3BA2-26C0-979FD933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C1514-37F4-6D70-15AA-7FA78B4E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07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8BDD-A187-36F3-6D28-20A4CAC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FA4BB-372E-B1B2-7B83-2052D274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1A4CFE-B6C9-B1DF-1980-E459ADD4E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9C814-9127-B87C-9C36-6871B64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A9A1C-C3A1-8D41-994A-2CCE923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20EB6-9A1C-FB65-A770-FCA1CE82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86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1A14-D24A-74C6-75F7-0972131F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E9FB0-7895-4966-FEC9-A342A950D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2F6EB0-76F7-74CE-992C-4BED5559E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3A799-BF76-A5BA-A766-F6D59A0D1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50A76E-5E5E-DDD6-8E3D-35CCBB353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A685F-1E17-BAF5-A5CC-BEA6B6A2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8346DE-F77E-9C71-5BD1-ABBC0304A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4B1BCE-8FED-4955-BEFE-7333BC75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159E-4751-1EFD-F7E7-97BA64D1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D5201F-D969-E8C1-90E1-9173AB18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64D1B6-B3A9-A178-AF5F-27F8942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65D5E0-4B2A-E609-3E14-9EEA43F5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3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D17E6A-C759-98E0-03A6-437E031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A95E6A-72C6-1CE3-A861-0FE2457E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1C169-66E5-8422-1736-AF20126D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8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9AE03-CFA9-D5D5-4329-BD7015F1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7DF69-81C5-D879-72B3-E99B7F06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889D0-4027-8FA0-67B0-A836148F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6F84A-5FE8-CB6D-2CAB-243FD315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219DB-347E-CD9E-8553-0C4B9A3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7F81E-60DD-4F64-E59B-175AA824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0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EEA7-A32A-6026-EA9D-25F501FA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7A3593-ABF1-0CF2-6BB9-3A561286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DA653-B089-76F0-AEAC-93274617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F16F6-43E7-BB65-AB60-820893FF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FD916D-A7FC-F1FE-4DE2-25F9E827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D4171-7060-543E-FD96-8991B2C6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4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FAB3EE-FBF8-3208-B42D-DC699BC9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98DFF9-ED65-E77D-4279-C6962D4A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C0660-3B0B-E0A3-9F48-1FCC4309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8437-31E6-436A-A165-AE491B949F77}" type="datetimeFigureOut">
              <a:rPr lang="ko-KR" altLang="en-US" smtClean="0"/>
              <a:t>2023-08-01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17A972-73A5-9242-004F-000ED369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37ED-90EA-7968-B32B-D2D6C01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4AC9C-CEDF-4947-89C7-1147988D65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80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customXml" Target="../ink/ink4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91AAF7-6122-97E5-2FE8-F87A60798BD7}"/>
              </a:ext>
            </a:extLst>
          </p:cNvPr>
          <p:cNvSpPr/>
          <p:nvPr/>
        </p:nvSpPr>
        <p:spPr>
          <a:xfrm>
            <a:off x="3289426" y="3112128"/>
            <a:ext cx="5613148" cy="633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Directx</a:t>
            </a:r>
            <a:r>
              <a:rPr lang="en-US" altLang="ko-KR" dirty="0"/>
              <a:t> </a:t>
            </a:r>
            <a:r>
              <a:rPr lang="ko-KR" altLang="en-US" dirty="0"/>
              <a:t>함수 사용</a:t>
            </a:r>
          </a:p>
        </p:txBody>
      </p:sp>
    </p:spTree>
    <p:extLst>
      <p:ext uri="{BB962C8B-B14F-4D97-AF65-F5344CB8AC3E}">
        <p14:creationId xmlns:p14="http://schemas.microsoft.com/office/powerpoint/2010/main" val="422520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6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914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871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733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504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57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81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71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07E8C3-8130-C439-880F-D479EFBD2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7" y="1025886"/>
            <a:ext cx="6230293" cy="24031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B28779-5A31-9081-5B76-F6BC987E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45" y="3694398"/>
            <a:ext cx="8907118" cy="2438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4A6E1-76C6-3921-32F0-B5B2B2BD6D91}"/>
              </a:ext>
            </a:extLst>
          </p:cNvPr>
          <p:cNvSpPr txBox="1"/>
          <p:nvPr/>
        </p:nvSpPr>
        <p:spPr>
          <a:xfrm>
            <a:off x="660903" y="488887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다이렉트 함수를 찾고 </a:t>
            </a:r>
            <a:r>
              <a:rPr lang="ko-KR" altLang="en-US" dirty="0" err="1"/>
              <a:t>변경해준게</a:t>
            </a:r>
            <a:r>
              <a:rPr lang="ko-KR" altLang="en-US" dirty="0"/>
              <a:t> 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83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2CE78E-F68E-510A-636A-D5F6E4A107CD}"/>
              </a:ext>
            </a:extLst>
          </p:cNvPr>
          <p:cNvSpPr/>
          <p:nvPr/>
        </p:nvSpPr>
        <p:spPr>
          <a:xfrm>
            <a:off x="3289426" y="3112128"/>
            <a:ext cx="5613148" cy="63374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선생님 </a:t>
            </a:r>
            <a:r>
              <a:rPr lang="en-US" altLang="ko-KR" dirty="0"/>
              <a:t>Transform </a:t>
            </a:r>
            <a:r>
              <a:rPr lang="ko-KR" altLang="en-US" dirty="0"/>
              <a:t>구조의 이해</a:t>
            </a:r>
          </a:p>
        </p:txBody>
      </p:sp>
    </p:spTree>
    <p:extLst>
      <p:ext uri="{BB962C8B-B14F-4D97-AF65-F5344CB8AC3E}">
        <p14:creationId xmlns:p14="http://schemas.microsoft.com/office/powerpoint/2010/main" val="127252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076F5EA-DDF3-057C-8C1C-4AF7FC05A3DF}"/>
              </a:ext>
            </a:extLst>
          </p:cNvPr>
          <p:cNvGrpSpPr/>
          <p:nvPr/>
        </p:nvGrpSpPr>
        <p:grpSpPr>
          <a:xfrm>
            <a:off x="1968372" y="2716039"/>
            <a:ext cx="2219609" cy="2168684"/>
            <a:chOff x="4421861" y="2236205"/>
            <a:chExt cx="2219609" cy="216868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19455F4-5EAD-BE88-6356-C87D01654552}"/>
                </a:ext>
              </a:extLst>
            </p:cNvPr>
            <p:cNvGrpSpPr/>
            <p:nvPr/>
          </p:nvGrpSpPr>
          <p:grpSpPr>
            <a:xfrm>
              <a:off x="4421861" y="2236205"/>
              <a:ext cx="2219609" cy="1973656"/>
              <a:chOff x="4421861" y="2236205"/>
              <a:chExt cx="2219609" cy="1973656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1DB1132D-555C-1245-1A16-2A5FF9064277}"/>
                  </a:ext>
                </a:extLst>
              </p:cNvPr>
              <p:cNvSpPr/>
              <p:nvPr/>
            </p:nvSpPr>
            <p:spPr>
              <a:xfrm>
                <a:off x="4843603" y="2833735"/>
                <a:ext cx="1376126" cy="13761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랜더러</a:t>
                </a:r>
                <a:endParaRPr lang="ko-KR" altLang="en-US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8B6D1766-B8BC-BF66-6250-2ED776EC16B8}"/>
                  </a:ext>
                </a:extLst>
              </p:cNvPr>
              <p:cNvSpPr/>
              <p:nvPr/>
            </p:nvSpPr>
            <p:spPr>
              <a:xfrm>
                <a:off x="4421861" y="2236205"/>
                <a:ext cx="2219609" cy="3877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랜더러</a:t>
                </a:r>
                <a:endParaRPr lang="ko-KR" altLang="en-US" dirty="0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E0EB5D-DADB-4D2C-C341-0344224B0D85}"/>
                </a:ext>
              </a:extLst>
            </p:cNvPr>
            <p:cNvSpPr/>
            <p:nvPr/>
          </p:nvSpPr>
          <p:spPr>
            <a:xfrm>
              <a:off x="5327961" y="4014833"/>
              <a:ext cx="407408" cy="3900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/>
                <a:t>액터</a:t>
              </a:r>
              <a:endParaRPr lang="ko-KR" altLang="en-US" sz="10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0FBDC8D-1C77-B2B6-FC3F-578F1793CC38}"/>
              </a:ext>
            </a:extLst>
          </p:cNvPr>
          <p:cNvSpPr txBox="1"/>
          <p:nvPr/>
        </p:nvSpPr>
        <p:spPr>
          <a:xfrm>
            <a:off x="742384" y="715224"/>
            <a:ext cx="9236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액터도</a:t>
            </a:r>
            <a:r>
              <a:rPr lang="ko-KR" altLang="en-US" dirty="0"/>
              <a:t> 크기를 가지게 </a:t>
            </a:r>
            <a:r>
              <a:rPr lang="ko-KR" altLang="en-US" dirty="0" err="1"/>
              <a:t>될것이다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화면상에 위치가 존재하고 </a:t>
            </a:r>
            <a:r>
              <a:rPr lang="ko-KR" altLang="en-US" dirty="0" err="1"/>
              <a:t>그려져야하는</a:t>
            </a:r>
            <a:r>
              <a:rPr lang="ko-KR" altLang="en-US" dirty="0"/>
              <a:t> 녀석들은 전부다 </a:t>
            </a:r>
            <a:r>
              <a:rPr lang="en-US" altLang="ko-KR" dirty="0"/>
              <a:t>transform</a:t>
            </a:r>
            <a:r>
              <a:rPr lang="ko-KR" altLang="en-US" dirty="0"/>
              <a:t>을 가지게 </a:t>
            </a:r>
            <a:r>
              <a:rPr lang="ko-KR" altLang="en-US" dirty="0" err="1"/>
              <a:t>될것이다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9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151286-A689-744F-2CAD-83F045A79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81" y="1992242"/>
            <a:ext cx="4464670" cy="25978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7062A2-2B3C-E35E-9937-3F7478F6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297" y="946007"/>
            <a:ext cx="5849166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54BB92F-D4A3-70BD-1112-4B8D889865F8}"/>
              </a:ext>
            </a:extLst>
          </p:cNvPr>
          <p:cNvGrpSpPr/>
          <p:nvPr/>
        </p:nvGrpSpPr>
        <p:grpSpPr>
          <a:xfrm>
            <a:off x="1968372" y="2716039"/>
            <a:ext cx="2219609" cy="2168684"/>
            <a:chOff x="4421861" y="2236205"/>
            <a:chExt cx="2219609" cy="216868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D9922F-4339-85A6-44AE-1729ADD27D03}"/>
                </a:ext>
              </a:extLst>
            </p:cNvPr>
            <p:cNvGrpSpPr/>
            <p:nvPr/>
          </p:nvGrpSpPr>
          <p:grpSpPr>
            <a:xfrm>
              <a:off x="4421861" y="2236205"/>
              <a:ext cx="2219609" cy="1973656"/>
              <a:chOff x="4421861" y="2236205"/>
              <a:chExt cx="2219609" cy="197365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E023A90-7FC7-75E6-BEE7-AD6A6AF63EF7}"/>
                  </a:ext>
                </a:extLst>
              </p:cNvPr>
              <p:cNvSpPr/>
              <p:nvPr/>
            </p:nvSpPr>
            <p:spPr>
              <a:xfrm>
                <a:off x="4843603" y="2833735"/>
                <a:ext cx="1376126" cy="13761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랜더러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087D936-8EDF-E88E-C1A5-6D7F9D821F4B}"/>
                  </a:ext>
                </a:extLst>
              </p:cNvPr>
              <p:cNvSpPr/>
              <p:nvPr/>
            </p:nvSpPr>
            <p:spPr>
              <a:xfrm>
                <a:off x="4421861" y="2236205"/>
                <a:ext cx="2219609" cy="3877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랜더러</a:t>
                </a:r>
                <a:endParaRPr lang="ko-KR" altLang="en-US" dirty="0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E4A060-99AD-FA4A-C6A5-14F667979989}"/>
                </a:ext>
              </a:extLst>
            </p:cNvPr>
            <p:cNvSpPr/>
            <p:nvPr/>
          </p:nvSpPr>
          <p:spPr>
            <a:xfrm>
              <a:off x="5327961" y="4014833"/>
              <a:ext cx="407408" cy="3900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액터</a:t>
              </a:r>
              <a:endParaRPr lang="ko-KR" altLang="en-US" sz="10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ED0D67-4010-24F1-39B9-18CBC47D9569}"/>
              </a:ext>
            </a:extLst>
          </p:cNvPr>
          <p:cNvSpPr txBox="1"/>
          <p:nvPr/>
        </p:nvSpPr>
        <p:spPr>
          <a:xfrm>
            <a:off x="742384" y="715224"/>
            <a:ext cx="51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트랜스폼 구조를 </a:t>
            </a:r>
            <a:r>
              <a:rPr lang="ko-KR" altLang="en-US" dirty="0" err="1"/>
              <a:t>부모자식구조를</a:t>
            </a:r>
            <a:r>
              <a:rPr lang="ko-KR" altLang="en-US" dirty="0"/>
              <a:t> 기반으로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F9A751-A0F1-549F-783A-64A101ACC827}"/>
              </a:ext>
            </a:extLst>
          </p:cNvPr>
          <p:cNvSpPr/>
          <p:nvPr/>
        </p:nvSpPr>
        <p:spPr>
          <a:xfrm>
            <a:off x="7505700" y="1457325"/>
            <a:ext cx="2571750" cy="116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액터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C5322F-865A-A3BD-4250-BCCE1A66179A}"/>
              </a:ext>
            </a:extLst>
          </p:cNvPr>
          <p:cNvSpPr/>
          <p:nvPr/>
        </p:nvSpPr>
        <p:spPr>
          <a:xfrm>
            <a:off x="5922007" y="3552525"/>
            <a:ext cx="2364743" cy="1068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랜더러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18323-AF0E-7FF2-CD6B-B88923AD25B1}"/>
              </a:ext>
            </a:extLst>
          </p:cNvPr>
          <p:cNvSpPr/>
          <p:nvPr/>
        </p:nvSpPr>
        <p:spPr>
          <a:xfrm>
            <a:off x="9531982" y="3552525"/>
            <a:ext cx="2364743" cy="1068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랜더러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369CCF-E4AA-D6E3-0B27-E823F98DD0FA}"/>
              </a:ext>
            </a:extLst>
          </p:cNvPr>
          <p:cNvSpPr/>
          <p:nvPr/>
        </p:nvSpPr>
        <p:spPr>
          <a:xfrm>
            <a:off x="7781925" y="2162175"/>
            <a:ext cx="2019300" cy="457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트랜스폼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4FF813-18C1-BDDF-21F1-7B807D0B0CA8}"/>
              </a:ext>
            </a:extLst>
          </p:cNvPr>
          <p:cNvSpPr/>
          <p:nvPr/>
        </p:nvSpPr>
        <p:spPr>
          <a:xfrm>
            <a:off x="6096000" y="4213445"/>
            <a:ext cx="2019300" cy="457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트랜스폼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F01C24-3AEE-D23E-1F1E-6BDC0767B1E3}"/>
              </a:ext>
            </a:extLst>
          </p:cNvPr>
          <p:cNvSpPr/>
          <p:nvPr/>
        </p:nvSpPr>
        <p:spPr>
          <a:xfrm>
            <a:off x="9704703" y="4243434"/>
            <a:ext cx="2019300" cy="4572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트랜스폼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CBB2E63-512F-ABD9-ECA7-3DDAA975E151}"/>
                  </a:ext>
                </a:extLst>
              </p14:cNvPr>
              <p14:cNvContentPartPr/>
              <p14:nvPr/>
            </p14:nvContentPartPr>
            <p14:xfrm>
              <a:off x="7062960" y="2647455"/>
              <a:ext cx="1728720" cy="158040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CBB2E63-512F-ABD9-ECA7-3DDAA975E1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54320" y="2638815"/>
                <a:ext cx="1746360" cy="15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5F0B926-FDCE-1850-37F4-F632CD65EEA2}"/>
                  </a:ext>
                </a:extLst>
              </p14:cNvPr>
              <p14:cNvContentPartPr/>
              <p14:nvPr/>
            </p14:nvContentPartPr>
            <p14:xfrm>
              <a:off x="8791320" y="2628735"/>
              <a:ext cx="2045520" cy="159480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45F0B926-FDCE-1850-37F4-F632CD65EE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82680" y="2620095"/>
                <a:ext cx="2063160" cy="16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60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D58F54D0-CE5E-88DA-FCBE-5EB662B18526}"/>
              </a:ext>
            </a:extLst>
          </p:cNvPr>
          <p:cNvGrpSpPr/>
          <p:nvPr/>
        </p:nvGrpSpPr>
        <p:grpSpPr>
          <a:xfrm>
            <a:off x="-305160" y="66255"/>
            <a:ext cx="13472280" cy="7343640"/>
            <a:chOff x="-305160" y="66255"/>
            <a:chExt cx="13472280" cy="73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0CEA227-171C-B031-E724-818AAA21F170}"/>
                    </a:ext>
                  </a:extLst>
                </p14:cNvPr>
                <p14:cNvContentPartPr/>
                <p14:nvPr/>
              </p14:nvContentPartPr>
              <p14:xfrm>
                <a:off x="5541600" y="66255"/>
                <a:ext cx="48600" cy="7343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0CEA227-171C-B031-E724-818AAA21F1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32600" y="57615"/>
                  <a:ext cx="66240" cy="73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BD660CD-E665-3716-9188-207DE0D0427E}"/>
                    </a:ext>
                  </a:extLst>
                </p14:cNvPr>
                <p14:cNvContentPartPr/>
                <p14:nvPr/>
              </p14:nvContentPartPr>
              <p14:xfrm>
                <a:off x="-305160" y="3276180"/>
                <a:ext cx="13472280" cy="104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BD660CD-E665-3716-9188-207DE0D042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313800" y="3267180"/>
                  <a:ext cx="1348992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189DA14-AB73-AB4A-1248-3E0AE54F8A97}"/>
              </a:ext>
            </a:extLst>
          </p:cNvPr>
          <p:cNvGrpSpPr/>
          <p:nvPr/>
        </p:nvGrpSpPr>
        <p:grpSpPr>
          <a:xfrm>
            <a:off x="2017975" y="1295116"/>
            <a:ext cx="2219609" cy="2168684"/>
            <a:chOff x="4421861" y="2236205"/>
            <a:chExt cx="2219609" cy="216868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61C4F2C-5B07-4C6A-8C1A-F8A32DB4D1CF}"/>
                </a:ext>
              </a:extLst>
            </p:cNvPr>
            <p:cNvGrpSpPr/>
            <p:nvPr/>
          </p:nvGrpSpPr>
          <p:grpSpPr>
            <a:xfrm>
              <a:off x="4421861" y="2236205"/>
              <a:ext cx="2219609" cy="1973656"/>
              <a:chOff x="4421861" y="2236205"/>
              <a:chExt cx="2219609" cy="197365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19EE966-1987-0F91-808D-17445BA67F34}"/>
                  </a:ext>
                </a:extLst>
              </p:cNvPr>
              <p:cNvSpPr/>
              <p:nvPr/>
            </p:nvSpPr>
            <p:spPr>
              <a:xfrm>
                <a:off x="4843603" y="2833735"/>
                <a:ext cx="1376126" cy="13761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랜더러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2F9E620-3461-14B4-23EB-86A6895CB89B}"/>
                  </a:ext>
                </a:extLst>
              </p:cNvPr>
              <p:cNvSpPr/>
              <p:nvPr/>
            </p:nvSpPr>
            <p:spPr>
              <a:xfrm>
                <a:off x="4421861" y="2236205"/>
                <a:ext cx="2219609" cy="3877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랜더러</a:t>
                </a:r>
                <a:endParaRPr lang="ko-KR" altLang="en-US" dirty="0"/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FD8B7D-5DBB-47D9-6836-D43B7EB7D5A2}"/>
                </a:ext>
              </a:extLst>
            </p:cNvPr>
            <p:cNvSpPr/>
            <p:nvPr/>
          </p:nvSpPr>
          <p:spPr>
            <a:xfrm>
              <a:off x="5327961" y="4014833"/>
              <a:ext cx="407408" cy="3900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액터</a:t>
              </a:r>
              <a:endParaRPr lang="ko-KR" altLang="en-US" sz="1000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54605B-A78D-9277-4290-15E205965C63}"/>
              </a:ext>
            </a:extLst>
          </p:cNvPr>
          <p:cNvGrpSpPr/>
          <p:nvPr/>
        </p:nvGrpSpPr>
        <p:grpSpPr>
          <a:xfrm>
            <a:off x="7159050" y="1304924"/>
            <a:ext cx="2219609" cy="2168684"/>
            <a:chOff x="4421861" y="2236205"/>
            <a:chExt cx="2219609" cy="2168684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86B0DC-66D7-A5A4-4A83-7C6878DB7FE8}"/>
                </a:ext>
              </a:extLst>
            </p:cNvPr>
            <p:cNvGrpSpPr/>
            <p:nvPr/>
          </p:nvGrpSpPr>
          <p:grpSpPr>
            <a:xfrm>
              <a:off x="4421861" y="2236205"/>
              <a:ext cx="2219609" cy="1973656"/>
              <a:chOff x="4421861" y="2236205"/>
              <a:chExt cx="2219609" cy="19736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438F3CC-255E-77F9-F724-2ACC9D2F5077}"/>
                  </a:ext>
                </a:extLst>
              </p:cNvPr>
              <p:cNvSpPr/>
              <p:nvPr/>
            </p:nvSpPr>
            <p:spPr>
              <a:xfrm>
                <a:off x="4843603" y="2833735"/>
                <a:ext cx="1376126" cy="13761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랜더러</a:t>
                </a:r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8C9AC6B-B9CF-4995-7E6C-C4B21230C429}"/>
                  </a:ext>
                </a:extLst>
              </p:cNvPr>
              <p:cNvSpPr/>
              <p:nvPr/>
            </p:nvSpPr>
            <p:spPr>
              <a:xfrm>
                <a:off x="4421861" y="2236205"/>
                <a:ext cx="2219609" cy="3877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err="1"/>
                  <a:t>랜더러</a:t>
                </a:r>
                <a:endParaRPr lang="ko-KR" altLang="en-US" dirty="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84BA147-7031-A1A8-4BBC-AA9549C4B1C0}"/>
                </a:ext>
              </a:extLst>
            </p:cNvPr>
            <p:cNvSpPr/>
            <p:nvPr/>
          </p:nvSpPr>
          <p:spPr>
            <a:xfrm>
              <a:off x="5327961" y="4014833"/>
              <a:ext cx="407408" cy="3900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액터</a:t>
              </a:r>
              <a:endParaRPr lang="ko-KR" altLang="en-US" sz="10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D0B6332-7DD5-815B-9528-F23672176C1C}"/>
              </a:ext>
            </a:extLst>
          </p:cNvPr>
          <p:cNvGrpSpPr/>
          <p:nvPr/>
        </p:nvGrpSpPr>
        <p:grpSpPr>
          <a:xfrm>
            <a:off x="3905040" y="1752300"/>
            <a:ext cx="2853000" cy="708480"/>
            <a:chOff x="3905040" y="1752300"/>
            <a:chExt cx="2853000" cy="7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D415506-2E8B-69AD-CD87-9CA5D65FD458}"/>
                    </a:ext>
                  </a:extLst>
                </p14:cNvPr>
                <p14:cNvContentPartPr/>
                <p14:nvPr/>
              </p14:nvContentPartPr>
              <p14:xfrm>
                <a:off x="3905040" y="2007180"/>
                <a:ext cx="2338200" cy="507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D415506-2E8B-69AD-CD87-9CA5D65FD4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6400" y="1998180"/>
                  <a:ext cx="2355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07A54A4-ED15-5944-670D-0467FF555875}"/>
                    </a:ext>
                  </a:extLst>
                </p14:cNvPr>
                <p14:cNvContentPartPr/>
                <p14:nvPr/>
              </p14:nvContentPartPr>
              <p14:xfrm>
                <a:off x="5913480" y="1752300"/>
                <a:ext cx="844560" cy="7084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07A54A4-ED15-5944-670D-0467FF5558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4840" y="1743660"/>
                  <a:ext cx="862200" cy="726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3443BDD-DE6F-D817-F357-8086BEECCEB7}"/>
              </a:ext>
            </a:extLst>
          </p:cNvPr>
          <p:cNvSpPr txBox="1"/>
          <p:nvPr/>
        </p:nvSpPr>
        <p:spPr>
          <a:xfrm>
            <a:off x="2395671" y="686443"/>
            <a:ext cx="214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-100, 100, 0</a:t>
            </a:r>
          </a:p>
          <a:p>
            <a:r>
              <a:rPr lang="en-US" altLang="ko-KR" dirty="0"/>
              <a:t>Local 0, 100, 0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DFED0-2A4E-3AC4-A273-5717901E6EF0}"/>
              </a:ext>
            </a:extLst>
          </p:cNvPr>
          <p:cNvSpPr txBox="1"/>
          <p:nvPr/>
        </p:nvSpPr>
        <p:spPr>
          <a:xfrm>
            <a:off x="2731892" y="3810000"/>
            <a:ext cx="1889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-100, 0, 0</a:t>
            </a:r>
          </a:p>
          <a:p>
            <a:r>
              <a:rPr lang="en-US" altLang="ko-KR" dirty="0"/>
              <a:t>Local -100, 0,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56241A-2CC4-B3AE-DD19-950246D8F4C1}"/>
              </a:ext>
            </a:extLst>
          </p:cNvPr>
          <p:cNvSpPr txBox="1"/>
          <p:nvPr/>
        </p:nvSpPr>
        <p:spPr>
          <a:xfrm>
            <a:off x="7643785" y="3668499"/>
            <a:ext cx="179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100, 0, 0</a:t>
            </a:r>
          </a:p>
          <a:p>
            <a:r>
              <a:rPr lang="en-US" altLang="ko-KR" dirty="0"/>
              <a:t>Local 100, 0,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EF7AB-02F6-0CCF-C1DB-E831700988C2}"/>
              </a:ext>
            </a:extLst>
          </p:cNvPr>
          <p:cNvSpPr txBox="1"/>
          <p:nvPr/>
        </p:nvSpPr>
        <p:spPr>
          <a:xfrm>
            <a:off x="128868" y="166806"/>
            <a:ext cx="443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부모자식 관계에서의 로컬과 </a:t>
            </a:r>
            <a:r>
              <a:rPr lang="ko-KR" altLang="en-US" dirty="0"/>
              <a:t>월드의 개념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FD1803-238E-4C1D-3F78-D7479739BF40}"/>
              </a:ext>
            </a:extLst>
          </p:cNvPr>
          <p:cNvSpPr txBox="1"/>
          <p:nvPr/>
        </p:nvSpPr>
        <p:spPr>
          <a:xfrm>
            <a:off x="7401367" y="648785"/>
            <a:ext cx="2047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World 100, 100, 0</a:t>
            </a:r>
          </a:p>
          <a:p>
            <a:r>
              <a:rPr lang="en-US" altLang="ko-KR" dirty="0"/>
              <a:t>Local 0, 100,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18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40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949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109</Words>
  <Application>Microsoft Office PowerPoint</Application>
  <PresentationFormat>와이드스크린</PresentationFormat>
  <Paragraphs>33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조해근 chcjsdud</dc:creator>
  <cp:lastModifiedBy>조해근 chcjsdud</cp:lastModifiedBy>
  <cp:revision>95</cp:revision>
  <dcterms:created xsi:type="dcterms:W3CDTF">2023-07-10T05:32:34Z</dcterms:created>
  <dcterms:modified xsi:type="dcterms:W3CDTF">2023-08-01T06:45:14Z</dcterms:modified>
</cp:coreProperties>
</file>