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-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4ACFF-B6B5-8F94-A99E-F7EF93E14CD7}"/>
              </a:ext>
            </a:extLst>
          </p:cNvPr>
          <p:cNvSpPr txBox="1"/>
          <p:nvPr/>
        </p:nvSpPr>
        <p:spPr>
          <a:xfrm>
            <a:off x="615636" y="688063"/>
            <a:ext cx="1014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기본적으로 모든 오브젝트들은 상하관계를 </a:t>
            </a:r>
            <a:r>
              <a:rPr lang="ko-KR" altLang="en-US" dirty="0" err="1"/>
              <a:t>가진다는것을</a:t>
            </a:r>
            <a:r>
              <a:rPr lang="ko-KR" altLang="en-US" dirty="0"/>
              <a:t> 표현하기 위해서 </a:t>
            </a:r>
            <a:r>
              <a:rPr lang="en-US" altLang="ko-KR" dirty="0" err="1"/>
              <a:t>GameEngineObject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기능을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11D60-FFE2-5403-0296-9B3FD2D1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6" y="1409418"/>
            <a:ext cx="610637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33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7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0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27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69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85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10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90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35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B5FFE7-EB61-BAA0-3723-0C062BB9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6" y="1793067"/>
            <a:ext cx="10364646" cy="1895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CA198-56AF-E79D-7A6F-F51C6E3A8431}"/>
              </a:ext>
            </a:extLst>
          </p:cNvPr>
          <p:cNvSpPr txBox="1"/>
          <p:nvPr/>
        </p:nvSpPr>
        <p:spPr>
          <a:xfrm>
            <a:off x="615636" y="688063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두가지 </a:t>
            </a:r>
            <a:r>
              <a:rPr lang="ko-KR" altLang="en-US" dirty="0" err="1"/>
              <a:t>맴버변수를</a:t>
            </a:r>
            <a:r>
              <a:rPr lang="ko-KR" altLang="en-US" dirty="0"/>
              <a:t> 통해서 모든 오브젝트들은 자신의 부모가 </a:t>
            </a:r>
            <a:r>
              <a:rPr lang="ko-KR" altLang="en-US" dirty="0" err="1"/>
              <a:t>있을수</a:t>
            </a:r>
            <a:r>
              <a:rPr lang="ko-KR" altLang="en-US" dirty="0"/>
              <a:t> 있고</a:t>
            </a:r>
            <a:endParaRPr lang="en-US" altLang="ko-KR" dirty="0"/>
          </a:p>
          <a:p>
            <a:r>
              <a:rPr lang="ko-KR" altLang="en-US" dirty="0"/>
              <a:t>자신의 아래에 다른 오브젝트들을 둘 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30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53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00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04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44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111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47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60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30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22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753EE3-F1BC-77C3-4C71-45332359C3DB}"/>
              </a:ext>
            </a:extLst>
          </p:cNvPr>
          <p:cNvSpPr/>
          <p:nvPr/>
        </p:nvSpPr>
        <p:spPr>
          <a:xfrm>
            <a:off x="896293" y="416459"/>
            <a:ext cx="2435382" cy="986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Level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327505-91A6-ACEE-CBA3-375D8922271D}"/>
              </a:ext>
            </a:extLst>
          </p:cNvPr>
          <p:cNvSpPr/>
          <p:nvPr/>
        </p:nvSpPr>
        <p:spPr>
          <a:xfrm>
            <a:off x="1229763" y="1708087"/>
            <a:ext cx="2435382" cy="986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D0BFF6-B411-3570-895B-53C613F955E8}"/>
              </a:ext>
            </a:extLst>
          </p:cNvPr>
          <p:cNvSpPr/>
          <p:nvPr/>
        </p:nvSpPr>
        <p:spPr>
          <a:xfrm>
            <a:off x="2113984" y="6054506"/>
            <a:ext cx="2435382" cy="986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B9FE2-504F-11F7-BD5C-6D4138276F6F}"/>
              </a:ext>
            </a:extLst>
          </p:cNvPr>
          <p:cNvSpPr/>
          <p:nvPr/>
        </p:nvSpPr>
        <p:spPr>
          <a:xfrm>
            <a:off x="6523021" y="1708087"/>
            <a:ext cx="2435382" cy="986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A68CF-4850-5202-C097-936CC29ACC86}"/>
              </a:ext>
            </a:extLst>
          </p:cNvPr>
          <p:cNvSpPr/>
          <p:nvPr/>
        </p:nvSpPr>
        <p:spPr>
          <a:xfrm>
            <a:off x="9137963" y="1708087"/>
            <a:ext cx="2435382" cy="986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Actor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0E42C7-74BC-B35F-9848-C05E4DD5E831}"/>
              </a:ext>
            </a:extLst>
          </p:cNvPr>
          <p:cNvSpPr/>
          <p:nvPr/>
        </p:nvSpPr>
        <p:spPr>
          <a:xfrm>
            <a:off x="1229763" y="293558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AB49D0-4AF1-E46F-5686-695A40A3F96F}"/>
              </a:ext>
            </a:extLst>
          </p:cNvPr>
          <p:cNvSpPr/>
          <p:nvPr/>
        </p:nvSpPr>
        <p:spPr>
          <a:xfrm>
            <a:off x="1229763" y="397522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DADAC4-0F16-A8F1-7F8C-F62DDFA505D7}"/>
              </a:ext>
            </a:extLst>
          </p:cNvPr>
          <p:cNvSpPr/>
          <p:nvPr/>
        </p:nvSpPr>
        <p:spPr>
          <a:xfrm>
            <a:off x="1229763" y="501486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7701A6-EFE8-8DC3-D8B9-D424007D8F7E}"/>
              </a:ext>
            </a:extLst>
          </p:cNvPr>
          <p:cNvSpPr/>
          <p:nvPr/>
        </p:nvSpPr>
        <p:spPr>
          <a:xfrm>
            <a:off x="2219607" y="7282005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F5C0FA-BDCA-1A2A-EC72-DC98B7559765}"/>
              </a:ext>
            </a:extLst>
          </p:cNvPr>
          <p:cNvSpPr/>
          <p:nvPr/>
        </p:nvSpPr>
        <p:spPr>
          <a:xfrm>
            <a:off x="2219607" y="8321645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5C8F5C-BFF9-E842-2206-FBD5252D2057}"/>
              </a:ext>
            </a:extLst>
          </p:cNvPr>
          <p:cNvSpPr/>
          <p:nvPr/>
        </p:nvSpPr>
        <p:spPr>
          <a:xfrm>
            <a:off x="2219607" y="9361285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976EFC-9590-1E9B-73D7-B04518E9D73D}"/>
              </a:ext>
            </a:extLst>
          </p:cNvPr>
          <p:cNvSpPr/>
          <p:nvPr/>
        </p:nvSpPr>
        <p:spPr>
          <a:xfrm>
            <a:off x="6628645" y="293558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4FBB73-DECA-56A4-C8EE-D1C0658A8503}"/>
              </a:ext>
            </a:extLst>
          </p:cNvPr>
          <p:cNvSpPr/>
          <p:nvPr/>
        </p:nvSpPr>
        <p:spPr>
          <a:xfrm>
            <a:off x="6628645" y="397522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806854-C6C6-8A37-D0EC-0F81A0D4BAB1}"/>
              </a:ext>
            </a:extLst>
          </p:cNvPr>
          <p:cNvSpPr/>
          <p:nvPr/>
        </p:nvSpPr>
        <p:spPr>
          <a:xfrm>
            <a:off x="6628645" y="501486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AF1A42-C785-0515-8FE4-7D3BD6FBF2B7}"/>
              </a:ext>
            </a:extLst>
          </p:cNvPr>
          <p:cNvSpPr/>
          <p:nvPr/>
        </p:nvSpPr>
        <p:spPr>
          <a:xfrm>
            <a:off x="9243588" y="293558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F57709-71B4-2F95-F23A-1C5AA0EFC630}"/>
              </a:ext>
            </a:extLst>
          </p:cNvPr>
          <p:cNvSpPr/>
          <p:nvPr/>
        </p:nvSpPr>
        <p:spPr>
          <a:xfrm>
            <a:off x="9243588" y="397522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8C0FC1-4A1B-D335-1AC1-535D55575C65}"/>
              </a:ext>
            </a:extLst>
          </p:cNvPr>
          <p:cNvSpPr/>
          <p:nvPr/>
        </p:nvSpPr>
        <p:spPr>
          <a:xfrm>
            <a:off x="9243588" y="5014866"/>
            <a:ext cx="2144163" cy="86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5F195-2B00-28AD-1B31-E54513DF7AFB}"/>
              </a:ext>
            </a:extLst>
          </p:cNvPr>
          <p:cNvSpPr txBox="1"/>
          <p:nvPr/>
        </p:nvSpPr>
        <p:spPr>
          <a:xfrm>
            <a:off x="3497095" y="416459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두가지 </a:t>
            </a:r>
            <a:r>
              <a:rPr lang="ko-KR" altLang="en-US" dirty="0" err="1"/>
              <a:t>맴버변수를</a:t>
            </a:r>
            <a:r>
              <a:rPr lang="ko-KR" altLang="en-US" dirty="0"/>
              <a:t> 통해서 모든 오브젝트들은 자신의 부모가 </a:t>
            </a:r>
            <a:r>
              <a:rPr lang="ko-KR" altLang="en-US" dirty="0" err="1"/>
              <a:t>있을수</a:t>
            </a:r>
            <a:r>
              <a:rPr lang="ko-KR" altLang="en-US" dirty="0"/>
              <a:t> 있고</a:t>
            </a:r>
            <a:endParaRPr lang="en-US" altLang="ko-KR" dirty="0"/>
          </a:p>
          <a:p>
            <a:r>
              <a:rPr lang="ko-KR" altLang="en-US" dirty="0"/>
              <a:t>자신의 아래에 다른 오브젝트들을 둘 수가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32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84810-9274-9A56-872B-59E79EE0D58C}"/>
              </a:ext>
            </a:extLst>
          </p:cNvPr>
          <p:cNvSpPr txBox="1"/>
          <p:nvPr/>
        </p:nvSpPr>
        <p:spPr>
          <a:xfrm>
            <a:off x="711200" y="416459"/>
            <a:ext cx="1086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랜더링</a:t>
            </a:r>
            <a:r>
              <a:rPr lang="ko-KR" altLang="en-US" dirty="0"/>
              <a:t> 구조의 핵심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레벨이 만들어지게 되면 </a:t>
            </a:r>
            <a:r>
              <a:rPr lang="en-US" altLang="ko-KR" dirty="0"/>
              <a:t>2</a:t>
            </a:r>
            <a:r>
              <a:rPr lang="ko-KR" altLang="en-US" dirty="0"/>
              <a:t>개의 카메라가 만들어지게 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C83C0A-E04C-AB1E-6FC1-DD8015E5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6" y="1290419"/>
            <a:ext cx="864990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FBEA2-7FC0-3C82-ABEA-FE31D5375CA8}"/>
              </a:ext>
            </a:extLst>
          </p:cNvPr>
          <p:cNvSpPr txBox="1"/>
          <p:nvPr/>
        </p:nvSpPr>
        <p:spPr>
          <a:xfrm>
            <a:off x="711200" y="416459"/>
            <a:ext cx="108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랜더러를</a:t>
            </a:r>
            <a:r>
              <a:rPr lang="ko-KR" altLang="en-US" dirty="0"/>
              <a:t> </a:t>
            </a:r>
            <a:r>
              <a:rPr lang="ko-KR" altLang="en-US" dirty="0" err="1"/>
              <a:t>만들것인데</a:t>
            </a:r>
            <a:r>
              <a:rPr lang="ko-KR" altLang="en-US" dirty="0"/>
              <a:t> </a:t>
            </a:r>
            <a:r>
              <a:rPr lang="ko-KR" altLang="en-US" dirty="0" err="1"/>
              <a:t>랜더러는</a:t>
            </a:r>
            <a:r>
              <a:rPr lang="ko-KR" altLang="en-US" dirty="0"/>
              <a:t> </a:t>
            </a:r>
            <a:r>
              <a:rPr lang="en-US" altLang="ko-KR" dirty="0" err="1"/>
              <a:t>CreateComponent</a:t>
            </a:r>
            <a:r>
              <a:rPr lang="ko-KR" altLang="en-US" dirty="0"/>
              <a:t>를 통해서 만들어지는데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99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98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4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86</Words>
  <Application>Microsoft Office PowerPoint</Application>
  <PresentationFormat>와이드스크린</PresentationFormat>
  <Paragraphs>26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103</cp:revision>
  <dcterms:created xsi:type="dcterms:W3CDTF">2023-07-10T05:32:34Z</dcterms:created>
  <dcterms:modified xsi:type="dcterms:W3CDTF">2023-08-03T06:53:51Z</dcterms:modified>
</cp:coreProperties>
</file>