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5:05:1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24575,'10'108'0,"0"-22"0,-1 755 0,-12-496 0,3 563 0,-1-903 0,1 0 0,0 0 0,0 0 0,1 0 0,0-1 0,0 1 0,0 0 0,0 0 0,1-1 0,2 8 0,-2-10 0,0 0 0,0 0 0,0 0 0,0-1 0,0 1 0,0 0 0,0-1 0,1 0 0,-1 1 0,0-1 0,1 0 0,-1 0 0,1 0 0,0-1 0,-1 1 0,1-1 0,-1 1 0,1-1 0,0 0 0,4 0 0,304-2 0,-102-4 0,824 7-1365,-992-1-5461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5:05:1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 24575,'1'0'0,"-1"-1"0,1 0 0,-1 1 0,1-1 0,-1 1 0,1-1 0,-1 1 0,1-1 0,-1 1 0,1-1 0,0 1 0,-1 0 0,1-1 0,0 1 0,-1 0 0,1 0 0,0-1 0,0 1 0,-1 0 0,1 0 0,0 0 0,0 0 0,-1 0 0,1 0 0,0 0 0,0 0 0,-1 0 0,1 0 0,0 0 0,-1 1 0,1-1 0,0 0 0,0 0 0,-1 1 0,1-1 0,0 1 0,-1-1 0,1 0 0,-1 1 0,1-1 0,-1 1 0,1-1 0,-1 1 0,1 0 0,-1-1 0,1 1 0,-1 0 0,0-1 0,1 1 0,-1 0 0,0-1 0,1 1 0,-1 0 0,0-1 0,0 1 0,0 1 0,11 50 0,-4 45 0,-8 164 0,-30 103 0,16-213 0,-85 1079 0,99-1213 0,0-9 0,0 0 0,1 0 0,0 0 0,0 1 0,3 15 0,-2-22 0,0 0 0,-1-1 0,1 1 0,0 0 0,0 0 0,0 0 0,0 0 0,1-1 0,-1 1 0,0-1 0,1 1 0,-1-1 0,1 1 0,-1-1 0,1 0 0,0 0 0,0 0 0,-1 0 0,1 0 0,0 0 0,0 0 0,0-1 0,0 1 0,0 0 0,0-1 0,0 0 0,0 0 0,2 1 0,51 1 0,103-7 0,-52-1 0,703-2-1365,-723 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5:06:2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24575,'-2'33'0,"-9"56"0,0-14 0,-25 493 0,-5 56 0,20-483 0,-7 97 0,16-107 0,6-78 0,0 97 0,7-147 0,-1 0 0,0 0 0,1 0 0,0 0 0,-1-1 0,1 1 0,0 0 0,1-1 0,-1 1 0,0 0 0,1-1 0,-1 0 0,1 1 0,0-1 0,0 0 0,0 0 0,0 0 0,0 0 0,1 0 0,-1 0 0,0-1 0,1 1 0,-1-1 0,1 0 0,0 1 0,-1-1 0,1 0 0,0-1 0,3 2 0,9 1 0,0-1 0,1-1 0,-1 0 0,21-1 0,-16 0 0,496-31 0,-137 3 0,-252 20-1365,-87 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5:06:4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24575,'1'0'0,"0"1"0,-1-1 0,1 0 0,0 0 0,0 1 0,-1-1 0,1 0 0,0 1 0,-1-1 0,1 1 0,0-1 0,-1 0 0,1 1 0,-1 0 0,1-1 0,-1 1 0,1-1 0,-1 1 0,1 0 0,-1-1 0,0 1 0,1 0 0,-1-1 0,0 1 0,1 0 0,-1-1 0,0 3 0,5 23 0,-5-21 0,9 122 0,-9 149 0,-3-117 0,3 1688 0,0-1841 0,0 1 0,0 0 0,1 0 0,0-1 0,0 1 0,0 0 0,1-1 0,3 8 0,-4-12 0,1 1 0,-1-1 0,1 0 0,0 1 0,-1-1 0,1 0 0,0 0 0,1 0 0,-1 0 0,0-1 0,0 1 0,1-1 0,-1 1 0,1-1 0,-1 0 0,1 0 0,0 0 0,0 0 0,-1 0 0,1-1 0,0 1 0,3-1 0,33 3 0,1-3 0,-1-1 0,0-2 0,48-10 0,13 0 0,257-14 0,-218 18 0,-116 7 0,160-17 0,-18 5 0,-25 4 0,-105 7-66,-27 3-43,-1 0 1,0 0 0,0-1 0,1 1-1,-1-2 1,0 1 0,0-1 0,0 0 0,0-1-1,-1 0 1,11-5 0,-6-3-6718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5:09:0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24575,'4'-1'0,"0"1"0,1 0 0,-1 1 0,0-1 0,1 1 0,-1 0 0,0 0 0,0 0 0,1 1 0,-1-1 0,0 1 0,0 0 0,-1 0 0,1 0 0,0 1 0,-1-1 0,1 1 0,-1 0 0,0 0 0,0 0 0,0 1 0,0-1 0,-1 0 0,1 1 0,-1 0 0,0 0 0,0 0 0,0 0 0,-1 0 0,1 0 0,-1 0 0,1 8 0,8 41 0,-3 1 0,-2-1 0,-4 108 0,-2-81 0,-27 740 0,1-184 0,25-605 0,1-22 0,0 0 0,0 0 0,1 0 0,0 0 0,1 0 0,0 0 0,0 0 0,1-1 0,0 1 0,1 0 0,6 15 0,-8-22 0,1-1 0,-1 1 0,1-1 0,0 0 0,-1 0 0,1 1 0,0-1 0,0 0 0,-1 0 0,1-1 0,0 1 0,0 0 0,0-1 0,0 1 0,0-1 0,0 1 0,1-1 0,-1 0 0,0 0 0,2 0 0,49-6 0,-32 2 0,384-9 0,-111 9 0,-265 1 15,-1-2 0,41-11-1,-14 3-1423,-23 6-5417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FBEA2-7FC0-3C82-ABEA-FE31D5375CA8}"/>
              </a:ext>
            </a:extLst>
          </p:cNvPr>
          <p:cNvSpPr txBox="1"/>
          <p:nvPr/>
        </p:nvSpPr>
        <p:spPr>
          <a:xfrm>
            <a:off x="711200" y="416459"/>
            <a:ext cx="1086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Component</a:t>
            </a:r>
            <a:r>
              <a:rPr lang="ko-KR" altLang="en-US" dirty="0"/>
              <a:t>나 </a:t>
            </a:r>
            <a:r>
              <a:rPr lang="en-US" altLang="ko-KR" dirty="0"/>
              <a:t>Actor</a:t>
            </a:r>
            <a:r>
              <a:rPr lang="ko-KR" altLang="en-US" dirty="0"/>
              <a:t>는 자신을 가지고 있는 </a:t>
            </a:r>
            <a:r>
              <a:rPr lang="en-US" altLang="ko-KR" dirty="0"/>
              <a:t>actor</a:t>
            </a:r>
            <a:r>
              <a:rPr lang="ko-KR" altLang="en-US" dirty="0"/>
              <a:t>나 </a:t>
            </a:r>
            <a:r>
              <a:rPr lang="en-US" altLang="ko-KR" dirty="0"/>
              <a:t>level </a:t>
            </a:r>
            <a:r>
              <a:rPr lang="ko-KR" altLang="en-US" dirty="0"/>
              <a:t>하기위해서 </a:t>
            </a:r>
            <a:r>
              <a:rPr lang="en-US" altLang="ko-KR" dirty="0"/>
              <a:t>level</a:t>
            </a:r>
            <a:r>
              <a:rPr lang="ko-KR" altLang="en-US" dirty="0"/>
              <a:t>을 알아야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Level</a:t>
            </a:r>
            <a:r>
              <a:rPr lang="ko-KR" altLang="en-US" dirty="0"/>
              <a:t>는 개념은 말그대로 하나의 세상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69741-3F81-69AC-24EF-72CB8EEE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4" y="1156970"/>
            <a:ext cx="6211167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1BF416-8E10-BEBE-C062-903EAC97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6" y="1422014"/>
            <a:ext cx="6930792" cy="4997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23565F-DC99-1156-3403-C90D614122E4}"/>
              </a:ext>
            </a:extLst>
          </p:cNvPr>
          <p:cNvSpPr txBox="1"/>
          <p:nvPr/>
        </p:nvSpPr>
        <p:spPr>
          <a:xfrm>
            <a:off x="664926" y="265630"/>
            <a:ext cx="1086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기능들을 담당할 오브젝트들을 </a:t>
            </a:r>
            <a:r>
              <a:rPr lang="ko-KR" altLang="en-US" dirty="0" err="1"/>
              <a:t>흩어놓을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트랜스폼 기능이 추가되기 시작할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69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BB8FC1-DAF8-B206-EAED-9BE96D260EA8}"/>
              </a:ext>
            </a:extLst>
          </p:cNvPr>
          <p:cNvSpPr txBox="1"/>
          <p:nvPr/>
        </p:nvSpPr>
        <p:spPr>
          <a:xfrm>
            <a:off x="664926" y="265630"/>
            <a:ext cx="108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선생님은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585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10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90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35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3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00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04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CBCCF-3391-8145-EFBD-529DA23B2884}"/>
              </a:ext>
            </a:extLst>
          </p:cNvPr>
          <p:cNvSpPr txBox="1"/>
          <p:nvPr/>
        </p:nvSpPr>
        <p:spPr>
          <a:xfrm>
            <a:off x="711200" y="416459"/>
            <a:ext cx="10862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 구조</a:t>
            </a:r>
            <a:endParaRPr lang="en-US" altLang="ko-KR" dirty="0"/>
          </a:p>
          <a:p>
            <a:r>
              <a:rPr lang="ko-KR" altLang="en-US" dirty="0"/>
              <a:t>결론적으로 보자면 </a:t>
            </a:r>
            <a:r>
              <a:rPr lang="en-US" altLang="ko-KR" dirty="0" err="1"/>
              <a:t>GameEngineObject</a:t>
            </a:r>
            <a:r>
              <a:rPr lang="ko-KR" altLang="en-US" dirty="0"/>
              <a:t>인데 용도를 구분해서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Level</a:t>
            </a:r>
            <a:r>
              <a:rPr lang="ko-KR" altLang="en-US" dirty="0"/>
              <a:t>은 세상</a:t>
            </a:r>
            <a:endParaRPr lang="en-US" altLang="ko-KR" dirty="0"/>
          </a:p>
          <a:p>
            <a:r>
              <a:rPr lang="en-US" altLang="ko-KR" dirty="0"/>
              <a:t>Actor</a:t>
            </a:r>
            <a:r>
              <a:rPr lang="ko-KR" altLang="en-US" dirty="0"/>
              <a:t>는 구성원</a:t>
            </a:r>
            <a:endParaRPr lang="en-US" altLang="ko-KR" dirty="0"/>
          </a:p>
          <a:p>
            <a:r>
              <a:rPr lang="en-US" altLang="ko-KR" dirty="0"/>
              <a:t>Component</a:t>
            </a:r>
            <a:r>
              <a:rPr lang="ko-KR" altLang="en-US" dirty="0"/>
              <a:t>는 구성원들의 역할과 기능이에요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기능과 구성원들은 다수가 존재하거나 보유할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DCE07B-7617-C1F4-5A71-8745DA3F8CAF}"/>
              </a:ext>
            </a:extLst>
          </p:cNvPr>
          <p:cNvSpPr/>
          <p:nvPr/>
        </p:nvSpPr>
        <p:spPr>
          <a:xfrm>
            <a:off x="1038535" y="2389361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C9FFE2-5814-A9D2-4BCF-2CCDCC995708}"/>
              </a:ext>
            </a:extLst>
          </p:cNvPr>
          <p:cNvSpPr/>
          <p:nvPr/>
        </p:nvSpPr>
        <p:spPr>
          <a:xfrm>
            <a:off x="2376940" y="3470366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1AB950-F290-5467-64F2-1F10E89B4692}"/>
              </a:ext>
            </a:extLst>
          </p:cNvPr>
          <p:cNvSpPr/>
          <p:nvPr/>
        </p:nvSpPr>
        <p:spPr>
          <a:xfrm>
            <a:off x="3561434" y="4921312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89D887-6AEF-68BD-095A-486CDDE8861B}"/>
              </a:ext>
            </a:extLst>
          </p:cNvPr>
          <p:cNvSpPr/>
          <p:nvPr/>
        </p:nvSpPr>
        <p:spPr>
          <a:xfrm>
            <a:off x="2529340" y="3622766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BD8F8-CBC0-802C-A859-80E8BD8B27B1}"/>
              </a:ext>
            </a:extLst>
          </p:cNvPr>
          <p:cNvSpPr/>
          <p:nvPr/>
        </p:nvSpPr>
        <p:spPr>
          <a:xfrm>
            <a:off x="2681740" y="3775166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2BF48C-2A97-306B-9BAE-34CCFD16289B}"/>
              </a:ext>
            </a:extLst>
          </p:cNvPr>
          <p:cNvSpPr/>
          <p:nvPr/>
        </p:nvSpPr>
        <p:spPr>
          <a:xfrm>
            <a:off x="2834140" y="3927566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F0E23-EBFB-5964-E8D7-42E8C47E158A}"/>
              </a:ext>
            </a:extLst>
          </p:cNvPr>
          <p:cNvSpPr/>
          <p:nvPr/>
        </p:nvSpPr>
        <p:spPr>
          <a:xfrm>
            <a:off x="3713834" y="5073712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7F30AA-B21E-C372-FBE6-0EA758AE21B1}"/>
              </a:ext>
            </a:extLst>
          </p:cNvPr>
          <p:cNvSpPr/>
          <p:nvPr/>
        </p:nvSpPr>
        <p:spPr>
          <a:xfrm>
            <a:off x="3866234" y="5226112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2D1217-EB92-2031-A5B3-F049985B14BC}"/>
              </a:ext>
            </a:extLst>
          </p:cNvPr>
          <p:cNvSpPr/>
          <p:nvPr/>
        </p:nvSpPr>
        <p:spPr>
          <a:xfrm>
            <a:off x="4018634" y="5378512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11DECF9-BD74-FED1-2F6F-0B395ECE410B}"/>
                  </a:ext>
                </a:extLst>
              </p14:cNvPr>
              <p14:cNvContentPartPr/>
              <p14:nvPr/>
            </p14:nvContentPartPr>
            <p14:xfrm>
              <a:off x="1783198" y="3258838"/>
              <a:ext cx="606600" cy="8539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11DECF9-BD74-FED1-2F6F-0B395ECE41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558" y="3250198"/>
                <a:ext cx="62424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188238F-B20D-EEDB-8CA3-AD64C972D23B}"/>
                  </a:ext>
                </a:extLst>
              </p14:cNvPr>
              <p14:cNvContentPartPr/>
              <p14:nvPr/>
            </p14:nvContentPartPr>
            <p14:xfrm>
              <a:off x="3077758" y="4822318"/>
              <a:ext cx="455040" cy="8251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188238F-B20D-EEDB-8CA3-AD64C972D2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9118" y="4813678"/>
                <a:ext cx="472680" cy="8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8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4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11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4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60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30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22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D6B51A-D41E-8CD1-DD55-2F97A9705C30}"/>
              </a:ext>
            </a:extLst>
          </p:cNvPr>
          <p:cNvSpPr txBox="1"/>
          <p:nvPr/>
        </p:nvSpPr>
        <p:spPr>
          <a:xfrm>
            <a:off x="711200" y="416459"/>
            <a:ext cx="1086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랜더링은</a:t>
            </a:r>
            <a:r>
              <a:rPr lang="ko-KR" altLang="en-US" dirty="0"/>
              <a:t> 구조가 다르다</a:t>
            </a:r>
            <a:r>
              <a:rPr lang="en-US" altLang="ko-KR" dirty="0"/>
              <a:t>. </a:t>
            </a:r>
            <a:r>
              <a:rPr lang="ko-KR" altLang="en-US" dirty="0"/>
              <a:t>카메라가 어떤 </a:t>
            </a:r>
            <a:r>
              <a:rPr lang="ko-KR" altLang="en-US" dirty="0" err="1"/>
              <a:t>랜더러들을</a:t>
            </a:r>
            <a:r>
              <a:rPr lang="ko-KR" altLang="en-US" dirty="0"/>
              <a:t> 바라보고 추후에는 </a:t>
            </a:r>
            <a:r>
              <a:rPr lang="en-US" altLang="ko-KR" dirty="0" err="1"/>
              <a:t>RenderUnit</a:t>
            </a:r>
            <a:r>
              <a:rPr lang="ko-KR" altLang="en-US" dirty="0"/>
              <a:t>로 바뀌게 </a:t>
            </a:r>
            <a:r>
              <a:rPr lang="ko-KR" altLang="en-US" dirty="0" err="1"/>
              <a:t>될거지만</a:t>
            </a:r>
            <a:endParaRPr lang="en-US" altLang="ko-KR" dirty="0"/>
          </a:p>
          <a:p>
            <a:r>
              <a:rPr lang="ko-KR" altLang="en-US" dirty="0"/>
              <a:t>지금은 일단 </a:t>
            </a:r>
            <a:r>
              <a:rPr lang="en-US" altLang="ko-KR" dirty="0"/>
              <a:t>Renderer</a:t>
            </a:r>
            <a:r>
              <a:rPr lang="ko-KR" altLang="en-US" dirty="0"/>
              <a:t>들이다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EC6DE1-9DFA-6D5D-7631-4B13A0C4572E}"/>
              </a:ext>
            </a:extLst>
          </p:cNvPr>
          <p:cNvSpPr/>
          <p:nvPr/>
        </p:nvSpPr>
        <p:spPr>
          <a:xfrm>
            <a:off x="1762812" y="2505357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GameEngineCamera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1891D5-C87B-D846-E541-BFEBD193ACBA}"/>
              </a:ext>
            </a:extLst>
          </p:cNvPr>
          <p:cNvSpPr/>
          <p:nvPr/>
        </p:nvSpPr>
        <p:spPr>
          <a:xfrm>
            <a:off x="566246" y="1353620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E4516A2-3FCF-6F85-93DA-DCB71095F71D}"/>
                  </a:ext>
                </a:extLst>
              </p14:cNvPr>
              <p14:cNvContentPartPr/>
              <p14:nvPr/>
            </p14:nvContentPartPr>
            <p14:xfrm>
              <a:off x="1213999" y="2224799"/>
              <a:ext cx="444600" cy="7826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E4516A2-3FCF-6F85-93DA-DCB71095F7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99" y="2216159"/>
                <a:ext cx="462240" cy="800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518335F2-DFF1-1F11-9E6D-346995CD42C4}"/>
              </a:ext>
            </a:extLst>
          </p:cNvPr>
          <p:cNvSpPr/>
          <p:nvPr/>
        </p:nvSpPr>
        <p:spPr>
          <a:xfrm>
            <a:off x="1915212" y="2657757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GameEngineCamera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5BC33E-20B9-8B3F-EA10-56B6AF44487D}"/>
              </a:ext>
            </a:extLst>
          </p:cNvPr>
          <p:cNvSpPr/>
          <p:nvPr/>
        </p:nvSpPr>
        <p:spPr>
          <a:xfrm>
            <a:off x="3123414" y="4002118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82FC9E-B8BE-C67D-8EB3-AC54C2CDA1EF}"/>
              </a:ext>
            </a:extLst>
          </p:cNvPr>
          <p:cNvSpPr/>
          <p:nvPr/>
        </p:nvSpPr>
        <p:spPr>
          <a:xfrm>
            <a:off x="3275814" y="4154518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Renderer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3F5A3F-49F2-98AD-712E-1C97B475D647}"/>
              </a:ext>
            </a:extLst>
          </p:cNvPr>
          <p:cNvSpPr/>
          <p:nvPr/>
        </p:nvSpPr>
        <p:spPr>
          <a:xfrm>
            <a:off x="3428214" y="4306918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Renderer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34180D2-0C91-ACD3-B149-372FE9167543}"/>
                  </a:ext>
                </a:extLst>
              </p14:cNvPr>
              <p14:cNvContentPartPr/>
              <p14:nvPr/>
            </p14:nvContentPartPr>
            <p14:xfrm>
              <a:off x="2581519" y="3614741"/>
              <a:ext cx="570600" cy="9223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34180D2-0C91-ACD3-B149-372FE9167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2519" y="3605741"/>
                <a:ext cx="588240" cy="9399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82C5E9-4AD3-4400-515E-1E42E694806C}"/>
              </a:ext>
            </a:extLst>
          </p:cNvPr>
          <p:cNvSpPr/>
          <p:nvPr/>
        </p:nvSpPr>
        <p:spPr>
          <a:xfrm>
            <a:off x="4066546" y="5444685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RenderUnit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658180-D67C-800F-14A9-AC0F7A7B2E61}"/>
              </a:ext>
            </a:extLst>
          </p:cNvPr>
          <p:cNvSpPr/>
          <p:nvPr/>
        </p:nvSpPr>
        <p:spPr>
          <a:xfrm>
            <a:off x="2067612" y="2810157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GameEngineCamera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38970-8846-6D8A-A4C4-B2159539F53F}"/>
              </a:ext>
            </a:extLst>
          </p:cNvPr>
          <p:cNvSpPr/>
          <p:nvPr/>
        </p:nvSpPr>
        <p:spPr>
          <a:xfrm>
            <a:off x="4218946" y="5597085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RenderUnit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15FF35-EC3A-7322-F654-502250F52448}"/>
              </a:ext>
            </a:extLst>
          </p:cNvPr>
          <p:cNvSpPr/>
          <p:nvPr/>
        </p:nvSpPr>
        <p:spPr>
          <a:xfrm>
            <a:off x="4371346" y="5749485"/>
            <a:ext cx="3026004" cy="862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RenderUnit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17B0058-5BE1-C5DB-2AC6-C6DE646E2ED2}"/>
                  </a:ext>
                </a:extLst>
              </p14:cNvPr>
              <p14:cNvContentPartPr/>
              <p14:nvPr/>
            </p14:nvContentPartPr>
            <p14:xfrm>
              <a:off x="3693718" y="5223718"/>
              <a:ext cx="402120" cy="7614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17B0058-5BE1-C5DB-2AC6-C6DE646E2E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5078" y="5214718"/>
                <a:ext cx="419760" cy="7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5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B46B90-AB18-D35E-D8D1-49EF7054C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61631"/>
            <a:ext cx="6335009" cy="2648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29425-E9B9-0AEC-015B-BF4FBA9FEEF0}"/>
              </a:ext>
            </a:extLst>
          </p:cNvPr>
          <p:cNvSpPr txBox="1"/>
          <p:nvPr/>
        </p:nvSpPr>
        <p:spPr>
          <a:xfrm>
            <a:off x="711200" y="416459"/>
            <a:ext cx="1086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우리구조에서는</a:t>
            </a:r>
            <a:r>
              <a:rPr lang="ko-KR" altLang="en-US" dirty="0"/>
              <a:t> </a:t>
            </a:r>
            <a:r>
              <a:rPr lang="en-US" altLang="ko-KR" dirty="0"/>
              <a:t>Renderer</a:t>
            </a:r>
            <a:r>
              <a:rPr lang="ko-KR" altLang="en-US" dirty="0"/>
              <a:t>는 카메라에게 자신을 </a:t>
            </a:r>
            <a:r>
              <a:rPr lang="ko-KR" altLang="en-US" dirty="0" err="1"/>
              <a:t>봐달라고</a:t>
            </a:r>
            <a:r>
              <a:rPr lang="ko-KR" altLang="en-US" dirty="0"/>
              <a:t> </a:t>
            </a:r>
            <a:r>
              <a:rPr lang="ko-KR" altLang="en-US" dirty="0" err="1"/>
              <a:t>부탁해야하기</a:t>
            </a:r>
            <a:r>
              <a:rPr lang="ko-KR" altLang="en-US" dirty="0"/>
              <a:t> 때문에</a:t>
            </a:r>
            <a:endParaRPr lang="en-US" altLang="ko-KR" dirty="0"/>
          </a:p>
          <a:p>
            <a:r>
              <a:rPr lang="en-US" altLang="ko-KR" dirty="0"/>
              <a:t>Level</a:t>
            </a:r>
            <a:r>
              <a:rPr lang="ko-KR" altLang="en-US" dirty="0"/>
              <a:t>에게서 카메라를 얻어와야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98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90B23-75AA-FB4E-0648-D44B09FD2014}"/>
              </a:ext>
            </a:extLst>
          </p:cNvPr>
          <p:cNvSpPr txBox="1"/>
          <p:nvPr/>
        </p:nvSpPr>
        <p:spPr>
          <a:xfrm>
            <a:off x="711200" y="416459"/>
            <a:ext cx="108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랜더러는</a:t>
            </a:r>
            <a:r>
              <a:rPr lang="ko-KR" altLang="en-US" dirty="0"/>
              <a:t> 카메라를 얻어와서 날 봐줄 카메라를 선택해야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EB89F1-69E2-190D-426A-4FF3B720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03" y="785791"/>
            <a:ext cx="4018868" cy="13225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1B8295-662A-C189-6A04-C3AF7B86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749146"/>
            <a:ext cx="9469171" cy="4001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72FB2C-C97B-78D7-D1C0-432B6D6BC736}"/>
              </a:ext>
            </a:extLst>
          </p:cNvPr>
          <p:cNvSpPr txBox="1"/>
          <p:nvPr/>
        </p:nvSpPr>
        <p:spPr>
          <a:xfrm>
            <a:off x="809772" y="2379814"/>
            <a:ext cx="108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랜더러는</a:t>
            </a:r>
            <a:r>
              <a:rPr lang="ko-KR" altLang="en-US" dirty="0"/>
              <a:t> 카메라를 얻어와서 그 카메라에 자신을 등록시킨다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3B847-4934-E6BF-0F7D-E7BBA3165EFA}"/>
              </a:ext>
            </a:extLst>
          </p:cNvPr>
          <p:cNvSpPr txBox="1"/>
          <p:nvPr/>
        </p:nvSpPr>
        <p:spPr>
          <a:xfrm>
            <a:off x="711200" y="416459"/>
            <a:ext cx="108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랜더링은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의 업데이트가 끝나고 </a:t>
            </a:r>
            <a:r>
              <a:rPr lang="ko-KR" altLang="en-US" dirty="0" err="1"/>
              <a:t>랜더단계에서</a:t>
            </a:r>
            <a:r>
              <a:rPr lang="ko-KR" altLang="en-US" dirty="0"/>
              <a:t> 이루어진다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42D839-4DA6-A518-50FA-1307E755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141182"/>
            <a:ext cx="5725814" cy="23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97BEC-C1E9-CFD2-1F16-D4D90701AB98}"/>
              </a:ext>
            </a:extLst>
          </p:cNvPr>
          <p:cNvSpPr txBox="1"/>
          <p:nvPr/>
        </p:nvSpPr>
        <p:spPr>
          <a:xfrm>
            <a:off x="711200" y="416459"/>
            <a:ext cx="1086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랜더링은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의 업데이트가 끝나고 </a:t>
            </a:r>
            <a:r>
              <a:rPr lang="ko-KR" altLang="en-US" dirty="0" err="1"/>
              <a:t>랜더단계에서</a:t>
            </a:r>
            <a:r>
              <a:rPr lang="ko-KR" altLang="en-US" dirty="0"/>
              <a:t> 이루어진다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카메라의 </a:t>
            </a:r>
            <a:r>
              <a:rPr lang="ko-KR" altLang="en-US" dirty="0" err="1"/>
              <a:t>랜더를</a:t>
            </a:r>
            <a:r>
              <a:rPr lang="ko-KR" altLang="en-US" dirty="0"/>
              <a:t> 다 돌려주는 것 뿐이다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86E75-C7C8-4C8C-E470-E0EE6A5D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8" y="1333933"/>
            <a:ext cx="1129822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DD93E8-3CBA-D9E7-7616-38329916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995023"/>
            <a:ext cx="11946017" cy="486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2A757-B461-CF57-6348-407F51E5A030}"/>
              </a:ext>
            </a:extLst>
          </p:cNvPr>
          <p:cNvSpPr txBox="1"/>
          <p:nvPr/>
        </p:nvSpPr>
        <p:spPr>
          <a:xfrm>
            <a:off x="664926" y="265630"/>
            <a:ext cx="108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카메라는 그 </a:t>
            </a:r>
            <a:r>
              <a:rPr lang="ko-KR" altLang="en-US" dirty="0" err="1"/>
              <a:t>랜더안에서</a:t>
            </a:r>
            <a:r>
              <a:rPr lang="ko-KR" altLang="en-US" dirty="0"/>
              <a:t> 자기가 바라보고 있는 모든 </a:t>
            </a:r>
            <a:r>
              <a:rPr lang="ko-KR" altLang="en-US" dirty="0" err="1"/>
              <a:t>랜더러의</a:t>
            </a:r>
            <a:r>
              <a:rPr lang="ko-KR" altLang="en-US" dirty="0"/>
              <a:t> </a:t>
            </a:r>
            <a:r>
              <a:rPr lang="en-US" altLang="ko-KR" dirty="0"/>
              <a:t>Render</a:t>
            </a:r>
            <a:r>
              <a:rPr lang="ko-KR" altLang="en-US" dirty="0"/>
              <a:t>를 호출해준다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60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D84FBA-ABDE-3864-2662-26FD0682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4" y="1090910"/>
            <a:ext cx="9878977" cy="3646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56DE9-6274-53BE-DE5C-E73400903C10}"/>
              </a:ext>
            </a:extLst>
          </p:cNvPr>
          <p:cNvSpPr txBox="1"/>
          <p:nvPr/>
        </p:nvSpPr>
        <p:spPr>
          <a:xfrm>
            <a:off x="664926" y="265630"/>
            <a:ext cx="108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식 </a:t>
            </a:r>
            <a:r>
              <a:rPr lang="ko-KR" altLang="en-US" dirty="0" err="1"/>
              <a:t>랜더링은</a:t>
            </a:r>
            <a:r>
              <a:rPr lang="ko-KR" altLang="en-US" dirty="0"/>
              <a:t> 해야 하니까</a:t>
            </a:r>
            <a:r>
              <a:rPr lang="en-US" altLang="ko-KR" dirty="0"/>
              <a:t>. </a:t>
            </a:r>
            <a:r>
              <a:rPr lang="ko-KR" altLang="en-US" dirty="0"/>
              <a:t>위 아래에 옮긴다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27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180</Words>
  <Application>Microsoft Office PowerPoint</Application>
  <PresentationFormat>와이드스크린</PresentationFormat>
  <Paragraphs>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124</cp:revision>
  <dcterms:created xsi:type="dcterms:W3CDTF">2023-07-10T05:32:34Z</dcterms:created>
  <dcterms:modified xsi:type="dcterms:W3CDTF">2023-08-04T06:51:04Z</dcterms:modified>
</cp:coreProperties>
</file>