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6242" autoAdjust="0"/>
  </p:normalViewPr>
  <p:slideViewPr>
    <p:cSldViewPr snapToGrid="0">
      <p:cViewPr varScale="1">
        <p:scale>
          <a:sx n="106" d="100"/>
          <a:sy n="106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7T06:17:09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2239 157 24575,'-3'0'0,"0"-1"0,0 0 0,0 0 0,0 0 0,0 0 0,0-1 0,1 1 0,-1-1 0,1 0 0,-1 0 0,-2-2 0,-21-12 0,-2 9 0,0 1 0,0 2 0,-1 1 0,0 1 0,1 1 0,-38 4 0,0-1 0,-1087 0 0,1124-1 0,1 2 0,-1 0 0,1 2 0,-46 14 0,-109 48 0,115-40 0,36-15 0,1 2 0,0 1 0,-54 36 0,77-46 0,0 1 0,1-1 0,-1 2 0,1-1 0,1 1 0,-1 0 0,1 1 0,0-1 0,0 1 0,1 1 0,1-1 0,-1 1 0,1-1 0,0 1 0,1 0 0,0 1 0,1-1 0,-2 13 0,4-16 0,1-1 0,-1 1 0,1 0 0,1-1 0,-1 1 0,1-1 0,0 0 0,0 1 0,1-1 0,0 0 0,-1 0 0,2-1 0,-1 1 0,0-1 0,1 1 0,6 4 0,10 11 0,46 33 0,-50-41 0,26 18 0,1-2 0,2-3 0,1-1 0,78 30 0,-37-24 0,158 32 0,-169-50 0,140 6 0,82-19 0,-139-2 0,1344 45 0,-427-6 0,3-38 0,-364-1 0,-5 3 0,-675-2 0,0-2 0,0-1 0,0-2 0,-1-1 0,0-2 0,0-1 0,-1-1 0,-1-2 0,0-2 0,-1-1 0,-1-1 0,-1-1 0,42-35 0,-66 49 0,0 1 0,-1 0 0,1-1 0,-1 0 0,1 0 0,-1 0 0,-1-1 0,1 1 0,-1-1 0,0 0 0,0 0 0,-1 0 0,0 0 0,2-8 0,-3 10 0,-1-1 0,0 0 0,0 1 0,-1-1 0,1 1 0,-1-1 0,0 0 0,0 1 0,0 0 0,-1-1 0,0 1 0,1 0 0,-2-1 0,1 1 0,0 0 0,-1 1 0,0-1 0,0 0 0,0 1 0,-5-5 0,-17-13 0,-2 1 0,0 1 0,0 2 0,-2 1 0,0 1 0,-31-12 0,-3-2 0,-279-104 0,225 91 0,-540-155 0,492 162 0,-2 7 0,-179-6 0,-389 33 0,313 8 0,-1148-8 0,1382 16 0,67-4 0,-96 19 11,128-15-1387,68-12-5450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7T06:28:50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24575,'18'1'0,"1"1"0,-1 1 0,0 1 0,19 7 0,30 6 0,60-5 0,-80-9 0,49 9 0,-81-8 0,1-1 0,-1 2 0,0 0 0,-1 1 0,1 0 0,-1 1 0,15 10 0,-17-9 0,-1-1 0,0 1 0,-1 1 0,0-1 0,0 2 0,-1 0 0,0 0 0,0 0 0,-1 1 0,-1 0 0,0 1 0,0 0 0,-2 0 0,1 0 0,-1 1 0,-1 0 0,0 0 0,-1 0 0,0 0 0,-1 0 0,-1 1 0,0-1 0,-1 17 0,0-19 0,-1 0 0,0 0 0,0 1 0,-1-1 0,-1 0 0,0 0 0,0-1 0,-1 1 0,0-1 0,-1 1 0,0-1 0,-1-1 0,0 1 0,0-1 0,-1 0 0,-10 10 0,-302 364-1365,296-352-5461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7T06:19:41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7T06:19:48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1243 184 24575,'-805'0'0,"771"0"0,1 2 0,-1 1 0,1 2 0,-52 14 0,71-16 0,0 2 0,1 0 0,0 0 0,0 2 0,1-1 0,0 2 0,0-1 0,0 2 0,1-1 0,0 2 0,1-1 0,0 1 0,-13 18 0,18-20 0,0 1 0,0 0 0,1 0 0,0 0 0,1 1 0,0-1 0,0 1 0,1 0 0,0 0 0,1 0 0,0 0 0,1 0 0,0 0 0,0 0 0,1 0 0,1 0 0,-1 0 0,2 0 0,-1-1 0,1 1 0,7 13 0,-5-10 0,2-1 0,0 1 0,0-1 0,1-1 0,1 1 0,-1-2 0,2 1 0,0-1 0,0 0 0,1-1 0,0 0 0,0-1 0,1 0 0,24 11 0,49 15 0,1-4 0,2-4 0,0-4 0,1-4 0,1-3 0,104 2 0,252 23 0,99 5 0,1078 0 0,5-45 0,-661-3 0,156 1 0,1188 4 0,-1505 10 0,360 1 0,-808-13 0,806 15 0,-335-6 0,-737-18 0,-1-5 0,171-48 0,-247 58 0,0 0 0,0-2 0,0 0 0,-1 0 0,0-1 0,0-1 0,-1-1 0,14-11 0,-18 13 0,-1-1 0,0 0 0,-1-1 0,0 0 0,-1 0 0,1 0 0,-2-1 0,1 0 0,-2 0 0,1 0 0,-1 0 0,3-14 0,2-6 0,-5 17 0,0 0 0,-1 0 0,3-24 0,-6 33 0,0 0 0,0 0 0,-1 0 0,1 0 0,-1 0 0,0 0 0,0 0 0,0 0 0,0 0 0,-1 0 0,1 0 0,-1 1 0,0-1 0,0 1 0,-1-1 0,-4-5 0,-10-7 0,-1 1 0,0 0 0,-1 1 0,0 1 0,-1 1 0,-30-14 0,-138-50 0,162 66 0,-92-29 2,-2 5 0,-2 6-1,0 4 1,-161-9-1,-505 16-71,619 18 10,-780 3-186,-1191-2-119,806-51 365,4-47 0,752 51 0,-502 2 233,-2 46 154,370 1-274,-311 16-113,1004-19 0,-311 23 0,161-6 0,-184-5 0,179-13-1365,148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7T06:20:12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1084 1 24575,'-774'0'0,"759"0"0,0 1 0,0 0 0,1 2 0,-1-1 0,0 2 0,1 0 0,0 1 0,0 0 0,0 1 0,0 0 0,1 2 0,-20 13 0,24-14 0,1 0 0,-1 0 0,2 1 0,-1 0 0,1 1 0,0-1 0,1 1 0,0 1 0,1-1 0,-1 1 0,2 0 0,0 0 0,0 1 0,0-1 0,2 1 0,-1-1 0,-1 21 0,3-23 0,1 1 0,0-1 0,0 1 0,1-1 0,0 1 0,0-1 0,1 0 0,0 0 0,1 1 0,0-1 0,0-1 0,1 1 0,-1 0 0,2-1 0,-1 0 0,10 11 0,-3-6 0,1-1 0,0-1 0,1 0 0,0 0 0,0-2 0,1 1 0,0-2 0,16 7 0,16 4 0,2-1 0,0-2 0,0-3 0,70 10 0,205 5 0,-237-22 0,1531 21 0,-1144-28 0,6615 1 0,-7043-1 0,1-1 0,-1-3 0,60-16 0,134-48 0,-133 38 0,-95 28 0,427-113 0,-420 114 0,-5 1 0,1-1 0,0 0 0,-1 0 0,0-2 0,0 0 0,24-12 0,-36 17 0,-1-1 0,1 1 0,0 0 0,-1-1 0,1 1 0,0 0 0,-1-1 0,1 1 0,-1-1 0,1 1 0,0-1 0,-1 0 0,0 1 0,1-1 0,-1 1 0,1-1 0,-1 0 0,0 1 0,1-1 0,-1 0 0,0 0 0,0 1 0,1-1 0,-1 0 0,0 0 0,0 1 0,0-1 0,0 0 0,0 0 0,0 1 0,-1-2 0,1 0 0,-2 1 0,1 0 0,0-1 0,0 1 0,0 0 0,-1 0 0,1 0 0,0 0 0,-1 0 0,1 0 0,-1 1 0,1-1 0,-4-1 0,-61-14 0,62 15 0,-500-63 0,330 45 0,-331-1-1365,485 21-5461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7T06:28:31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2397 755 24575,'-82'0'0,"-1"2"0,-153 27 0,-485 152 0,-305 57 0,1006-235 0,-2 0 0,0 0 0,0 2 0,1 0 0,-35 15 0,51-18 0,0 1 0,0-1 0,0 2 0,0-1 0,0 0 0,1 1 0,-1 0 0,1 0 0,0 0 0,1 1 0,-1-1 0,1 1 0,-1 0 0,2 0 0,-1 0 0,0 0 0,1 0 0,0 1 0,0-1 0,1 1 0,-1 0 0,0 9 0,-1 10 0,1 0 0,1 0 0,2 1 0,0-1 0,2 1 0,6 26 0,-5-37 0,0 1 0,1-2 0,1 1 0,0 0 0,1-1 0,1 0 0,0-1 0,1 0 0,0 0 0,1-1 0,12 12 0,8 3 0,2-1 0,1-2 0,1-1 0,1-1 0,1-2 0,1-2 0,48 17 0,32 6 0,135 27 0,-48-25 0,323 27 0,216-55 0,-632-22 0,203-39 0,101-55 0,51-10 0,-363 93 0,-27 7 0,-1-5 0,94-31 0,-160 44 0,0-1 0,-1-1 0,1 1 0,-1-1 0,0-1 0,0 1 0,0-1 0,-1-1 0,0 1 0,-1-1 0,1-1 0,-1 1 0,0-1 0,-1 0 0,0 0 0,0-1 0,-1 1 0,0-1 0,-1 0 0,1 0 0,-2-1 0,1 1 0,1-14 0,-2 2 0,-1 0 0,-1 0 0,0 0 0,-1 0 0,-2 0 0,0 0 0,-1 0 0,-1 0 0,-15-36 0,-1 9 0,-2 0 0,-3 1 0,-2 2 0,-1 1 0,-40-46 0,-7 4 0,-112-101 0,85 97 0,-4 5 0,-3 4 0,-4 6 0,-142-71 0,151 95 0,-2 4 0,-3 5 0,-1 5 0,-1 5 0,-139-22 0,83 32 0,-186-2 0,232 23 0,0 6 0,-153 26 0,227-23-273,0 2 0,1 2 0,0 2 0,-83 38 0,74-22-6553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7T06:28:34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3810 481 24575,'-961'52'0,"537"-8"0,-439-13 0,796-30 0,1 4 0,0 2 0,0 3 0,0 3 0,2 3 0,0 2 0,1 4 0,1 2 0,1 3 0,1 2 0,2 3 0,1 2 0,-96 78 0,102-69 0,1 2 0,3 2 0,2 2 0,2 3 0,2 1 0,3 1 0,2 3 0,3 1 0,2 1 0,3 2 0,2 1 0,3 0 0,-24 113 0,26-54 0,-8 234 0,33 126 0,-2-414 0,6 167 0,11 0 0,54 259 0,-46-382 0,61 162 0,66 96 0,-128-308 0,8 8 0,76 113 0,-39-68 0,-59-95 0,0 1 0,1-2 0,1 0 0,1 0 0,0-2 0,1 1 0,1-2 0,1 0 0,0-2 0,1 0 0,38 21 0,46 15 0,171 76 0,521 154 0,-537-204 0,303 48 0,-100-61 0,609 2 0,2136-45-545,-1299-16 297,-810 10 248,377 0 0,-934-13 0,2157 14 0,174-3 0,-1943-12 0,-543-11 264,-2-17 1,432-89-1,-324 34-264,395-77 0,-169-14 0,-20-62 0,-683 231 0,196-87 0,-179 77 0,-1-1 0,0-2 0,-2-1 0,40-35 0,-63 49 0,1 0 0,-1 0 0,0-1 0,-1 1 0,0-1 0,0 0 0,0-1 0,-1 1 0,0 0 0,0-1 0,1-9 0,1-9 0,-1-1 0,1-27 0,0-3 0,21-253 0,-26 254 0,-2 1 0,-3-1 0,-18-89 0,1 62-9,-4 2-1,-3 0 0,-4 2 1,-3 1-1,-4 2 0,-2 2 1,-4 2-1,-4 1 0,-78-86 1,30 53-225,-3 4 1,-6 5 0,-3 5 0,-232-144 0,24 51-1488,-625-256 1,-405-12 169,-1260-89-1217,-46 210 2787,1669 219-1199,754 84 1117,-2606-291-283,520 132 1007,34 102 1687,2258 84-2180,-725 8 1638,508 5-1869,-260 49 0,-202 84 2862,92-17-433,387-88-1928,-419 84-1671,615-119-5593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7T06:28:35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0 978 24575,'1'-10'0,"0"1"0,1-1 0,0 0 0,1 1 0,0 0 0,0-1 0,1 1 0,0 1 0,1-1 0,6-10 0,8-8 0,36-42 0,-16 28 0,1 2 0,2 3 0,2 1 0,96-59 0,208-86 0,455-121-1123,-777 292 881,79-25-6584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7T06:28:48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1 533 24575,'8'-7'0,"1"1"0,0 0 0,0 1 0,1 0 0,-1 0 0,1 1 0,18-5 0,-10 3 0,75-25 0,153-29 0,107 3 0,-322 53 0,1638-169-3551,6 78 453,679 35 2307,5 61-220,-941 3 1275,-480-6-264,1667 14 0,-533 96-122,-494-16 1496,-68-39 4826,-991-19-6830,-459-30-6196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7T06:28:48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24575,'34'3'0,"-1"2"0,0 1 0,-1 1 0,0 2 0,60 24 0,-29-10 0,864 357 0,-449-173 0,-424-186 0,-34-14 0,1 1 0,-1 1 0,0 1 0,36 24 0,-56-34 0,1 1 0,0-1 0,0 1 0,-1-1 0,1 1 0,0 0 0,-1-1 0,1 1 0,0 0 0,-1 0 0,1-1 0,-1 1 0,1 0 0,-1 0 0,0 0 0,1 0 0,-1-1 0,0 1 0,0 0 0,1 0 0,-1 0 0,0 0 0,0 0 0,0 0 0,0 0 0,0 0 0,-1 0 0,1 0 0,0 0 0,0 0 0,0-1 0,-1 1 0,1 0 0,-1 0 0,1 0 0,0 0 0,-1-1 0,0 2 0,-31 26 0,27-24 0,-109 71 0,-241 118 0,172-100 0,-95 57 39,-164 85-1443,417-222-5422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677B-AFF8-454F-9F78-897EFE0865B5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55224-54B1-4AE6-AB0A-9603B8A7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0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A8A70-4DC7-3B8D-AAF4-9E1AE73DA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20AE7-5FB6-00D8-1602-BA9B006DC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5B446-9E59-A9D0-97E8-7C07A509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D0A24-48D4-DCF5-EBDD-81676B2F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73037-92EB-E3AC-0FAC-B8B8775E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4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C4009-507B-8C31-5EAE-C77BB7FD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F8BB0-6996-2B8F-06B5-53065AA0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187F5-1993-B195-2EF1-47928B8B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4927F-1C9B-D3A9-96B8-31662A35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04477-A632-F8B9-B91A-A694F219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4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92C37E-6BF8-61AD-AE05-E7845CC2E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1061E-64D6-6D78-82C4-75001031B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04421-8459-3329-D2B0-0E891895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B8B54-BF0A-DCB8-39B5-8D2528F4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C17A2-6060-B758-FF4A-E1EAD3BC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5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47B8F-2AB1-2B2F-DA57-5A1A7003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A32F-6262-A7D6-51A2-C6195327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76F7A-80E3-2FA8-21B0-37CF6E8F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495D6-CDDB-5DCF-AA6D-4130330C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EB830-56EF-3265-DFBE-C3A04A7E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6653F-2815-913C-F51D-BC4953A0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7943A-D390-C2C8-AAB7-C79B2D9E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06281-E3DE-2543-DFA5-9CFD82D0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32A04-A0D5-3BA2-26C0-979FD933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C1514-37F4-6D70-15AA-7FA78B4E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7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8BDD-A187-36F3-6D28-20A4CACD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FA4BB-372E-B1B2-7B83-2052D274F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A4CFE-B6C9-B1DF-1980-E459ADD4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9C814-9127-B87C-9C36-6871B64F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A9A1C-C3A1-8D41-994A-2CCE923E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20EB6-9A1C-FB65-A770-FCA1CE82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6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61A14-D24A-74C6-75F7-0972131F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E9FB0-7895-4966-FEC9-A342A950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2F6EB0-76F7-74CE-992C-4BED5559E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3A799-BF76-A5BA-A766-F6D59A0D1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0A76E-5E5E-DDD6-8E3D-35CCBB353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1A685F-1E17-BAF5-A5CC-BEA6B6A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8346DE-F77E-9C71-5BD1-ABBC0304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4B1BCE-8FED-4955-BEFE-7333BC7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1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E159E-4751-1EFD-F7E7-97BA64D1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5201F-D969-E8C1-90E1-9173AB18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64D1B6-B3A9-A178-AF5F-27F8942B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65D5E0-4B2A-E609-3E14-9EEA43F5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3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D17E6A-C759-98E0-03A6-437E031B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95E6A-72C6-1CE3-A861-0FE2457E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1C169-66E5-8422-1736-AF20126D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8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9AE03-CFA9-D5D5-4329-BD7015F1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7DF69-81C5-D879-72B3-E99B7F068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889D0-4027-8FA0-67B0-A836148F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6F84A-5FE8-CB6D-2CAB-243FD315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219DB-347E-CD9E-8553-0C4B9A3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7F81E-60DD-4F64-E59B-175AA824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0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3EEA7-A32A-6026-EA9D-25F501FA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7A3593-ABF1-0CF2-6BB9-3A561286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DA653-B089-76F0-AEAC-93274617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F16F6-43E7-BB65-AB60-820893F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D916D-A7FC-F1FE-4DE2-25F9E827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D4171-7060-543E-FD96-8991B2C6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FAB3EE-FBF8-3208-B42D-DC699BC9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8DFF9-ED65-E77D-4279-C6962D4A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C0660-3B0B-E0A3-9F48-1FCC4309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8437-31E6-436A-A165-AE491B949F77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7A972-73A5-9242-004F-000ED3699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437ED-90EA-7968-B32B-D2D6C012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customXml" Target="../ink/ink2.xml"/><Relationship Id="rId12" Type="http://schemas.openxmlformats.org/officeDocument/2006/relationships/customXml" Target="../ink/ink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customXml" Target="../ink/ink1.xml"/><Relationship Id="rId10" Type="http://schemas.openxmlformats.org/officeDocument/2006/relationships/customXml" Target="../ink/ink3.xml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customXml" Target="../ink/ink9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19.png"/><Relationship Id="rId14" Type="http://schemas.openxmlformats.org/officeDocument/2006/relationships/customXml" Target="../ink/ink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BB8FC1-DAF8-B206-EAED-9BE96D260EA8}"/>
              </a:ext>
            </a:extLst>
          </p:cNvPr>
          <p:cNvSpPr txBox="1"/>
          <p:nvPr/>
        </p:nvSpPr>
        <p:spPr>
          <a:xfrm>
            <a:off x="664927" y="193202"/>
            <a:ext cx="10862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트랜스폼 데이터 초기화 회전은 </a:t>
            </a:r>
            <a:r>
              <a:rPr lang="en-US" altLang="ko-KR" dirty="0"/>
              <a:t>ZERONULL</a:t>
            </a:r>
            <a:r>
              <a:rPr lang="ko-KR" altLang="en-US" dirty="0"/>
              <a:t>이라는 </a:t>
            </a:r>
            <a:r>
              <a:rPr lang="en-US" altLang="ko-KR" dirty="0"/>
              <a:t>0, 0, 0, 0</a:t>
            </a:r>
            <a:br>
              <a:rPr lang="en-US" altLang="ko-KR" dirty="0"/>
            </a:br>
            <a:r>
              <a:rPr lang="ko-KR" altLang="en-US" dirty="0"/>
              <a:t>포지션은 </a:t>
            </a:r>
            <a:r>
              <a:rPr lang="en-US" altLang="ko-KR" dirty="0"/>
              <a:t>ZERO 0, 0, 0, 1</a:t>
            </a:r>
          </a:p>
          <a:p>
            <a:r>
              <a:rPr lang="ko-KR" altLang="en-US" dirty="0"/>
              <a:t>크기는 절대 </a:t>
            </a:r>
            <a:r>
              <a:rPr lang="en-US" altLang="ko-KR" dirty="0"/>
              <a:t>0</a:t>
            </a:r>
            <a:r>
              <a:rPr lang="ko-KR" altLang="en-US" dirty="0"/>
              <a:t>이 되지 </a:t>
            </a:r>
            <a:r>
              <a:rPr lang="ko-KR" altLang="en-US" dirty="0" err="1"/>
              <a:t>않는게</a:t>
            </a:r>
            <a:r>
              <a:rPr lang="ko-KR" altLang="en-US" dirty="0"/>
              <a:t> 좋으므로 가장 일반적인 상태인 </a:t>
            </a:r>
            <a:r>
              <a:rPr lang="en-US" altLang="ko-KR" dirty="0"/>
              <a:t>1, 1, 1, 0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B13129-B59A-51C0-D470-2C7E11A83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27" y="2167269"/>
            <a:ext cx="6620799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52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8944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111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47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160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6303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922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5F5846-3B47-E4C9-1D71-3BA5AE593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54" y="1172850"/>
            <a:ext cx="8145012" cy="53633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64AF00-71CF-887A-940B-2174F5644B0E}"/>
              </a:ext>
            </a:extLst>
          </p:cNvPr>
          <p:cNvSpPr txBox="1"/>
          <p:nvPr/>
        </p:nvSpPr>
        <p:spPr>
          <a:xfrm>
            <a:off x="664927" y="193202"/>
            <a:ext cx="1086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카메라는 업데이트에서 뷰와 투영행렬을 계산한다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51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A980120-035A-E759-7534-30EC9E33A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76" y="1432957"/>
            <a:ext cx="7487695" cy="25435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B06BAA-2B2D-A6A5-CF44-5E08D4BCDCB2}"/>
              </a:ext>
            </a:extLst>
          </p:cNvPr>
          <p:cNvSpPr txBox="1"/>
          <p:nvPr/>
        </p:nvSpPr>
        <p:spPr>
          <a:xfrm>
            <a:off x="664927" y="193202"/>
            <a:ext cx="1086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어차피 </a:t>
            </a:r>
            <a:r>
              <a:rPr lang="ko-KR" altLang="en-US" dirty="0" err="1"/>
              <a:t>랜더러는</a:t>
            </a:r>
            <a:r>
              <a:rPr lang="ko-KR" altLang="en-US" dirty="0"/>
              <a:t> </a:t>
            </a:r>
            <a:r>
              <a:rPr lang="ko-KR" altLang="en-US" dirty="0" err="1"/>
              <a:t>랜더를</a:t>
            </a:r>
            <a:r>
              <a:rPr lang="ko-KR" altLang="en-US" dirty="0"/>
              <a:t> </a:t>
            </a:r>
            <a:r>
              <a:rPr lang="ko-KR" altLang="en-US" dirty="0" err="1"/>
              <a:t>할때</a:t>
            </a:r>
            <a:r>
              <a:rPr lang="ko-KR" altLang="en-US" dirty="0"/>
              <a:t> 카메라가 필요하므로 카메라를 인자로 전달한다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5100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C2DC445-1D52-59A1-3A8B-F79C209D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55" y="2123316"/>
            <a:ext cx="9669224" cy="20862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C2EA7C-9200-BCCA-D06B-134BAC283013}"/>
              </a:ext>
            </a:extLst>
          </p:cNvPr>
          <p:cNvSpPr txBox="1"/>
          <p:nvPr/>
        </p:nvSpPr>
        <p:spPr>
          <a:xfrm>
            <a:off x="664927" y="193202"/>
            <a:ext cx="10862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랜더러가</a:t>
            </a:r>
            <a:r>
              <a:rPr lang="ko-KR" altLang="en-US" dirty="0"/>
              <a:t> </a:t>
            </a:r>
            <a:r>
              <a:rPr lang="ko-KR" altLang="en-US" dirty="0" err="1"/>
              <a:t>랜더를</a:t>
            </a:r>
            <a:r>
              <a:rPr lang="ko-KR" altLang="en-US" dirty="0"/>
              <a:t> 하기 직전에 자신의 트랜스폼을 업데이트하고 </a:t>
            </a:r>
            <a:r>
              <a:rPr lang="ko-KR" altLang="en-US" dirty="0" err="1"/>
              <a:t>랜더로</a:t>
            </a:r>
            <a:r>
              <a:rPr lang="ko-KR" altLang="en-US" dirty="0"/>
              <a:t> 들어간다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이때 </a:t>
            </a:r>
            <a:r>
              <a:rPr lang="en-US" altLang="ko-KR" dirty="0"/>
              <a:t>view</a:t>
            </a:r>
            <a:r>
              <a:rPr lang="ko-KR" altLang="en-US" dirty="0"/>
              <a:t>행렬과 </a:t>
            </a:r>
            <a:r>
              <a:rPr lang="en-US" altLang="ko-KR" dirty="0"/>
              <a:t>projection</a:t>
            </a:r>
            <a:r>
              <a:rPr lang="ko-KR" altLang="en-US" dirty="0"/>
              <a:t>행렬이 </a:t>
            </a:r>
            <a:r>
              <a:rPr lang="ko-KR" altLang="en-US" dirty="0" err="1"/>
              <a:t>랜더러에게</a:t>
            </a:r>
            <a:r>
              <a:rPr lang="ko-KR" altLang="en-US" dirty="0"/>
              <a:t> 들어가서 계산된다는 겁니다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9902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BC7475C-A2B8-B489-9463-5682936B3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78" y="1280295"/>
            <a:ext cx="5325218" cy="15813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192263-A3BE-3C63-FB67-13ACD390465A}"/>
              </a:ext>
            </a:extLst>
          </p:cNvPr>
          <p:cNvSpPr txBox="1"/>
          <p:nvPr/>
        </p:nvSpPr>
        <p:spPr>
          <a:xfrm>
            <a:off x="664927" y="193202"/>
            <a:ext cx="10862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하지만 </a:t>
            </a:r>
            <a:r>
              <a:rPr lang="ko-KR" altLang="en-US" dirty="0" err="1"/>
              <a:t>액터를</a:t>
            </a:r>
            <a:r>
              <a:rPr lang="ko-KR" altLang="en-US" dirty="0"/>
              <a:t> 움직여도 </a:t>
            </a:r>
            <a:r>
              <a:rPr lang="ko-KR" altLang="en-US" dirty="0" err="1"/>
              <a:t>랜더러가</a:t>
            </a:r>
            <a:r>
              <a:rPr lang="ko-KR" altLang="en-US" dirty="0"/>
              <a:t> </a:t>
            </a:r>
            <a:r>
              <a:rPr lang="ko-KR" altLang="en-US" dirty="0" err="1"/>
              <a:t>안움직일것인데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어떤 </a:t>
            </a:r>
            <a:r>
              <a:rPr lang="en-US" altLang="ko-KR" dirty="0"/>
              <a:t>transform</a:t>
            </a:r>
            <a:r>
              <a:rPr lang="ko-KR" altLang="en-US" dirty="0"/>
              <a:t>이 가 </a:t>
            </a:r>
            <a:r>
              <a:rPr lang="ko-KR" altLang="en-US" dirty="0" err="1"/>
              <a:t>움직일때</a:t>
            </a:r>
            <a:r>
              <a:rPr lang="ko-KR" altLang="en-US" dirty="0"/>
              <a:t> 자식인 </a:t>
            </a:r>
            <a:r>
              <a:rPr lang="ko-KR" altLang="en-US" dirty="0" err="1"/>
              <a:t>랜더러를</a:t>
            </a:r>
            <a:r>
              <a:rPr lang="ko-KR" altLang="en-US" dirty="0"/>
              <a:t> 트랜스폼을 업데이트 해줘야 한다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DF4773-4332-AE18-A3F6-3C04BC3D2468}"/>
              </a:ext>
            </a:extLst>
          </p:cNvPr>
          <p:cNvSpPr/>
          <p:nvPr/>
        </p:nvSpPr>
        <p:spPr>
          <a:xfrm>
            <a:off x="6096000" y="1593410"/>
            <a:ext cx="2414257" cy="851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transform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F55BE9-1430-687F-94F4-005C9AC48A10}"/>
              </a:ext>
            </a:extLst>
          </p:cNvPr>
          <p:cNvSpPr/>
          <p:nvPr/>
        </p:nvSpPr>
        <p:spPr>
          <a:xfrm>
            <a:off x="7090372" y="2596836"/>
            <a:ext cx="2414257" cy="851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transform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35E95E-C602-8593-60E9-6135A0D3A75A}"/>
              </a:ext>
            </a:extLst>
          </p:cNvPr>
          <p:cNvSpPr/>
          <p:nvPr/>
        </p:nvSpPr>
        <p:spPr>
          <a:xfrm>
            <a:off x="8229600" y="3699850"/>
            <a:ext cx="2414257" cy="851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transform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5D68A3-B860-A1BB-4574-93B9B4C16C8D}"/>
              </a:ext>
            </a:extLst>
          </p:cNvPr>
          <p:cNvSpPr/>
          <p:nvPr/>
        </p:nvSpPr>
        <p:spPr>
          <a:xfrm>
            <a:off x="9504629" y="4884345"/>
            <a:ext cx="2414257" cy="851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transform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355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D99D21-00EA-FE32-11BF-7D7ECD024258}"/>
              </a:ext>
            </a:extLst>
          </p:cNvPr>
          <p:cNvSpPr txBox="1"/>
          <p:nvPr/>
        </p:nvSpPr>
        <p:spPr>
          <a:xfrm>
            <a:off x="664927" y="193202"/>
            <a:ext cx="10862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어떤 </a:t>
            </a:r>
            <a:r>
              <a:rPr lang="ko-KR" altLang="en-US" dirty="0" err="1"/>
              <a:t>오브젝트든</a:t>
            </a:r>
            <a:r>
              <a:rPr lang="ko-KR" altLang="en-US" dirty="0"/>
              <a:t> </a:t>
            </a:r>
            <a:r>
              <a:rPr lang="ko-KR" altLang="en-US" dirty="0" err="1"/>
              <a:t>액터든</a:t>
            </a:r>
            <a:r>
              <a:rPr lang="ko-KR" altLang="en-US" dirty="0"/>
              <a:t> </a:t>
            </a:r>
            <a:r>
              <a:rPr lang="ko-KR" altLang="en-US" dirty="0" err="1"/>
              <a:t>트랜스폼이든</a:t>
            </a:r>
            <a:r>
              <a:rPr lang="ko-KR" altLang="en-US" dirty="0"/>
              <a:t> 내가 만들어지면</a:t>
            </a:r>
            <a:br>
              <a:rPr lang="en-US" altLang="ko-KR" dirty="0"/>
            </a:br>
            <a:r>
              <a:rPr lang="ko-KR" altLang="en-US" dirty="0"/>
              <a:t>나를 만들어준 오브젝트를 나의 부모로 삼아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 err="1"/>
              <a:t>GameEngineObject</a:t>
            </a:r>
            <a:r>
              <a:rPr lang="ko-KR" altLang="en-US" dirty="0"/>
              <a:t>의 구조를 </a:t>
            </a:r>
            <a:r>
              <a:rPr lang="ko-KR" altLang="en-US" dirty="0" err="1"/>
              <a:t>기반으로해서</a:t>
            </a:r>
            <a:r>
              <a:rPr lang="ko-KR" altLang="en-US" dirty="0"/>
              <a:t> </a:t>
            </a:r>
            <a:r>
              <a:rPr lang="ko-KR" altLang="en-US" dirty="0" err="1"/>
              <a:t>서로간의</a:t>
            </a:r>
            <a:r>
              <a:rPr lang="ko-KR" altLang="en-US" dirty="0"/>
              <a:t> 부모자식 관계를 맺는다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C83784-7C3A-22C0-D697-0D007CDCC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27" y="1168574"/>
            <a:ext cx="2410161" cy="4286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83DBB0C-E28B-60DB-9C92-3112ACC5C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27" y="1788028"/>
            <a:ext cx="8573696" cy="4572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422BC17-1C3D-CC72-3444-F0F5930C7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927" y="2436061"/>
            <a:ext cx="8802328" cy="64779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F17AC067-A822-0DD0-8B67-8AF8035DE8C3}"/>
                  </a:ext>
                </a:extLst>
              </p14:cNvPr>
              <p14:cNvContentPartPr/>
              <p14:nvPr/>
            </p14:nvContentPartPr>
            <p14:xfrm>
              <a:off x="1031878" y="2777158"/>
              <a:ext cx="2580120" cy="36648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F17AC067-A822-0DD0-8B67-8AF8035DE8C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3238" y="2768158"/>
                <a:ext cx="259776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63F31C46-AADB-FB67-2EA6-2B61C53D720C}"/>
                  </a:ext>
                </a:extLst>
              </p14:cNvPr>
              <p14:cNvContentPartPr/>
              <p14:nvPr/>
            </p14:nvContentPartPr>
            <p14:xfrm>
              <a:off x="4327318" y="4281958"/>
              <a:ext cx="360" cy="36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63F31C46-AADB-FB67-2EA6-2B61C53D720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18678" y="427331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133B1252-61C0-6AFC-10B4-5F9E604B6C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1179" y="3424948"/>
            <a:ext cx="5887272" cy="154326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9C4DD191-C845-7B74-6A3D-D57B4A1F1673}"/>
                  </a:ext>
                </a:extLst>
              </p14:cNvPr>
              <p14:cNvContentPartPr/>
              <p14:nvPr/>
            </p14:nvContentPartPr>
            <p14:xfrm>
              <a:off x="1082638" y="4125718"/>
              <a:ext cx="5244120" cy="38304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9C4DD191-C845-7B74-6A3D-D57B4A1F167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73998" y="4116718"/>
                <a:ext cx="526176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8B128865-2A2B-4631-1A59-13F0D5BBFC7F}"/>
                  </a:ext>
                </a:extLst>
              </p14:cNvPr>
              <p14:cNvContentPartPr/>
              <p14:nvPr/>
            </p14:nvContentPartPr>
            <p14:xfrm>
              <a:off x="1185238" y="4517398"/>
              <a:ext cx="4052160" cy="22752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8B128865-2A2B-4631-1A59-13F0D5BBFC7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76598" y="4508758"/>
                <a:ext cx="4069800" cy="24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8533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9EBB5C-6391-4BF7-7009-FD8A9DD5ED0F}"/>
              </a:ext>
            </a:extLst>
          </p:cNvPr>
          <p:cNvSpPr txBox="1"/>
          <p:nvPr/>
        </p:nvSpPr>
        <p:spPr>
          <a:xfrm>
            <a:off x="664927" y="193202"/>
            <a:ext cx="10862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오브젝트 </a:t>
            </a:r>
            <a:r>
              <a:rPr lang="ko-KR" altLang="en-US" dirty="0" err="1"/>
              <a:t>구조로서의</a:t>
            </a:r>
            <a:r>
              <a:rPr lang="ko-KR" altLang="en-US" dirty="0"/>
              <a:t> 관계와 트랜스폼 </a:t>
            </a:r>
            <a:r>
              <a:rPr lang="ko-KR" altLang="en-US" dirty="0" err="1"/>
              <a:t>구조로서의</a:t>
            </a:r>
            <a:r>
              <a:rPr lang="ko-KR" altLang="en-US" dirty="0"/>
              <a:t> 관계가 </a:t>
            </a:r>
            <a:r>
              <a:rPr lang="ko-KR" altLang="en-US" dirty="0" err="1"/>
              <a:t>약간달라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오브젝트 구조의 오더링은 </a:t>
            </a:r>
            <a:r>
              <a:rPr lang="ko-KR" altLang="en-US" dirty="0" err="1"/>
              <a:t>왜생겼지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EX) </a:t>
            </a:r>
            <a:r>
              <a:rPr lang="ko-KR" altLang="en-US" dirty="0" err="1"/>
              <a:t>몬스터그룹</a:t>
            </a:r>
            <a:r>
              <a:rPr lang="ko-KR" altLang="en-US" dirty="0"/>
              <a:t> 플레이어 그룹을 구분하기 위해서 만들어졌고</a:t>
            </a:r>
            <a:br>
              <a:rPr lang="en-US" altLang="ko-KR" dirty="0"/>
            </a:br>
            <a:r>
              <a:rPr lang="en-US" altLang="ko-KR" dirty="0"/>
              <a:t>EX) </a:t>
            </a:r>
            <a:r>
              <a:rPr lang="ko-KR" altLang="en-US" dirty="0"/>
              <a:t>플레이어가 먼저 움직이고 몬스터가 움직여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38724C-9CC7-C5F6-3900-4E69D35AF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27" y="1668386"/>
            <a:ext cx="6669759" cy="459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0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1826F8-B8F1-F20B-BFB9-8A5B219E64A5}"/>
              </a:ext>
            </a:extLst>
          </p:cNvPr>
          <p:cNvSpPr txBox="1"/>
          <p:nvPr/>
        </p:nvSpPr>
        <p:spPr>
          <a:xfrm>
            <a:off x="664927" y="193202"/>
            <a:ext cx="10862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트랜스폼은 좀 관계가 다르다</a:t>
            </a:r>
            <a:r>
              <a:rPr lang="en-US" altLang="ko-KR" dirty="0"/>
              <a:t>. </a:t>
            </a:r>
            <a:r>
              <a:rPr lang="ko-KR" altLang="en-US" dirty="0"/>
              <a:t>부모가 날 움직여주면 나는 움직이는 거야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여기에 </a:t>
            </a:r>
            <a:r>
              <a:rPr lang="ko-KR" altLang="en-US" dirty="0" err="1"/>
              <a:t>순서고</a:t>
            </a:r>
            <a:r>
              <a:rPr lang="ko-KR" altLang="en-US" dirty="0"/>
              <a:t> </a:t>
            </a:r>
            <a:r>
              <a:rPr lang="ko-KR" altLang="en-US" dirty="0" err="1"/>
              <a:t>뭐고</a:t>
            </a:r>
            <a:r>
              <a:rPr lang="ko-KR" altLang="en-US" dirty="0"/>
              <a:t> 없어요 그냥 부모를 따라가는 개념이기 때문에 오더링이 </a:t>
            </a:r>
            <a:r>
              <a:rPr lang="ko-KR" altLang="en-US" dirty="0" err="1"/>
              <a:t>필요없다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그래서 아래와 같이 되어있다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2E95CD-6C43-4045-E366-316BACBBF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27" y="1116532"/>
            <a:ext cx="4896533" cy="14098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37B273A-B9F0-0AB2-A7BB-E48B4D38A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27" y="3429000"/>
            <a:ext cx="8345065" cy="3248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FCBC75-803B-BBF9-9305-12205D3768D6}"/>
              </a:ext>
            </a:extLst>
          </p:cNvPr>
          <p:cNvSpPr txBox="1"/>
          <p:nvPr/>
        </p:nvSpPr>
        <p:spPr>
          <a:xfrm>
            <a:off x="692398" y="2777450"/>
            <a:ext cx="1109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그 상태에서 트랜스폼이 업데이트를 하면 내가 </a:t>
            </a:r>
            <a:r>
              <a:rPr lang="ko-KR" altLang="en-US" dirty="0" err="1"/>
              <a:t>움직였을때</a:t>
            </a:r>
            <a:r>
              <a:rPr lang="ko-KR" altLang="en-US" dirty="0"/>
              <a:t> 내 아래 자식들도 움직인다</a:t>
            </a:r>
            <a:r>
              <a:rPr lang="en-US" altLang="ko-KR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858E58-73D3-8ACC-B6CF-BA4B03619105}"/>
              </a:ext>
            </a:extLst>
          </p:cNvPr>
          <p:cNvSpPr txBox="1"/>
          <p:nvPr/>
        </p:nvSpPr>
        <p:spPr>
          <a:xfrm>
            <a:off x="9488032" y="4083113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내가 움직였다면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948EC79-E892-62F1-7D7F-9A890C0AB702}"/>
              </a:ext>
            </a:extLst>
          </p:cNvPr>
          <p:cNvGrpSpPr/>
          <p:nvPr/>
        </p:nvGrpSpPr>
        <p:grpSpPr>
          <a:xfrm>
            <a:off x="692398" y="3701638"/>
            <a:ext cx="9398520" cy="2717280"/>
            <a:chOff x="692398" y="3701638"/>
            <a:chExt cx="9398520" cy="271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A52C4334-1B48-DAB6-BEDC-2C6B42BD3663}"/>
                    </a:ext>
                  </a:extLst>
                </p14:cNvPr>
                <p14:cNvContentPartPr/>
                <p14:nvPr/>
              </p14:nvContentPartPr>
              <p14:xfrm>
                <a:off x="1056358" y="5603878"/>
                <a:ext cx="1495800" cy="78084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A52C4334-1B48-DAB6-BEDC-2C6B42BD36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47358" y="5594878"/>
                  <a:ext cx="1513440" cy="79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81390A3F-32D6-5F6E-7447-9A62346389D3}"/>
                    </a:ext>
                  </a:extLst>
                </p14:cNvPr>
                <p14:cNvContentPartPr/>
                <p14:nvPr/>
              </p14:nvContentPartPr>
              <p14:xfrm>
                <a:off x="692398" y="3701638"/>
                <a:ext cx="8627400" cy="218376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81390A3F-32D6-5F6E-7447-9A62346389D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3398" y="3692638"/>
                  <a:ext cx="8645040" cy="22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39067EC2-295E-8C71-4F70-127FB3FBF334}"/>
                    </a:ext>
                  </a:extLst>
                </p14:cNvPr>
                <p14:cNvContentPartPr/>
                <p14:nvPr/>
              </p14:nvContentPartPr>
              <p14:xfrm>
                <a:off x="8645878" y="4183678"/>
                <a:ext cx="612360" cy="35208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39067EC2-295E-8C71-4F70-127FB3FBF33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636878" y="4175038"/>
                  <a:ext cx="63000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3C0008E3-3AA4-9991-FB24-D0782E34CE26}"/>
                    </a:ext>
                  </a:extLst>
                </p14:cNvPr>
                <p14:cNvContentPartPr/>
                <p14:nvPr/>
              </p14:nvContentPartPr>
              <p14:xfrm>
                <a:off x="2552878" y="5982598"/>
                <a:ext cx="7053120" cy="19224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3C0008E3-3AA4-9991-FB24-D0782E34CE2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44238" y="5973598"/>
                  <a:ext cx="70707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E0F70647-54CA-73DD-5D98-A0CCAE6750C7}"/>
                    </a:ext>
                  </a:extLst>
                </p14:cNvPr>
                <p14:cNvContentPartPr/>
                <p14:nvPr/>
              </p14:nvContentPartPr>
              <p14:xfrm>
                <a:off x="9397558" y="5848318"/>
                <a:ext cx="693360" cy="57060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E0F70647-54CA-73DD-5D98-A0CCAE6750C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388558" y="5839318"/>
                  <a:ext cx="71100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E55B7FAD-094B-3608-5001-3B1D705E52F2}"/>
                    </a:ext>
                  </a:extLst>
                </p14:cNvPr>
                <p14:cNvContentPartPr/>
                <p14:nvPr/>
              </p14:nvContentPartPr>
              <p14:xfrm>
                <a:off x="9080398" y="4019518"/>
                <a:ext cx="264600" cy="36144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E55B7FAD-094B-3608-5001-3B1D705E52F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071398" y="4010878"/>
                  <a:ext cx="282240" cy="379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617CCDA-9C2E-6FC0-2FE9-13477A64690D}"/>
              </a:ext>
            </a:extLst>
          </p:cNvPr>
          <p:cNvSpPr txBox="1"/>
          <p:nvPr/>
        </p:nvSpPr>
        <p:spPr>
          <a:xfrm>
            <a:off x="10309753" y="5948952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자식도 움직인다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045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283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204</Words>
  <Application>Microsoft Office PowerPoint</Application>
  <PresentationFormat>와이드스크린</PresentationFormat>
  <Paragraphs>19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조해근 chcjsdud</cp:lastModifiedBy>
  <cp:revision>133</cp:revision>
  <dcterms:created xsi:type="dcterms:W3CDTF">2023-07-10T05:32:34Z</dcterms:created>
  <dcterms:modified xsi:type="dcterms:W3CDTF">2023-08-07T06:51:03Z</dcterms:modified>
</cp:coreProperties>
</file>