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9" r:id="rId2"/>
    <p:sldId id="280" r:id="rId3"/>
    <p:sldId id="281" r:id="rId4"/>
    <p:sldId id="282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8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5:21:43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1361 231 24575,'-5'-5'0,"-1"0"0,0 1 0,0 0 0,0 0 0,-1 0 0,1 1 0,-1 0 0,0 0 0,-10-2 0,-72-12 0,14 2 0,17 3 0,0 2 0,-95-5 0,9 2 0,92 6 0,-21-3 0,0 2 0,-1 3 0,-93 7 0,157 0 0,1 0 0,-1 1 0,0 0 0,1 1 0,0 0 0,0 1 0,0-1 0,0 2 0,1-1 0,0 1 0,-11 11 0,-2 2 0,2 1 0,-35 44 0,47-52 0,-1 0 0,2 0 0,-1 1 0,2-1 0,0 1 0,0 0 0,1 1 0,1-1 0,0 1 0,-1 27 0,3-29 0,1-1 0,0 1 0,1 0 0,0-1 0,1 0 0,1 1 0,-1-1 0,2 0 0,0 0 0,0 0 0,1 0 0,0-1 0,9 13 0,0-5 0,1 0 0,1-2 0,0 0 0,2-1 0,-1 0 0,2-1 0,0-2 0,0 0 0,1-1 0,1 0 0,22 7 0,30 7 0,144 31 0,-199-53 0,129 25 0,1-7 0,156 1 0,306-22 0,-281-3 0,2592 3 0,-2873-2 0,1-2 0,94-19 0,89-40 0,-162 42 0,-49 16 0,-1-2 0,0 0 0,34-18 0,-48 21 0,1 0 0,-1-1 0,0 1 0,0-2 0,-1 1 0,0 0 0,0-1 0,0 0 0,-1 0 0,1-1 0,-1 1 0,-1-1 0,1 0 0,2-8 0,0-1 0,-1-1 0,0 1 0,-1-1 0,0 0 0,-2-1 0,0 1 0,0-24 0,-2 35 0,-1-1 0,0 1 0,0-1 0,0 1 0,-1-1 0,0 1 0,0 0 0,-1 0 0,1 0 0,-1 0 0,-1 0 0,1 0 0,-1 1 0,0 0 0,0 0 0,-1 0 0,1 0 0,-1 1 0,0-1 0,0 1 0,-1 0 0,-5-3 0,-54-25 0,-1 4 0,-1 1 0,-2 4 0,-121-24 0,-107-4 0,73 15 0,-354-56 0,-8 57 0,149 35 0,-277 5 0,117 48 0,272 9 0,166-29 0,-16 3 0,-184 65 0,337-95 54,-46 7 0,48-10-545,0 1 0,-36 11 0,37-6-6335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05:21:46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1290 28 24575,'0'-1'0,"0"0"0,0 0 0,-1 0 0,1 1 0,-1-1 0,1 0 0,-1 0 0,1 0 0,-1 0 0,1 1 0,-1-1 0,0 0 0,1 1 0,-1-1 0,0 0 0,0 1 0,1-1 0,-1 1 0,0-1 0,0 1 0,0 0 0,0-1 0,0 1 0,1 0 0,-1-1 0,0 1 0,-2 0 0,-31-5 0,29 5 0,-370-5 0,208 7 0,-440-2 0,604 0 0,0 0 0,0-1 0,0 1 0,1 0 0,-1 1 0,0-1 0,0 0 0,0 1 0,0 0 0,1-1 0,-1 1 0,0 0 0,1 0 0,-1 1 0,1-1 0,-1 1 0,1-1 0,0 1 0,-1 0 0,1 0 0,0 0 0,0 0 0,0 0 0,0 0 0,1 0 0,-1 1 0,1-1 0,-1 1 0,1-1 0,0 1 0,0-1 0,0 1 0,0 0 0,0 0 0,1-1 0,-1 1 0,1 0 0,0 0 0,0 6 0,-4 77 0,7 106 0,1-35 0,-1-122 0,1 1 0,1-2 0,2 1 0,13 40 0,-3-15 0,-15-52 0,1-1 0,0 0 0,1 1 0,-1-1 0,2-1 0,-1 1 0,1-1 0,0 1 0,0-1 0,0-1 0,1 1 0,0-1 0,0 0 0,1 0 0,-1-1 0,1 1 0,0-2 0,0 1 0,1-1 0,-1 0 0,10 2 0,19 6 0,1-2 0,0-2 0,46 3 0,-57-7 0,1376 60 0,-1279-63 0,997 15 0,9-2 0,-705-15 0,-386 0 0,0-1 0,0-3 0,0 0 0,-1-3 0,71-25 0,-50 11 0,0-3 0,98-61 0,-121 65 0,0-1 0,-2-2 0,-1-2 0,-1 0 0,-1-3 0,-2 0 0,47-66 0,-72 92 0,0-1 0,-1 1 0,0-1 0,0 0 0,0 0 0,0 0 0,-1 0 0,0 0 0,0 0 0,0 0 0,-1 0 0,1-1 0,-1 1 0,0 0 0,-1 0 0,0 0 0,1-1 0,-2 1 0,1 0 0,0 0 0,-1 0 0,-3-5 0,1 2 0,-1 0 0,-1 1 0,1-1 0,-1 1 0,-1 0 0,1 0 0,-1 1 0,0 0 0,-1 0 0,1 1 0,-12-6 0,-29-15 0,-1 3 0,-1 2 0,-53-15 0,-161-31 0,16 20 0,-492-28 0,-258 70 0,-59 93 0,610-38 0,-67-36 0,390-15 0,81 5-1365,28 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9ED345-5D00-BF66-ED6B-47FFA6F4668C}"/>
              </a:ext>
            </a:extLst>
          </p:cNvPr>
          <p:cNvSpPr txBox="1"/>
          <p:nvPr/>
        </p:nvSpPr>
        <p:spPr>
          <a:xfrm>
            <a:off x="325924" y="253498"/>
            <a:ext cx="10182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일반적인 프로그래머들이 컨텐츠도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우리게임에</a:t>
            </a:r>
            <a:r>
              <a:rPr lang="ko-KR" altLang="en-US" dirty="0"/>
              <a:t> 아이템 종류가 </a:t>
            </a:r>
            <a:r>
              <a:rPr lang="en-US" altLang="ko-KR" dirty="0"/>
              <a:t>2</a:t>
            </a:r>
            <a:r>
              <a:rPr lang="ko-KR" altLang="en-US" dirty="0"/>
              <a:t>만 던파 와우 </a:t>
            </a:r>
            <a:r>
              <a:rPr lang="ko-KR" altLang="en-US" dirty="0" err="1"/>
              <a:t>이런게임들의</a:t>
            </a:r>
            <a:r>
              <a:rPr lang="ko-KR" altLang="en-US" dirty="0"/>
              <a:t> 컨텐츠 구조도 어마어마하게 복잡합니다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컨텐츠 구조를 </a:t>
            </a:r>
            <a:r>
              <a:rPr lang="ko-KR" altLang="en-US" dirty="0" err="1"/>
              <a:t>만들때는</a:t>
            </a:r>
            <a:r>
              <a:rPr lang="ko-KR" altLang="en-US" dirty="0"/>
              <a:t> 기본 프레임워크는 이미 </a:t>
            </a:r>
            <a:r>
              <a:rPr lang="ko-KR" altLang="en-US" dirty="0" err="1"/>
              <a:t>짜여져있는</a:t>
            </a:r>
            <a:r>
              <a:rPr lang="ko-KR" altLang="en-US" dirty="0"/>
              <a:t> 상황에서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</a:t>
            </a:r>
            <a:r>
              <a:rPr lang="ko-KR" altLang="en-US" dirty="0" err="1"/>
              <a:t>만드는건</a:t>
            </a:r>
            <a:r>
              <a:rPr lang="ko-KR" altLang="en-US" dirty="0"/>
              <a:t> 이 </a:t>
            </a:r>
            <a:r>
              <a:rPr lang="ko-KR" altLang="en-US" dirty="0" err="1"/>
              <a:t>기본프레임워크부터</a:t>
            </a:r>
            <a:r>
              <a:rPr lang="ko-KR" altLang="en-US" dirty="0"/>
              <a:t> 만듭니다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제약이 생기는데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 제약 운영체제의 제약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 제약 언어의 제약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운영체제의 제약에 </a:t>
            </a:r>
            <a:r>
              <a:rPr lang="ko-KR" altLang="en-US" dirty="0" err="1"/>
              <a:t>해당하는것들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입력 사운드 화면에 출력 </a:t>
            </a:r>
            <a:r>
              <a:rPr lang="en-US" altLang="ko-KR" dirty="0"/>
              <a:t>&lt;= </a:t>
            </a:r>
            <a:r>
              <a:rPr lang="ko-KR" altLang="en-US" dirty="0" err="1"/>
              <a:t>하드웨어적인</a:t>
            </a:r>
            <a:r>
              <a:rPr lang="ko-KR" altLang="en-US" dirty="0"/>
              <a:t> 측면이 강조되는 코드들은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그래픽카드 </a:t>
            </a:r>
            <a:r>
              <a:rPr lang="en-US" altLang="ko-KR" dirty="0"/>
              <a:t>=&gt; </a:t>
            </a:r>
            <a:r>
              <a:rPr lang="ko-KR" altLang="en-US" dirty="0"/>
              <a:t>하드웨어이고 컴퓨터에 </a:t>
            </a:r>
            <a:r>
              <a:rPr lang="ko-KR" altLang="en-US" dirty="0" err="1"/>
              <a:t>설치되어있다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94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01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83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50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93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69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962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93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81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84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40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6FE6E1-09EC-E1CB-4DBA-4F6C6BB6834A}"/>
              </a:ext>
            </a:extLst>
          </p:cNvPr>
          <p:cNvSpPr txBox="1"/>
          <p:nvPr/>
        </p:nvSpPr>
        <p:spPr>
          <a:xfrm>
            <a:off x="325924" y="253498"/>
            <a:ext cx="1173750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컴퓨터가 </a:t>
            </a:r>
            <a:r>
              <a:rPr lang="en-US" altLang="ko-KR" dirty="0"/>
              <a:t>1</a:t>
            </a:r>
            <a:r>
              <a:rPr lang="ko-KR" altLang="en-US" dirty="0"/>
              <a:t>대 </a:t>
            </a:r>
            <a:r>
              <a:rPr lang="ko-KR" altLang="en-US" dirty="0" err="1"/>
              <a:t>더있는것</a:t>
            </a:r>
            <a:r>
              <a:rPr lang="ko-KR" altLang="en-US" dirty="0"/>
              <a:t> 이라고 </a:t>
            </a:r>
            <a:r>
              <a:rPr lang="ko-KR" altLang="en-US" dirty="0" err="1"/>
              <a:t>볼수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ko-KR" altLang="en-US" dirty="0" err="1"/>
              <a:t>더달렸고</a:t>
            </a:r>
            <a:r>
              <a:rPr lang="ko-KR" altLang="en-US" dirty="0"/>
              <a:t> </a:t>
            </a:r>
            <a:r>
              <a:rPr lang="en-US" altLang="ko-KR" dirty="0"/>
              <a:t>Ram</a:t>
            </a:r>
            <a:r>
              <a:rPr lang="ko-KR" altLang="en-US" dirty="0"/>
              <a:t>도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ko-KR" altLang="en-US" dirty="0" err="1"/>
              <a:t>더달려있는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그게 내 </a:t>
            </a:r>
            <a:r>
              <a:rPr lang="ko-KR" altLang="en-US" dirty="0" err="1"/>
              <a:t>컴퓨터랑</a:t>
            </a:r>
            <a:r>
              <a:rPr lang="ko-KR" altLang="en-US" dirty="0"/>
              <a:t> </a:t>
            </a:r>
            <a:r>
              <a:rPr lang="ko-KR" altLang="en-US" dirty="0" err="1"/>
              <a:t>연결되어있다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드라이버라는 것을 만들 수 있어야 한다</a:t>
            </a:r>
            <a:r>
              <a:rPr lang="en-US" altLang="ko-KR" dirty="0"/>
              <a:t>. </a:t>
            </a:r>
            <a:r>
              <a:rPr lang="ko-KR" altLang="en-US" dirty="0"/>
              <a:t>커널</a:t>
            </a:r>
            <a:r>
              <a:rPr lang="en-US" altLang="ko-KR" dirty="0"/>
              <a:t>(</a:t>
            </a:r>
            <a:r>
              <a:rPr lang="ko-KR" altLang="en-US" dirty="0"/>
              <a:t>운영체제의 우리가 조작할 수 있는 영역</a:t>
            </a:r>
            <a:r>
              <a:rPr lang="en-US" altLang="ko-KR" dirty="0"/>
              <a:t>)</a:t>
            </a:r>
            <a:r>
              <a:rPr lang="ko-KR" altLang="en-US" dirty="0"/>
              <a:t>이라는 영역으로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넘어가게 됩니다</a:t>
            </a:r>
            <a:r>
              <a:rPr lang="en-US" altLang="ko-KR" dirty="0"/>
              <a:t>. </a:t>
            </a:r>
            <a:r>
              <a:rPr lang="ko-KR" altLang="en-US" dirty="0"/>
              <a:t>대부분 결국에는 기계어까지 가게 되는데</a:t>
            </a:r>
            <a:r>
              <a:rPr lang="en-US" altLang="ko-KR" dirty="0"/>
              <a:t>. </a:t>
            </a:r>
            <a:r>
              <a:rPr lang="ko-KR" altLang="en-US" dirty="0"/>
              <a:t>옛날 이야기고 그쪽의 코드가 굉장히 난해하기 때문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우리가 그냥 그래픽카드의 힘을 빌리려고 하면 굉장히 다른 분야의 높은 지식을 요구하게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그러니까 운영체제에서 그것들을 좀더 쉽게 </a:t>
            </a:r>
            <a:r>
              <a:rPr lang="ko-KR" altLang="en-US" dirty="0" err="1"/>
              <a:t>이용할수</a:t>
            </a:r>
            <a:r>
              <a:rPr lang="ko-KR" altLang="en-US" dirty="0"/>
              <a:t> 있는 </a:t>
            </a:r>
            <a:r>
              <a:rPr lang="ko-KR" altLang="en-US" dirty="0" err="1"/>
              <a:t>고급언에</a:t>
            </a:r>
            <a:r>
              <a:rPr lang="ko-KR" altLang="en-US" dirty="0"/>
              <a:t> 기반한 라이브러리들을 만들어 내기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시작합니다 그중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리눅스와 </a:t>
            </a:r>
            <a:r>
              <a:rPr lang="ko-KR" altLang="en-US" dirty="0" err="1"/>
              <a:t>안드로이드쪽에</a:t>
            </a:r>
            <a:r>
              <a:rPr lang="ko-KR" altLang="en-US" dirty="0"/>
              <a:t> </a:t>
            </a:r>
            <a:r>
              <a:rPr lang="en-US" altLang="ko-KR" dirty="0"/>
              <a:t>Open GL &lt;= </a:t>
            </a:r>
            <a:r>
              <a:rPr lang="ko-KR" altLang="en-US" dirty="0" err="1"/>
              <a:t>어디에서든</a:t>
            </a:r>
            <a:r>
              <a:rPr lang="ko-KR" altLang="en-US" dirty="0"/>
              <a:t> </a:t>
            </a:r>
            <a:r>
              <a:rPr lang="en-US" altLang="ko-KR" dirty="0"/>
              <a:t>3D</a:t>
            </a:r>
            <a:r>
              <a:rPr lang="ko-KR" altLang="en-US" dirty="0"/>
              <a:t>를 쉽게 이용할 수 있게 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마소 윈도우 기반 운영체제에서 </a:t>
            </a:r>
            <a:r>
              <a:rPr lang="en-US" altLang="ko-KR" dirty="0"/>
              <a:t>3D(</a:t>
            </a:r>
            <a:r>
              <a:rPr lang="ko-KR" altLang="en-US" dirty="0"/>
              <a:t>그래픽카드</a:t>
            </a:r>
            <a:r>
              <a:rPr lang="en-US" altLang="ko-KR" dirty="0"/>
              <a:t>)</a:t>
            </a:r>
            <a:r>
              <a:rPr lang="ko-KR" altLang="en-US" dirty="0"/>
              <a:t>를 개발자들이 쉽게 이용하게 하자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승리자는 결국 윈도우라고 할 수 있어요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2111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22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012C0-E87B-CBE9-65D2-4DE35728E928}"/>
              </a:ext>
            </a:extLst>
          </p:cNvPr>
          <p:cNvSpPr txBox="1"/>
          <p:nvPr/>
        </p:nvSpPr>
        <p:spPr>
          <a:xfrm>
            <a:off x="604319" y="412862"/>
            <a:ext cx="114730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승리자는 결국 윈도우라고 할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DirectX</a:t>
            </a:r>
            <a:r>
              <a:rPr lang="ko-KR" altLang="en-US" dirty="0"/>
              <a:t>는 그냥 </a:t>
            </a:r>
            <a:r>
              <a:rPr lang="ko-KR" altLang="en-US" dirty="0" err="1"/>
              <a:t>비주얼스튜디에서</a:t>
            </a:r>
            <a:r>
              <a:rPr lang="ko-KR" altLang="en-US" dirty="0"/>
              <a:t> 사용하면 끝납니다</a:t>
            </a:r>
            <a:r>
              <a:rPr lang="en-US" altLang="ko-KR" dirty="0"/>
              <a:t>. &lt;= </a:t>
            </a:r>
            <a:r>
              <a:rPr lang="ko-KR" altLang="en-US" dirty="0"/>
              <a:t>이미 </a:t>
            </a:r>
            <a:r>
              <a:rPr lang="en-US" altLang="ko-KR" dirty="0"/>
              <a:t>#include </a:t>
            </a:r>
            <a:r>
              <a:rPr lang="ko-KR" altLang="en-US" dirty="0"/>
              <a:t>경로 라이브러리 경로까지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여러분들이 프로젝트를 </a:t>
            </a:r>
            <a:r>
              <a:rPr lang="ko-KR" altLang="en-US" dirty="0" err="1"/>
              <a:t>만든순간</a:t>
            </a:r>
            <a:r>
              <a:rPr lang="ko-KR" altLang="en-US" dirty="0"/>
              <a:t> 이미 다 </a:t>
            </a:r>
            <a:r>
              <a:rPr lang="ko-KR" altLang="en-US" dirty="0" err="1"/>
              <a:t>설정되어있다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1E249F-5A07-DC15-FBE2-0B15559B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95" y="2379995"/>
            <a:ext cx="11002911" cy="378195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DBAD5DE-EA3E-D50E-B313-51418A286534}"/>
              </a:ext>
            </a:extLst>
          </p:cNvPr>
          <p:cNvGrpSpPr/>
          <p:nvPr/>
        </p:nvGrpSpPr>
        <p:grpSpPr>
          <a:xfrm>
            <a:off x="7031638" y="4353598"/>
            <a:ext cx="2248560" cy="871920"/>
            <a:chOff x="7031638" y="4353598"/>
            <a:chExt cx="2248560" cy="87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E6CE4D7-6A0C-39EF-DED3-69CF5C5B1407}"/>
                    </a:ext>
                  </a:extLst>
                </p14:cNvPr>
                <p14:cNvContentPartPr/>
                <p14:nvPr/>
              </p14:nvContentPartPr>
              <p14:xfrm>
                <a:off x="7187158" y="4896118"/>
                <a:ext cx="2093040" cy="3294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E6CE4D7-6A0C-39EF-DED3-69CF5C5B140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78518" y="4887478"/>
                  <a:ext cx="21106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B6F6707-70A1-7260-F615-0B6144B28209}"/>
                    </a:ext>
                  </a:extLst>
                </p14:cNvPr>
                <p14:cNvContentPartPr/>
                <p14:nvPr/>
              </p14:nvContentPartPr>
              <p14:xfrm>
                <a:off x="7031638" y="4353598"/>
                <a:ext cx="1979280" cy="3733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B6F6707-70A1-7260-F615-0B6144B282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22998" y="4344958"/>
                  <a:ext cx="1996920" cy="39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694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BB2B5A-8CBD-0880-FF6A-97D651A9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76" y="952350"/>
            <a:ext cx="6725204" cy="5482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04E6F7-1EB0-BF6C-0620-DEADA9F72585}"/>
              </a:ext>
            </a:extLst>
          </p:cNvPr>
          <p:cNvSpPr txBox="1"/>
          <p:nvPr/>
        </p:nvSpPr>
        <p:spPr>
          <a:xfrm>
            <a:off x="470174" y="213686"/>
            <a:ext cx="114730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이렇게만 추가를 </a:t>
            </a:r>
            <a:r>
              <a:rPr lang="ko-KR" altLang="en-US" dirty="0" err="1"/>
              <a:t>해놓아도</a:t>
            </a:r>
            <a:r>
              <a:rPr lang="ko-KR" altLang="en-US" dirty="0"/>
              <a:t> 없다는 소리를 </a:t>
            </a:r>
            <a:r>
              <a:rPr lang="ko-KR" altLang="en-US" dirty="0" err="1"/>
              <a:t>안할것이다</a:t>
            </a:r>
            <a:r>
              <a:rPr lang="en-US" altLang="ko-KR" dirty="0"/>
              <a:t>. </a:t>
            </a:r>
            <a:r>
              <a:rPr lang="ko-KR" altLang="en-US" dirty="0" err="1"/>
              <a:t>비주얼스튜디오가</a:t>
            </a:r>
            <a:r>
              <a:rPr lang="ko-KR" altLang="en-US" dirty="0"/>
              <a:t> 이 라이브러리를 기본 지원하기 때문이다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16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03850-6275-2F18-F4A0-255537BB9C35}"/>
              </a:ext>
            </a:extLst>
          </p:cNvPr>
          <p:cNvSpPr txBox="1"/>
          <p:nvPr/>
        </p:nvSpPr>
        <p:spPr>
          <a:xfrm>
            <a:off x="470174" y="213686"/>
            <a:ext cx="114730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디바이스 초기화 핵심 함수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HWND</a:t>
            </a:r>
            <a:r>
              <a:rPr lang="ko-KR" altLang="en-US" dirty="0"/>
              <a:t>가 필요하기 때문에 그 기능을 담당하고 있는 </a:t>
            </a:r>
            <a:r>
              <a:rPr lang="en-US" altLang="ko-KR" dirty="0" err="1"/>
              <a:t>GameEngineWindow</a:t>
            </a:r>
            <a:r>
              <a:rPr lang="ko-KR" altLang="en-US" dirty="0"/>
              <a:t>를 </a:t>
            </a:r>
            <a:r>
              <a:rPr lang="ko-KR" altLang="en-US" dirty="0" err="1"/>
              <a:t>필요로한다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그래픽카드의 기능을 이용하기 위한 핵심함수이다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ACC6B4-DF7F-D426-0452-BAD660322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36" y="1385453"/>
            <a:ext cx="7049484" cy="809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5C0F0A-1F63-1129-CE2D-337904BAD436}"/>
              </a:ext>
            </a:extLst>
          </p:cNvPr>
          <p:cNvSpPr txBox="1"/>
          <p:nvPr/>
        </p:nvSpPr>
        <p:spPr>
          <a:xfrm>
            <a:off x="470174" y="2330688"/>
            <a:ext cx="11473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 함수에서 윈도우가 만들어진 후 실행된다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75DF60-BFC9-E098-1EEC-4C9391B6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36" y="2835517"/>
            <a:ext cx="7573432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5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C6DFFF-E89F-9480-14AD-6E3BBCBA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22" y="581616"/>
            <a:ext cx="8764223" cy="3877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A61A66-5F81-EC47-4BDE-199188F1947D}"/>
              </a:ext>
            </a:extLst>
          </p:cNvPr>
          <p:cNvSpPr txBox="1"/>
          <p:nvPr/>
        </p:nvSpPr>
        <p:spPr>
          <a:xfrm>
            <a:off x="516122" y="212284"/>
            <a:ext cx="11473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디바이스르를 디버그 모드일때는 디버그 모드 디바이스로 만들어 주는 코드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806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4A26AA-7F47-CDBF-C31D-14C793AF3347}"/>
              </a:ext>
            </a:extLst>
          </p:cNvPr>
          <p:cNvSpPr txBox="1"/>
          <p:nvPr/>
        </p:nvSpPr>
        <p:spPr>
          <a:xfrm>
            <a:off x="516122" y="212284"/>
            <a:ext cx="11473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그래픽카드가 다이렉트 </a:t>
            </a:r>
            <a:r>
              <a:rPr lang="ko-KR" altLang="en-US" dirty="0" err="1"/>
              <a:t>몇버전까지</a:t>
            </a:r>
            <a:r>
              <a:rPr lang="ko-KR" altLang="en-US" dirty="0"/>
              <a:t> 지원하는지 알아낼 때 쓸 변수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1CD5BD-2724-6B64-DD46-FA71D59D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22" y="726004"/>
            <a:ext cx="6468378" cy="933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2193C5-BBCD-CC05-7FC3-697956146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22" y="2661958"/>
            <a:ext cx="6582694" cy="628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13FAB1-1B07-84C1-B691-B1485E27E84E}"/>
              </a:ext>
            </a:extLst>
          </p:cNvPr>
          <p:cNvSpPr txBox="1"/>
          <p:nvPr/>
        </p:nvSpPr>
        <p:spPr>
          <a:xfrm>
            <a:off x="442185" y="1976105"/>
            <a:ext cx="11473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그래픽카드가 혹시나 여러 개 있을 때 가장 좋은 그래픽카드를 구분해 내는 함수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545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E92406-3E4B-B9C0-A626-31D9943B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8" y="777405"/>
            <a:ext cx="6563641" cy="5611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0E4781-D9F4-E5A0-6110-EF42135394EE}"/>
              </a:ext>
            </a:extLst>
          </p:cNvPr>
          <p:cNvSpPr txBox="1"/>
          <p:nvPr/>
        </p:nvSpPr>
        <p:spPr>
          <a:xfrm>
            <a:off x="6994422" y="873187"/>
            <a:ext cx="49726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디바이스와 컨텍스트를 </a:t>
            </a:r>
            <a:r>
              <a:rPr lang="ko-KR" altLang="en-US" dirty="0" err="1"/>
              <a:t>만들어내느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최중요</a:t>
            </a:r>
            <a:r>
              <a:rPr lang="ko-KR" altLang="en-US" dirty="0"/>
              <a:t> 함수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0071CC-7AD0-EB60-429F-41194BF9E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630" y="3510525"/>
            <a:ext cx="5782482" cy="2734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87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6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295</Words>
  <Application>Microsoft Office PowerPoint</Application>
  <PresentationFormat>와이드스크린</PresentationFormat>
  <Paragraphs>54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138</cp:revision>
  <dcterms:created xsi:type="dcterms:W3CDTF">2023-07-10T05:32:34Z</dcterms:created>
  <dcterms:modified xsi:type="dcterms:W3CDTF">2023-08-08T06:33:19Z</dcterms:modified>
</cp:coreProperties>
</file>