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1" r:id="rId2"/>
    <p:sldId id="292" r:id="rId3"/>
    <p:sldId id="293" r:id="rId4"/>
    <p:sldId id="300" r:id="rId5"/>
    <p:sldId id="294" r:id="rId6"/>
    <p:sldId id="295" r:id="rId7"/>
    <p:sldId id="296" r:id="rId8"/>
    <p:sldId id="298" r:id="rId9"/>
    <p:sldId id="297" r:id="rId10"/>
    <p:sldId id="299" r:id="rId11"/>
    <p:sldId id="301" r:id="rId12"/>
    <p:sldId id="284" r:id="rId13"/>
    <p:sldId id="302" r:id="rId14"/>
    <p:sldId id="303" r:id="rId15"/>
    <p:sldId id="304" r:id="rId16"/>
    <p:sldId id="305" r:id="rId17"/>
    <p:sldId id="306" r:id="rId18"/>
    <p:sldId id="30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DE315C-9939-DB57-2D5D-E779E955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54" y="1383089"/>
            <a:ext cx="9107935" cy="1432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DA3D43-9250-CD13-F7BA-6F01661F5D74}"/>
              </a:ext>
            </a:extLst>
          </p:cNvPr>
          <p:cNvSpPr txBox="1"/>
          <p:nvPr/>
        </p:nvSpPr>
        <p:spPr>
          <a:xfrm>
            <a:off x="534154" y="262550"/>
            <a:ext cx="6199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함수가 다음과 같은 꼴일때에는 다음과 같은 의미도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실체가 있는 객체가 </a:t>
            </a:r>
            <a:r>
              <a:rPr lang="ko-KR" altLang="en-US" dirty="0" err="1"/>
              <a:t>들어올거야</a:t>
            </a:r>
            <a:r>
              <a:rPr lang="ko-KR" altLang="en-US" dirty="0"/>
              <a:t> </a:t>
            </a:r>
            <a:r>
              <a:rPr lang="en-US" altLang="ko-KR" dirty="0" err="1"/>
              <a:t>nullptr</a:t>
            </a:r>
            <a:r>
              <a:rPr lang="en-US" altLang="ko-KR" dirty="0"/>
              <a:t> </a:t>
            </a:r>
            <a:r>
              <a:rPr lang="ko-KR" altLang="en-US" dirty="0"/>
              <a:t>사절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83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FEEF-29D2-3D3E-48BC-25DFC4CB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06" y="1124460"/>
            <a:ext cx="4906060" cy="1476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145D25-60C4-8C29-D7ED-8E5AAA895ADE}"/>
              </a:ext>
            </a:extLst>
          </p:cNvPr>
          <p:cNvSpPr txBox="1"/>
          <p:nvPr/>
        </p:nvSpPr>
        <p:spPr>
          <a:xfrm>
            <a:off x="534154" y="262550"/>
            <a:ext cx="91534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텍스처를 그냥 </a:t>
            </a:r>
            <a:r>
              <a:rPr lang="ko-KR" altLang="en-US" dirty="0" err="1"/>
              <a:t>사용한다는것은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en-US" altLang="ko-KR" dirty="0" err="1"/>
              <a:t>hdc</a:t>
            </a:r>
            <a:r>
              <a:rPr lang="ko-KR" altLang="en-US" dirty="0"/>
              <a:t>얻어오고 </a:t>
            </a:r>
            <a:r>
              <a:rPr lang="en-US" altLang="ko-KR" dirty="0" err="1"/>
              <a:t>hdc</a:t>
            </a:r>
            <a:r>
              <a:rPr lang="ko-KR" altLang="en-US" dirty="0"/>
              <a:t>로 </a:t>
            </a:r>
            <a:r>
              <a:rPr lang="ko-KR" altLang="en-US" dirty="0" err="1"/>
              <a:t>그냥사용한다는</a:t>
            </a:r>
            <a:r>
              <a:rPr lang="ko-KR" altLang="en-US" dirty="0"/>
              <a:t> 말이 되므로</a:t>
            </a:r>
            <a:endParaRPr lang="en-US" altLang="ko-KR" dirty="0"/>
          </a:p>
          <a:p>
            <a:r>
              <a:rPr lang="ko-KR" altLang="en-US" dirty="0"/>
              <a:t>선생님의 스타일이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리소스 구조를 </a:t>
            </a:r>
            <a:r>
              <a:rPr lang="ko-KR" altLang="en-US" dirty="0" err="1"/>
              <a:t>만들것이다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940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E2A0A3-6F75-27DF-8A1A-BC59ECF7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5" y="4399081"/>
            <a:ext cx="8106906" cy="2133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A6483D-736E-1BDC-8EF5-8D6C599B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6" y="795029"/>
            <a:ext cx="8059275" cy="3077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48675-43A3-EE26-1748-6FDA134BDCFD}"/>
              </a:ext>
            </a:extLst>
          </p:cNvPr>
          <p:cNvSpPr txBox="1"/>
          <p:nvPr/>
        </p:nvSpPr>
        <p:spPr>
          <a:xfrm>
            <a:off x="534154" y="262550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텍스처를 만들었다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87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980DB-4468-FC16-E495-C418B9E48A4F}"/>
              </a:ext>
            </a:extLst>
          </p:cNvPr>
          <p:cNvSpPr txBox="1"/>
          <p:nvPr/>
        </p:nvSpPr>
        <p:spPr>
          <a:xfrm>
            <a:off x="534154" y="262550"/>
            <a:ext cx="1111714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때 그림을 그린다는 개념은 </a:t>
            </a:r>
            <a:r>
              <a:rPr lang="en-US" altLang="ko-KR" dirty="0"/>
              <a:t>HDC</a:t>
            </a:r>
            <a:r>
              <a:rPr lang="ko-KR" altLang="en-US" dirty="0"/>
              <a:t>를 얻어와</a:t>
            </a:r>
            <a:endParaRPr lang="en-US" altLang="ko-KR" dirty="0"/>
          </a:p>
          <a:p>
            <a:r>
              <a:rPr lang="en-US" altLang="ko-KR" dirty="0"/>
              <a:t>HDC</a:t>
            </a:r>
            <a:r>
              <a:rPr lang="ko-KR" altLang="en-US" dirty="0"/>
              <a:t>를 대상으로 그림을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다이렉트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ko-KR" altLang="en-US" dirty="0" err="1"/>
              <a:t>랜더링</a:t>
            </a:r>
            <a:r>
              <a:rPr lang="ko-KR" altLang="en-US" dirty="0"/>
              <a:t> 파이프라인이라는 개념이 존재하고 </a:t>
            </a:r>
            <a:r>
              <a:rPr lang="ko-KR" altLang="en-US" dirty="0" err="1"/>
              <a:t>랜더링</a:t>
            </a:r>
            <a:r>
              <a:rPr lang="ko-KR" altLang="en-US" dirty="0"/>
              <a:t> 파이프라 라인이라는 것은 다양한 단계의</a:t>
            </a:r>
            <a:endParaRPr lang="en-US" altLang="ko-KR" dirty="0"/>
          </a:p>
          <a:p>
            <a:r>
              <a:rPr lang="ko-KR" altLang="en-US" dirty="0"/>
              <a:t>준비를 통해서 </a:t>
            </a:r>
            <a:r>
              <a:rPr lang="ko-KR" altLang="en-US" dirty="0" err="1"/>
              <a:t>랜더링을</a:t>
            </a:r>
            <a:r>
              <a:rPr lang="ko-KR" altLang="en-US" dirty="0"/>
              <a:t> 하는 과정을 의미하는데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마지막에 그려질 대상을 지정해주는 해주는 단계가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여기다 그려라</a:t>
            </a:r>
            <a:r>
              <a:rPr lang="en-US" altLang="ko-KR" dirty="0"/>
              <a:t>.</a:t>
            </a:r>
            <a:r>
              <a:rPr lang="ko-KR" altLang="en-US" dirty="0"/>
              <a:t>를 </a:t>
            </a:r>
            <a:r>
              <a:rPr lang="ko-KR" altLang="en-US" dirty="0" err="1"/>
              <a:t>지정해줄수</a:t>
            </a:r>
            <a:r>
              <a:rPr lang="ko-KR" altLang="en-US" dirty="0"/>
              <a:t> 있어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Winapi</a:t>
            </a:r>
            <a:r>
              <a:rPr lang="ko-KR" altLang="en-US" dirty="0"/>
              <a:t>때 사각형 그리고 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Hdc</a:t>
            </a:r>
            <a:r>
              <a:rPr lang="ko-KR" altLang="en-US" dirty="0"/>
              <a:t>앞쪽에 넣어주면 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996C97-DFE8-B596-6780-3C9A3882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54" y="3202553"/>
            <a:ext cx="543000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2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9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13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92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8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61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64C137-146B-4534-96E2-147F44268579}"/>
              </a:ext>
            </a:extLst>
          </p:cNvPr>
          <p:cNvSpPr txBox="1"/>
          <p:nvPr/>
        </p:nvSpPr>
        <p:spPr>
          <a:xfrm>
            <a:off x="534154" y="262550"/>
            <a:ext cx="86950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스왑체인</a:t>
            </a:r>
            <a:r>
              <a:rPr lang="ko-KR" altLang="en-US" dirty="0"/>
              <a:t> </a:t>
            </a:r>
            <a:r>
              <a:rPr lang="en-US" altLang="ko-KR" dirty="0" err="1"/>
              <a:t>winapi</a:t>
            </a:r>
            <a:r>
              <a:rPr lang="ko-KR" altLang="en-US" dirty="0"/>
              <a:t>에서의 </a:t>
            </a:r>
            <a:r>
              <a:rPr lang="ko-KR" altLang="en-US" dirty="0" err="1"/>
              <a:t>더블버퍼링</a:t>
            </a:r>
            <a:r>
              <a:rPr lang="ko-KR" altLang="en-US" dirty="0"/>
              <a:t> 기능과 연산을 해주고 </a:t>
            </a:r>
            <a:r>
              <a:rPr lang="en-US" altLang="ko-KR" dirty="0"/>
              <a:t>+ </a:t>
            </a:r>
            <a:r>
              <a:rPr lang="ko-KR" altLang="en-US" dirty="0"/>
              <a:t>이미지역할까지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 </a:t>
            </a:r>
            <a:r>
              <a:rPr lang="en-US" altLang="ko-KR" dirty="0"/>
              <a:t>=&gt; 2</a:t>
            </a:r>
            <a:r>
              <a:rPr lang="ko-KR" altLang="en-US" dirty="0"/>
              <a:t>차원 색깔의 배열</a:t>
            </a:r>
            <a:endParaRPr lang="en-US" altLang="ko-KR" dirty="0"/>
          </a:p>
          <a:p>
            <a:r>
              <a:rPr lang="en-US" altLang="ko-KR" dirty="0"/>
              <a:t>Float4 </a:t>
            </a:r>
            <a:r>
              <a:rPr lang="en-US" altLang="ko-KR" dirty="0" err="1"/>
              <a:t>ArrImage</a:t>
            </a:r>
            <a:r>
              <a:rPr lang="en-US" altLang="ko-KR" dirty="0"/>
              <a:t>[1280][720];</a:t>
            </a:r>
          </a:p>
          <a:p>
            <a:endParaRPr lang="en-US" altLang="ko-KR" dirty="0"/>
          </a:p>
          <a:p>
            <a:r>
              <a:rPr lang="ko-KR" altLang="en-US" dirty="0" err="1"/>
              <a:t>더블버퍼링</a:t>
            </a:r>
            <a:r>
              <a:rPr lang="ko-KR" altLang="en-US" dirty="0"/>
              <a:t> 하려면 이미지가</a:t>
            </a:r>
            <a:r>
              <a:rPr lang="en-US" altLang="ko-KR" dirty="0"/>
              <a:t>? </a:t>
            </a:r>
            <a:r>
              <a:rPr lang="ko-KR" altLang="en-US" dirty="0"/>
              <a:t>이미지 적인 측면까지 내부에서 알아서 다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그러려면 </a:t>
            </a:r>
            <a:r>
              <a:rPr lang="en-US" altLang="ko-KR" dirty="0"/>
              <a:t>window</a:t>
            </a:r>
            <a:r>
              <a:rPr lang="ko-KR" altLang="en-US" dirty="0"/>
              <a:t>크기를 </a:t>
            </a:r>
            <a:r>
              <a:rPr lang="ko-KR" altLang="en-US" dirty="0" err="1"/>
              <a:t>알아햐니까</a:t>
            </a:r>
            <a:r>
              <a:rPr lang="ko-KR" altLang="en-US" dirty="0"/>
              <a:t> 디바이스가 </a:t>
            </a:r>
            <a:r>
              <a:rPr lang="en-US" altLang="ko-KR" dirty="0"/>
              <a:t>window</a:t>
            </a:r>
            <a:r>
              <a:rPr lang="ko-KR" altLang="en-US" dirty="0"/>
              <a:t>를 알아야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50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F4AE1E-AAAB-F1DC-5B3E-FD3DD0A9B5AC}"/>
              </a:ext>
            </a:extLst>
          </p:cNvPr>
          <p:cNvSpPr txBox="1"/>
          <p:nvPr/>
        </p:nvSpPr>
        <p:spPr>
          <a:xfrm>
            <a:off x="534154" y="262550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화면에 뭔가를 그린다고 해보자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1556245-0496-97E6-F329-7DFC977A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6820"/>
              </p:ext>
            </p:extLst>
          </p:nvPr>
        </p:nvGraphicFramePr>
        <p:xfrm>
          <a:off x="534154" y="964108"/>
          <a:ext cx="6246890" cy="4214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689">
                  <a:extLst>
                    <a:ext uri="{9D8B030D-6E8A-4147-A177-3AD203B41FA5}">
                      <a16:colId xmlns:a16="http://schemas.microsoft.com/office/drawing/2014/main" val="4154377589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474878912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86395264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366895519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925045149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352115813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462522829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3576232304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1246249927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1791727324"/>
                    </a:ext>
                  </a:extLst>
                </a:gridCol>
              </a:tblGrid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07753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085282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270509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46711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81318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99815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92141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2057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4889C1-5513-7A31-B0AD-D87B6EC99EE8}"/>
              </a:ext>
            </a:extLst>
          </p:cNvPr>
          <p:cNvCxnSpPr/>
          <p:nvPr/>
        </p:nvCxnSpPr>
        <p:spPr>
          <a:xfrm>
            <a:off x="905347" y="1711105"/>
            <a:ext cx="5739897" cy="2661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3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F4AE1E-AAAB-F1DC-5B3E-FD3DD0A9B5AC}"/>
              </a:ext>
            </a:extLst>
          </p:cNvPr>
          <p:cNvSpPr txBox="1"/>
          <p:nvPr/>
        </p:nvSpPr>
        <p:spPr>
          <a:xfrm>
            <a:off x="534154" y="262550"/>
            <a:ext cx="95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그냥 단색으로 채우면 도트개념의 </a:t>
            </a:r>
            <a:r>
              <a:rPr lang="ko-KR" altLang="en-US" dirty="0" err="1"/>
              <a:t>최단입점</a:t>
            </a:r>
            <a:r>
              <a:rPr lang="ko-KR" altLang="en-US" dirty="0"/>
              <a:t> 혹은 포인트 샘플링이라고 합니다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1556245-0496-97E6-F329-7DFC977A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53289"/>
              </p:ext>
            </p:extLst>
          </p:nvPr>
        </p:nvGraphicFramePr>
        <p:xfrm>
          <a:off x="534154" y="964108"/>
          <a:ext cx="6246890" cy="4214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689">
                  <a:extLst>
                    <a:ext uri="{9D8B030D-6E8A-4147-A177-3AD203B41FA5}">
                      <a16:colId xmlns:a16="http://schemas.microsoft.com/office/drawing/2014/main" val="4154377589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474878912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86395264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366895519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925045149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352115813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462522829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3576232304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1246249927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1791727324"/>
                    </a:ext>
                  </a:extLst>
                </a:gridCol>
              </a:tblGrid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07753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085282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270509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46711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81318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99815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92141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2057"/>
                  </a:ext>
                </a:extLst>
              </a:tr>
            </a:tbl>
          </a:graphicData>
        </a:graphic>
      </p:graphicFrame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5735B646-0E3F-86AE-FBB2-89FE89A1A7D6}"/>
              </a:ext>
            </a:extLst>
          </p:cNvPr>
          <p:cNvSpPr/>
          <p:nvPr/>
        </p:nvSpPr>
        <p:spPr>
          <a:xfrm>
            <a:off x="7197505" y="1552672"/>
            <a:ext cx="2335794" cy="21547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BB498EF-990A-AB16-4575-750539DB0930}"/>
              </a:ext>
            </a:extLst>
          </p:cNvPr>
          <p:cNvSpPr/>
          <p:nvPr/>
        </p:nvSpPr>
        <p:spPr>
          <a:xfrm>
            <a:off x="1560213" y="1779009"/>
            <a:ext cx="2335794" cy="2154725"/>
          </a:xfrm>
          <a:prstGeom prst="triangle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9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014FE682-9D9D-150F-451B-6BCB96F2A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62372"/>
              </p:ext>
            </p:extLst>
          </p:nvPr>
        </p:nvGraphicFramePr>
        <p:xfrm>
          <a:off x="534154" y="964108"/>
          <a:ext cx="6246890" cy="4214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689">
                  <a:extLst>
                    <a:ext uri="{9D8B030D-6E8A-4147-A177-3AD203B41FA5}">
                      <a16:colId xmlns:a16="http://schemas.microsoft.com/office/drawing/2014/main" val="4154377589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474878912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863952640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366895519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925045149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3521158131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462522829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3576232304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1246249927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1791727324"/>
                    </a:ext>
                  </a:extLst>
                </a:gridCol>
              </a:tblGrid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07753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085282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270509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46711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81318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99815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92141"/>
                  </a:ext>
                </a:extLst>
              </a:tr>
              <a:tr h="5268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2057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1D8D797A-15CE-C8E4-CFDC-B66DAF540203}"/>
              </a:ext>
            </a:extLst>
          </p:cNvPr>
          <p:cNvSpPr/>
          <p:nvPr/>
        </p:nvSpPr>
        <p:spPr>
          <a:xfrm>
            <a:off x="7444967" y="1779009"/>
            <a:ext cx="2335794" cy="21547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24C1C39B-C5D5-41CC-F346-CBEE46F78943}"/>
              </a:ext>
            </a:extLst>
          </p:cNvPr>
          <p:cNvSpPr/>
          <p:nvPr/>
        </p:nvSpPr>
        <p:spPr>
          <a:xfrm>
            <a:off x="1560213" y="1779009"/>
            <a:ext cx="2335794" cy="2154725"/>
          </a:xfrm>
          <a:prstGeom prst="triangle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849F4-7523-E1F2-38CF-767568DE1C91}"/>
              </a:ext>
            </a:extLst>
          </p:cNvPr>
          <p:cNvSpPr txBox="1"/>
          <p:nvPr/>
        </p:nvSpPr>
        <p:spPr>
          <a:xfrm>
            <a:off x="534154" y="262550"/>
            <a:ext cx="697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색깔을 뭉개는 느낌이 든다</a:t>
            </a:r>
            <a:r>
              <a:rPr lang="en-US" altLang="ko-KR" dirty="0"/>
              <a:t>. </a:t>
            </a:r>
            <a:r>
              <a:rPr lang="ko-KR" altLang="en-US" dirty="0" err="1"/>
              <a:t>외곽쪽은</a:t>
            </a:r>
            <a:r>
              <a:rPr lang="ko-KR" altLang="en-US" dirty="0"/>
              <a:t> 좀 흐릿하다 다른 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469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9604C5E-7E9A-AE1B-7B78-AB332ECA22EC}"/>
              </a:ext>
            </a:extLst>
          </p:cNvPr>
          <p:cNvSpPr/>
          <p:nvPr/>
        </p:nvSpPr>
        <p:spPr>
          <a:xfrm>
            <a:off x="6264998" y="1973655"/>
            <a:ext cx="1892174" cy="1919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* </a:t>
            </a:r>
            <a:r>
              <a:rPr lang="ko-KR" altLang="en-US" dirty="0"/>
              <a:t>색상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4B39F4-C0B5-6E88-70AB-ACCC496F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5" y="1436232"/>
            <a:ext cx="3448531" cy="2229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5E397A-090A-6200-B029-E9A8C7BC99B7}"/>
              </a:ext>
            </a:extLst>
          </p:cNvPr>
          <p:cNvSpPr txBox="1"/>
          <p:nvPr/>
        </p:nvSpPr>
        <p:spPr>
          <a:xfrm>
            <a:off x="534154" y="262550"/>
            <a:ext cx="10033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안티얼라이언싱이라고</a:t>
            </a:r>
            <a:r>
              <a:rPr lang="ko-KR" altLang="en-US" dirty="0"/>
              <a:t> 부르기도 하는데 결론적으로 샘플링의 일종이다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샘플링이란 도형과 모니터의 픽셀이 얼마나 닿았는지를 계산해서 색상의 강도를 </a:t>
            </a:r>
            <a:r>
              <a:rPr lang="ko-KR" altLang="en-US" dirty="0" err="1"/>
              <a:t>정하는것을</a:t>
            </a:r>
            <a:endParaRPr lang="en-US" altLang="ko-KR" dirty="0"/>
          </a:p>
          <a:p>
            <a:r>
              <a:rPr lang="ko-KR" altLang="en-US" dirty="0"/>
              <a:t>샘플링이라고 한다</a:t>
            </a:r>
            <a:r>
              <a:rPr lang="en-US" altLang="ko-KR" dirty="0"/>
              <a:t>. </a:t>
            </a:r>
            <a:r>
              <a:rPr lang="ko-KR" altLang="en-US" dirty="0"/>
              <a:t>닿기만 하면 무조건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err="1"/>
              <a:t>주는게</a:t>
            </a:r>
            <a:r>
              <a:rPr lang="ko-KR" altLang="en-US" dirty="0"/>
              <a:t> </a:t>
            </a:r>
            <a:r>
              <a:rPr lang="ko-KR" altLang="en-US" dirty="0" err="1"/>
              <a:t>최단입점</a:t>
            </a:r>
            <a:r>
              <a:rPr lang="ko-KR" altLang="en-US" dirty="0"/>
              <a:t> 혹은 포인트 샘플링이라고 부른다</a:t>
            </a:r>
            <a:r>
              <a:rPr lang="en-US" altLang="ko-KR" dirty="0"/>
              <a:t>.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852F0855-E59B-FB86-CEA7-4E2F6F38BDAF}"/>
              </a:ext>
            </a:extLst>
          </p:cNvPr>
          <p:cNvSpPr/>
          <p:nvPr/>
        </p:nvSpPr>
        <p:spPr>
          <a:xfrm>
            <a:off x="5797236" y="1118106"/>
            <a:ext cx="5275160" cy="4866234"/>
          </a:xfrm>
          <a:prstGeom prst="triangle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E183244-C32D-6C6C-4645-E1970670F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99" y="1949443"/>
            <a:ext cx="2114845" cy="2343477"/>
          </a:xfrm>
          <a:prstGeom prst="rect">
            <a:avLst/>
          </a:prstGeom>
        </p:spPr>
      </p:pic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5E547DF6-6B7F-6A4F-99D8-410ED8BD82B4}"/>
              </a:ext>
            </a:extLst>
          </p:cNvPr>
          <p:cNvSpPr/>
          <p:nvPr/>
        </p:nvSpPr>
        <p:spPr>
          <a:xfrm>
            <a:off x="5797236" y="1118106"/>
            <a:ext cx="5275160" cy="4866234"/>
          </a:xfrm>
          <a:prstGeom prst="triangle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854B85-86D2-9ADF-3B11-B623FAE8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2" y="1626795"/>
            <a:ext cx="5876160" cy="21937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D7607A-9195-8CA9-A7AF-B5C18586E5B1}"/>
              </a:ext>
            </a:extLst>
          </p:cNvPr>
          <p:cNvSpPr txBox="1"/>
          <p:nvPr/>
        </p:nvSpPr>
        <p:spPr>
          <a:xfrm>
            <a:off x="534154" y="262550"/>
            <a:ext cx="7383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그래픽카드 </a:t>
            </a:r>
            <a:r>
              <a:rPr lang="en-US" altLang="ko-KR" dirty="0"/>
              <a:t>1280 x 720 * 2</a:t>
            </a:r>
          </a:p>
          <a:p>
            <a:r>
              <a:rPr lang="en-US" altLang="ko-KR" dirty="0"/>
              <a:t>1 / </a:t>
            </a:r>
            <a:r>
              <a:rPr lang="ko-KR" altLang="en-US" dirty="0"/>
              <a:t>점의 개수가 계수가 되고</a:t>
            </a:r>
            <a:endParaRPr lang="en-US" altLang="ko-KR" dirty="0"/>
          </a:p>
          <a:p>
            <a:r>
              <a:rPr lang="ko-KR" altLang="en-US" dirty="0"/>
              <a:t>충돌한 점의 개수로 색상을 결정하는 것을 </a:t>
            </a:r>
            <a:r>
              <a:rPr lang="en-US" altLang="ko-KR" dirty="0" err="1"/>
              <a:t>msaa</a:t>
            </a:r>
            <a:r>
              <a:rPr lang="en-US" altLang="ko-KR" dirty="0"/>
              <a:t> </a:t>
            </a:r>
            <a:r>
              <a:rPr lang="ko-KR" altLang="en-US" dirty="0"/>
              <a:t>샘플링이라고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93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15ACDE-9109-1BBD-82E4-9691A8F4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97" y="1016153"/>
            <a:ext cx="4496427" cy="733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69D4A5-11AD-2FD3-CE5A-BC16632D9371}"/>
              </a:ext>
            </a:extLst>
          </p:cNvPr>
          <p:cNvSpPr txBox="1"/>
          <p:nvPr/>
        </p:nvSpPr>
        <p:spPr>
          <a:xfrm>
            <a:off x="534154" y="262550"/>
            <a:ext cx="73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스왑체인을</a:t>
            </a:r>
            <a:r>
              <a:rPr lang="ko-KR" altLang="en-US" dirty="0"/>
              <a:t> 만들고 </a:t>
            </a:r>
            <a:r>
              <a:rPr lang="ko-KR" altLang="en-US" dirty="0" err="1"/>
              <a:t>중요한건</a:t>
            </a:r>
            <a:r>
              <a:rPr lang="ko-KR" altLang="en-US" dirty="0"/>
              <a:t> 이 </a:t>
            </a:r>
            <a:r>
              <a:rPr lang="ko-KR" altLang="en-US" dirty="0" err="1"/>
              <a:t>스왑체인에서</a:t>
            </a:r>
            <a:r>
              <a:rPr lang="ko-KR" altLang="en-US" dirty="0"/>
              <a:t> 텍스처를 </a:t>
            </a:r>
            <a:r>
              <a:rPr lang="en-US" altLang="ko-KR" dirty="0"/>
              <a:t>1</a:t>
            </a:r>
            <a:r>
              <a:rPr lang="ko-KR" altLang="en-US" dirty="0"/>
              <a:t>장 얻어온다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86DE98-FFFB-0625-A729-F64129B7F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7" y="2922318"/>
            <a:ext cx="10860016" cy="1629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157FC-0764-1BA6-6DC1-DA253B8D0DEA}"/>
              </a:ext>
            </a:extLst>
          </p:cNvPr>
          <p:cNvSpPr txBox="1"/>
          <p:nvPr/>
        </p:nvSpPr>
        <p:spPr>
          <a:xfrm>
            <a:off x="389362" y="2280314"/>
            <a:ext cx="98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Winapi</a:t>
            </a:r>
            <a:r>
              <a:rPr lang="ko-KR" altLang="en-US" dirty="0"/>
              <a:t>에서 </a:t>
            </a:r>
            <a:r>
              <a:rPr lang="en-US" altLang="ko-KR" dirty="0" err="1"/>
              <a:t>Hdc</a:t>
            </a:r>
            <a:r>
              <a:rPr lang="ko-KR" altLang="en-US" dirty="0"/>
              <a:t>를 얻어온 것과 같다</a:t>
            </a:r>
            <a:r>
              <a:rPr lang="en-US" altLang="ko-KR" dirty="0"/>
              <a:t>. </a:t>
            </a:r>
            <a:r>
              <a:rPr lang="ko-KR" altLang="en-US" dirty="0"/>
              <a:t>이 텍스처에다가 뭔가를 그려야 화면에 나오는 개념이다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533099-76A8-443C-2304-D4D4198CF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97" y="5367288"/>
            <a:ext cx="4567628" cy="94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4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B42FA3-3920-9631-410B-9A5AF092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97" y="1360968"/>
            <a:ext cx="10164594" cy="2343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25744B-F063-F86A-6852-9966F7F48AA8}"/>
              </a:ext>
            </a:extLst>
          </p:cNvPr>
          <p:cNvSpPr txBox="1"/>
          <p:nvPr/>
        </p:nvSpPr>
        <p:spPr>
          <a:xfrm>
            <a:off x="534154" y="262550"/>
            <a:ext cx="106522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텍스처를 얻어오고 껐다가 키면</a:t>
            </a:r>
            <a:endParaRPr lang="en-US" altLang="ko-KR" dirty="0"/>
          </a:p>
          <a:p>
            <a:r>
              <a:rPr lang="ko-KR" altLang="en-US" dirty="0"/>
              <a:t>아래와 같은 메시지가 </a:t>
            </a:r>
            <a:r>
              <a:rPr lang="ko-KR" altLang="en-US" dirty="0" err="1"/>
              <a:t>뜰때가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다이렉트</a:t>
            </a:r>
            <a:r>
              <a:rPr lang="en-US" altLang="ko-KR" dirty="0"/>
              <a:t>x</a:t>
            </a:r>
            <a:r>
              <a:rPr lang="ko-KR" altLang="en-US" dirty="0"/>
              <a:t>의 메모리를 사용하고 정리하지 않으면 아래와 같은 메시지가 뜹니다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r>
              <a:rPr lang="ko-KR" altLang="en-US" dirty="0"/>
              <a:t>다이렉트 </a:t>
            </a:r>
            <a:r>
              <a:rPr lang="en-US" altLang="ko-KR" dirty="0"/>
              <a:t>x</a:t>
            </a:r>
            <a:r>
              <a:rPr lang="ko-KR" altLang="en-US" dirty="0"/>
              <a:t>에서 뭔가를 얻어와서 썼다면 </a:t>
            </a:r>
            <a:r>
              <a:rPr lang="en-US" altLang="ko-KR" dirty="0"/>
              <a:t>new</a:t>
            </a:r>
            <a:r>
              <a:rPr lang="ko-KR" altLang="en-US" dirty="0"/>
              <a:t>를 </a:t>
            </a:r>
            <a:r>
              <a:rPr lang="ko-KR" altLang="en-US" dirty="0" err="1"/>
              <a:t>한것과</a:t>
            </a:r>
            <a:r>
              <a:rPr lang="ko-KR" altLang="en-US" dirty="0"/>
              <a:t> 동일하므로 무조건 </a:t>
            </a:r>
            <a:r>
              <a:rPr lang="en-US" altLang="ko-KR" dirty="0"/>
              <a:t>release</a:t>
            </a:r>
            <a:r>
              <a:rPr lang="ko-KR" altLang="en-US" dirty="0"/>
              <a:t>가 있는지 확인하고</a:t>
            </a:r>
            <a:endParaRPr lang="en-US" altLang="ko-KR" dirty="0"/>
          </a:p>
          <a:p>
            <a:r>
              <a:rPr lang="ko-KR" altLang="en-US" dirty="0"/>
              <a:t>있다면 호출해주자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98B4D5-3915-CAAC-018F-FFB28B9A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54" y="4717573"/>
            <a:ext cx="1071712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297</Words>
  <Application>Microsoft Office PowerPoint</Application>
  <PresentationFormat>와이드스크린</PresentationFormat>
  <Paragraphs>63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144</cp:revision>
  <dcterms:created xsi:type="dcterms:W3CDTF">2023-07-10T05:32:34Z</dcterms:created>
  <dcterms:modified xsi:type="dcterms:W3CDTF">2023-08-09T08:52:20Z</dcterms:modified>
</cp:coreProperties>
</file>