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3" r:id="rId2"/>
    <p:sldId id="291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0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1567 452 24575,'0'-8'0,"-1"0"0,0-1 0,0 1 0,0-1 0,-1 1 0,-1 0 0,1 0 0,-1 0 0,-1 0 0,1 1 0,-1-1 0,-1 1 0,1 0 0,-1 0 0,-1 0 0,1 1 0,-1 0 0,0 0 0,0 0 0,-1 1 0,0 0 0,0 0 0,0 0 0,0 1 0,-1 1 0,-10-5 0,-108-39 0,-10-5 0,-213-89 0,322 134 0,0 0 0,0 2 0,0 1 0,-1 1 0,0 2 0,0 0 0,-47 6 0,-5 7 0,-106 29 0,150-29 0,0 0 0,-37 21 0,20-10 0,47-20 0,1 0 0,-1 0 0,0 0 0,1 1 0,-1 0 0,1 0 0,0 1 0,1-1 0,-1 1 0,1 0 0,0 1 0,0-1 0,0 1 0,1-1 0,0 1 0,0 0 0,0 0 0,1 0 0,0 1 0,0-1 0,-1 9 0,1 5 0,0 0 0,1 0 0,1 0 0,0 0 0,7 37 0,-6-52 0,0 0 0,0 1 0,1-1 0,0 0 0,0 0 0,0 0 0,0 0 0,1 0 0,-1-1 0,1 1 0,1-1 0,-1 1 0,0-1 0,7 5 0,1 0 0,1 0 0,1-1 0,24 12 0,-4-3 0,66 43 0,-50-28 0,1-4 0,65 28 0,-95-49 0,0-1 0,1-1 0,-1 0 0,1-2 0,39 1 0,105-11 0,-19-1 0,-108 6 0,0-2 0,0-2 0,55-15 0,4 0 0,-58 13 0,0-2 0,-1-1 0,0-2 0,46-23 0,172-70 0,-255 106-34,0 0 0,0-1 0,0 1 0,0 0 0,0-1-1,0 1 1,0-1 0,0 1 0,0-1 0,0 1 0,0-1 0,-1 0 0,1 0-1,0 1 1,0-1 0,-1 0 0,1 0 0,0 0 0,-1 0 0,1 0-1,-1 0 1,1 1 0,-1-1 0,1-1 0,-1 1 0,0 0 0,1 0 0,-1 0-1,0 0 1,0 0 0,0 0 0,0 0 0,0 0 0,0 0 0,0 0 0,0 0-1,-1 0 1,1-1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5:48:0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914 108 24575,'-2'-2'0,"1"1"0,-1-1 0,0 1 0,0-1 0,0 1 0,0 0 0,0 0 0,0 0 0,0 0 0,-1 0 0,1 1 0,0-1 0,0 0 0,-1 1 0,1 0 0,-5-1 0,2 0 0,-134-32 0,-116-21 0,235 53 0,0 0 0,0 1 0,1 1 0,-1 0 0,0 2 0,0 0 0,1 2 0,0 0 0,0 1 0,0 0 0,-31 17 0,-2-2 0,38-17 0,2 1 0,-1 0 0,-23 14 0,31-16 0,1 1 0,0-1 0,0 1 0,0 0 0,0 0 0,1 0 0,-1 0 0,1 1 0,0-1 0,1 1 0,-1 0 0,1 0 0,-3 10 0,-3 6 0,2 1 0,0 1 0,2-1 0,0 1 0,2-1 0,0 26 0,2-11 0,4 69 0,-3-95 0,1 0 0,0-1 0,1 1 0,0-1 0,0 0 0,1 0 0,8 15 0,-7-19 0,0 0 0,-1-1 0,1 0 0,1 0 0,-1-1 0,1 1 0,0-1 0,0 0 0,0-1 0,1 1 0,-1-1 0,9 2 0,86 26 0,-92-29 0,164 30 0,-107-21 0,81 21 0,-112-27 0,1-2 0,-1-2 0,51-4 0,-3 0 0,-75 3 0,0-1 0,-1 0 0,1 0 0,0-1 0,-1 0 0,1-1 0,-1 0 0,0 0 0,8-5 0,60-41 0,-58 37 0,38-24 0,-28 20 0,-1-2 0,-1 0 0,0-2 0,22-22 0,-42 37 0,-1 0 0,1 0 0,-1 0 0,0-1 0,-1 1 0,1-1 0,-1 0 0,0 0 0,0 0 0,-1-1 0,0 1 0,0 0 0,0-1 0,-1 0 0,0 1 0,-1-1 0,1 0 0,-1 1 0,0-1 0,-1 0 0,0 0 0,0 1 0,0-1 0,-3-7 0,1 8 0,0 0 0,-1 1 0,0 0 0,1-1 0,-2 1 0,1 0 0,-1 1 0,1-1 0,-1 1 0,-1 0 0,1 0 0,0 1 0,-7-4 0,-9-4 0,0 0 0,-28-9 0,3 6 0,-72-12 0,53 13 0,17 6-1365,36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6:21:2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3600 81 24575,'-6'-5'0,"0"1"0,0-1 0,0 1 0,-1 1 0,1-1 0,-1 1 0,0 0 0,0 1 0,0 0 0,-1 0 0,-9-2 0,-87-5 0,93 9 0,-606-3 0,306 6 0,26-5 0,-314 4 0,512 5 0,-137 29 0,103-13 0,-1 3 0,84-15 0,0-3 0,-1-1 0,-70 3 0,85-11 0,9 0 0,1 1 0,-1 0 0,1 1 0,0 0 0,-1 1 0,1 1 0,0 0 0,0 1 0,-13 6 0,-2 3 0,-10 4 0,1 2 0,1 1 0,1 1 0,-43 34 0,-212 213 0,279-256 0,5-6 0,1 0 0,0 0 0,1 1 0,0 0 0,0 0 0,0 0 0,1 0 0,0 1 0,1 0 0,-1 0 0,2 0 0,-4 12 0,5-13 0,0-1 0,1 1 0,0 0 0,0 0 0,1 0 0,0-1 0,0 1 0,1 0 0,-1-1 0,1 1 0,1-1 0,-1 1 0,1-1 0,0 0 0,8 10 0,-3-5 0,0 0 0,1-1 0,1-1 0,0 1 0,0-2 0,0 1 0,1-1 0,1-1 0,14 8 0,20 7 0,56 19 0,-26-12 0,-29-12 0,1-3 0,1-1 0,67 8 0,-11-3 0,581 90 0,-112-99 0,-320-13 0,-89 7 0,225-10 0,-355 2 0,-1-1 0,0-1 0,0-2 0,62-26 0,-25 2 0,74-46 0,-129 68 0,1-1 0,-2 0 0,0-1 0,0-1 0,-1 0 0,14-20 0,65-101 0,-91 132 0,4-6 0,-1-1 0,0-1 0,-1 1 0,0-1 0,-1 1 0,0-1 0,0 0 0,1-23 0,-2-2 0,-5-54 0,0 18 0,3 48 0,0-1 0,-2 2 0,-1-1 0,-2 0 0,0 1 0,-1-1 0,-1 1 0,-1 1 0,-1-1 0,-21-35 0,18 37 24,0 0 0,-2 2 0,0-1 0,-24-22 0,32 36-117,-1 0 0,1 1 1,-1 0-1,-1 1 0,1-1 0,0 2 0,-1-1 0,0 1 1,0 0-1,0 0 0,0 1 0,-1 0 0,1 1 1,-1 0-1,-14 0 0,1 1-6733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6:21:2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2317 250 24575,'-12'-1'0,"0"-1"0,0-1 0,0 0 0,1-1 0,-1 0 0,1 0 0,-13-8 0,-10-3 0,-214-74 0,207 78 0,-1 1 0,0 2 0,0 3 0,-52-2 0,-18 5 0,1 5 0,0 5 0,-121 25 0,-158 63 0,319-75 0,2 3 0,0 3 0,2 3 0,-83 50 0,128-67 0,0 1 0,2 0 0,0 1 0,0 2 0,1 0 0,-17 20 0,28-26 0,0-1 0,0 1 0,1 1 0,0-1 0,1 1 0,0 1 0,1-1 0,0 1 0,1 0 0,1 0 0,0 0 0,0 0 0,0 15 0,-1 11 0,-16 72 0,12-77 0,1 1 0,2 0 0,-1 36 0,6-16 0,3 147 0,-3-196 0,1 0 0,-1 0 0,1 0 0,1 0 0,-1 0 0,1 0 0,0-1 0,0 1 0,1-1 0,0 1 0,0-1 0,0 0 0,0 0 0,1 0 0,0-1 0,0 1 0,0-1 0,0 0 0,1 0 0,6 4 0,0-2 0,0 0 0,0-1 0,0-1 0,1 0 0,-1-1 0,1 0 0,0 0 0,0-1 0,14 0 0,102 19 0,-82-12 0,55 4 0,338-11 0,-95-4 0,-243 6 0,137 24 0,-185-18 0,235 29 0,-257-37 0,0-2 0,0-1 0,0-1 0,-1-2 0,1-1 0,-1-1 0,40-14 0,-48 9 0,-1 0 0,0-2 0,-1 0 0,0-1 0,-1-1 0,0-1 0,-1 0 0,19-25 0,2 2 0,-16 13 0,-1-1 0,-1 0 0,25-45 0,27-37 0,-29 49 0,-3-3 0,57-118 0,-93 170 0,0 0 0,-1-1 0,-1 0 0,0 0 0,0 0 0,-1 0 0,0-15 0,-3-90 0,-1 56 0,1 49 0,1 1 0,-1 0 0,-1 0 0,0-1 0,-1 1 0,0 1 0,0-1 0,-1 0 0,-1 1 0,0 0 0,-12-19 0,8 17 0,0 1 0,-1 1 0,0-1 0,-1 1 0,0 1 0,-1 0 0,0 1 0,-23-13 0,-17-3 0,-1 2 0,-65-18 0,-33-13 0,93 28-82,23 10-239,1 0 0,-2 3 1,-43-10-1,49 16-6505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6:21:3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3600 81 24575,'-6'-5'0,"0"1"0,0-1 0,0 1 0,-1 1 0,1-1 0,-1 1 0,0 0 0,0 1 0,0 0 0,-1 0 0,-9-2 0,-87-5 0,93 9 0,-606-3 0,306 6 0,26-5 0,-314 4 0,512 5 0,-137 29 0,103-13 0,-1 3 0,84-15 0,0-3 0,-1-1 0,-70 3 0,85-11 0,9 0 0,1 1 0,-1 0 0,1 1 0,0 0 0,-1 1 0,1 1 0,0 0 0,0 1 0,-13 6 0,-2 3 0,-10 4 0,1 2 0,1 1 0,1 1 0,-43 34 0,-212 213 0,279-256 0,5-6 0,1 0 0,0 0 0,1 1 0,0 0 0,0 0 0,0 0 0,1 0 0,0 1 0,1 0 0,-1 0 0,2 0 0,-4 12 0,5-13 0,0-1 0,1 1 0,0 0 0,0 0 0,1 0 0,0-1 0,0 1 0,1 0 0,-1-1 0,1 1 0,1-1 0,-1 1 0,1-1 0,0 0 0,8 10 0,-3-5 0,0 0 0,1-1 0,1-1 0,0 1 0,0-2 0,0 1 0,1-1 0,1-1 0,14 8 0,20 7 0,56 19 0,-26-12 0,-29-12 0,1-3 0,1-1 0,67 8 0,-11-3 0,581 90 0,-112-99 0,-320-13 0,-89 7 0,225-10 0,-355 2 0,-1-1 0,0-1 0,0-2 0,62-26 0,-25 2 0,74-46 0,-129 68 0,1-1 0,-2 0 0,0-1 0,0-1 0,-1 0 0,14-20 0,65-101 0,-91 132 0,4-6 0,-1-1 0,0-1 0,-1 1 0,0-1 0,-1 1 0,0-1 0,0 0 0,1-23 0,-2-2 0,-5-54 0,0 18 0,3 48 0,0-1 0,-2 2 0,-1-1 0,-2 0 0,0 1 0,-1-1 0,-1 1 0,-1 1 0,-1-1 0,-21-35 0,18 37 24,0 0 0,-2 2 0,0-1 0,-24-22 0,32 36-117,-1 0 0,1 1 1,-1 0-1,-1 1 0,1-1 0,0 2 0,-1-1 0,0 1 1,0 0-1,0 0 0,0 1 0,-1 0 0,1 1 1,-1 0-1,-14 0 0,1 1-6733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0T06:21:3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2317 250 24575,'-12'-1'0,"0"-1"0,0-1 0,0 0 0,1-1 0,-1 0 0,1 0 0,-13-8 0,-10-3 0,-214-74 0,207 78 0,-1 1 0,0 2 0,0 3 0,-52-2 0,-18 5 0,1 5 0,0 5 0,-121 25 0,-158 63 0,319-75 0,2 3 0,0 3 0,2 3 0,-83 50 0,128-67 0,0 1 0,2 0 0,0 1 0,0 2 0,1 0 0,-17 20 0,28-26 0,0-1 0,0 1 0,1 1 0,0-1 0,1 1 0,0 1 0,1-1 0,0 1 0,1 0 0,1 0 0,0 0 0,0 0 0,0 15 0,-1 11 0,-16 72 0,12-77 0,1 1 0,2 0 0,-1 36 0,6-16 0,3 147 0,-3-196 0,1 0 0,-1 0 0,1 0 0,1 0 0,-1 0 0,1 0 0,0-1 0,0 1 0,1-1 0,0 1 0,0-1 0,0 0 0,0 0 0,1 0 0,0-1 0,0 1 0,0-1 0,0 0 0,1 0 0,6 4 0,0-2 0,0 0 0,0-1 0,0-1 0,1 0 0,-1-1 0,1 0 0,0 0 0,0-1 0,14 0 0,102 19 0,-82-12 0,55 4 0,338-11 0,-95-4 0,-243 6 0,137 24 0,-185-18 0,235 29 0,-257-37 0,0-2 0,0-1 0,0-1 0,-1-2 0,1-1 0,-1-1 0,40-14 0,-48 9 0,-1 0 0,0-2 0,-1 0 0,0-1 0,-1-1 0,0-1 0,-1 0 0,19-25 0,2 2 0,-16 13 0,-1-1 0,-1 0 0,25-45 0,27-37 0,-29 49 0,-3-3 0,57-118 0,-93 170 0,0 0 0,-1-1 0,-1 0 0,0 0 0,0 0 0,-1 0 0,0-15 0,-3-90 0,-1 56 0,1 49 0,1 1 0,-1 0 0,-1 0 0,0-1 0,-1 1 0,0 1 0,0-1 0,-1 0 0,-1 1 0,0 0 0,-12-19 0,8 17 0,0 1 0,-1 1 0,0-1 0,-1 1 0,0 1 0,-1 0 0,0 1 0,-23-13 0,-17-3 0,-1 2 0,-65-18 0,-33-13 0,93 28-82,23 10-239,1 0 0,-2 3 1,-43-10-1,49 16-6505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09D01-632F-550C-71B0-BBFAFC27F5DD}"/>
              </a:ext>
            </a:extLst>
          </p:cNvPr>
          <p:cNvSpPr txBox="1"/>
          <p:nvPr/>
        </p:nvSpPr>
        <p:spPr>
          <a:xfrm>
            <a:off x="534154" y="262550"/>
            <a:ext cx="72202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다이렉트의 </a:t>
            </a:r>
            <a:r>
              <a:rPr lang="en-US" altLang="ko-KR" dirty="0"/>
              <a:t>x</a:t>
            </a:r>
            <a:r>
              <a:rPr lang="ko-KR" altLang="en-US" dirty="0"/>
              <a:t>의 </a:t>
            </a:r>
            <a:r>
              <a:rPr lang="ko-KR" altLang="en-US" dirty="0" err="1"/>
              <a:t>랜더링은</a:t>
            </a:r>
            <a:r>
              <a:rPr lang="ko-KR" altLang="en-US" dirty="0"/>
              <a:t> 심플하게 이야기해서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매쉬를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ko-KR" altLang="en-US" dirty="0" err="1"/>
              <a:t>매쉬</a:t>
            </a:r>
            <a:endParaRPr lang="en-US" altLang="ko-KR" dirty="0"/>
          </a:p>
          <a:p>
            <a:r>
              <a:rPr lang="ko-KR" altLang="en-US" dirty="0"/>
              <a:t>특정 과정으로  </a:t>
            </a:r>
            <a:r>
              <a:rPr lang="en-US" altLang="ko-KR" dirty="0"/>
              <a:t>=&gt; </a:t>
            </a:r>
            <a:r>
              <a:rPr lang="ko-KR" altLang="en-US" dirty="0" err="1"/>
              <a:t>머티리얼</a:t>
            </a:r>
            <a:endParaRPr lang="en-US" altLang="ko-KR" dirty="0"/>
          </a:p>
          <a:p>
            <a:r>
              <a:rPr lang="ko-KR" altLang="en-US" dirty="0"/>
              <a:t>특정 이미지에 그린다</a:t>
            </a:r>
            <a:r>
              <a:rPr lang="en-US" altLang="ko-KR" dirty="0"/>
              <a:t>. =&gt; </a:t>
            </a:r>
            <a:r>
              <a:rPr lang="ko-KR" altLang="en-US" dirty="0" err="1"/>
              <a:t>랜더타겟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내가 동그라미를 준비했고 동그라미를 화면에 그리고 싶다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화면이 없다면 동그라미를 그릴수가 없죠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화면의 역할을 해주는 녀석이 존재해야 하는데 그게 </a:t>
            </a:r>
            <a:r>
              <a:rPr lang="ko-KR" altLang="en-US" dirty="0" err="1"/>
              <a:t>랜더타겟입니다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랜더타겟은</a:t>
            </a:r>
            <a:r>
              <a:rPr lang="ko-KR" altLang="en-US" dirty="0"/>
              <a:t> 텍스처에서 만들어 낼 수 있다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0F43E5-E966-2709-EAAD-A4E660B0F7DF}"/>
              </a:ext>
            </a:extLst>
          </p:cNvPr>
          <p:cNvSpPr/>
          <p:nvPr/>
        </p:nvSpPr>
        <p:spPr>
          <a:xfrm>
            <a:off x="452673" y="3429000"/>
            <a:ext cx="3865830" cy="2372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랜터타겟</a:t>
            </a:r>
            <a:r>
              <a:rPr lang="ko-KR" altLang="en-US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모니터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36F8494-9CB7-5623-DFA8-C4C828026504}"/>
              </a:ext>
            </a:extLst>
          </p:cNvPr>
          <p:cNvSpPr/>
          <p:nvPr/>
        </p:nvSpPr>
        <p:spPr>
          <a:xfrm>
            <a:off x="760491" y="3659864"/>
            <a:ext cx="1050202" cy="105020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매쉬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239566-834F-0AFB-E754-30DC086FC480}"/>
              </a:ext>
            </a:extLst>
          </p:cNvPr>
          <p:cNvSpPr/>
          <p:nvPr/>
        </p:nvSpPr>
        <p:spPr>
          <a:xfrm>
            <a:off x="5964725" y="3659864"/>
            <a:ext cx="1050202" cy="105020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매쉬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38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36A8C06E-4703-FB18-74C9-9CB3F1D81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71"/>
          <a:stretch/>
        </p:blipFill>
        <p:spPr>
          <a:xfrm>
            <a:off x="733330" y="621153"/>
            <a:ext cx="10725339" cy="333422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1DCE5C-1067-5B33-6842-4E2799645821}"/>
              </a:ext>
            </a:extLst>
          </p:cNvPr>
          <p:cNvGrpSpPr/>
          <p:nvPr/>
        </p:nvGrpSpPr>
        <p:grpSpPr>
          <a:xfrm>
            <a:off x="1311598" y="2239771"/>
            <a:ext cx="1314360" cy="1135800"/>
            <a:chOff x="1311598" y="4859758"/>
            <a:chExt cx="1314360" cy="11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46DCC6A2-BAAA-B50F-D1F5-093BBDBB7532}"/>
                    </a:ext>
                  </a:extLst>
                </p14:cNvPr>
                <p14:cNvContentPartPr/>
                <p14:nvPr/>
              </p14:nvContentPartPr>
              <p14:xfrm>
                <a:off x="1329598" y="4859758"/>
                <a:ext cx="1296360" cy="4377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46DCC6A2-BAAA-B50F-D1F5-093BBDBB75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0598" y="4851118"/>
                  <a:ext cx="1314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02DA6A7-1955-3A38-3A4F-6B587C7F9D73}"/>
                    </a:ext>
                  </a:extLst>
                </p14:cNvPr>
                <p14:cNvContentPartPr/>
                <p14:nvPr/>
              </p14:nvContentPartPr>
              <p14:xfrm>
                <a:off x="1311598" y="5432518"/>
                <a:ext cx="1026000" cy="563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02DA6A7-1955-3A38-3A4F-6B587C7F9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02958" y="5423518"/>
                  <a:ext cx="1043640" cy="58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4774FEF-A069-6DD5-1D5B-F4245BE58F02}"/>
              </a:ext>
            </a:extLst>
          </p:cNvPr>
          <p:cNvSpPr txBox="1"/>
          <p:nvPr/>
        </p:nvSpPr>
        <p:spPr>
          <a:xfrm>
            <a:off x="959667" y="108642"/>
            <a:ext cx="577113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다음의 </a:t>
            </a:r>
            <a:r>
              <a:rPr lang="en-US" altLang="ko-KR" dirty="0"/>
              <a:t>2</a:t>
            </a:r>
            <a:r>
              <a:rPr lang="ko-KR" altLang="en-US" dirty="0"/>
              <a:t>가지는 이미 세팅을 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Backbuffer</a:t>
            </a:r>
            <a:r>
              <a:rPr lang="ko-KR" altLang="en-US" dirty="0"/>
              <a:t>란 </a:t>
            </a:r>
            <a:r>
              <a:rPr lang="ko-KR" altLang="en-US" dirty="0" err="1"/>
              <a:t>스왑체인에서</a:t>
            </a:r>
            <a:r>
              <a:rPr lang="ko-KR" altLang="en-US" dirty="0"/>
              <a:t> 가져온 텍스처를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47E4A2-26FE-F976-5B6F-4807A4F26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17" y="3510571"/>
            <a:ext cx="4984994" cy="11791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D92D03-C216-037D-C30F-823EEB113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317" y="4422876"/>
            <a:ext cx="10639237" cy="25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7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AF83B3-9610-9771-74ED-AE0A1656C67E}"/>
              </a:ext>
            </a:extLst>
          </p:cNvPr>
          <p:cNvSpPr txBox="1"/>
          <p:nvPr/>
        </p:nvSpPr>
        <p:spPr>
          <a:xfrm>
            <a:off x="959667" y="108642"/>
            <a:ext cx="9610323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랜더링</a:t>
            </a:r>
            <a:r>
              <a:rPr lang="ko-KR" altLang="en-US" dirty="0"/>
              <a:t> 파이프라인이란 필수적인 세팅을 제외하고는 꼭 다 </a:t>
            </a:r>
            <a:r>
              <a:rPr lang="ko-KR" altLang="en-US" dirty="0" err="1"/>
              <a:t>해줘야할</a:t>
            </a:r>
            <a:r>
              <a:rPr lang="ko-KR" altLang="en-US" dirty="0"/>
              <a:t> 필요가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순서도 상관 없다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랜더링</a:t>
            </a:r>
            <a:r>
              <a:rPr lang="ko-KR" altLang="en-US" dirty="0"/>
              <a:t> 파이프라인의 </a:t>
            </a:r>
            <a:r>
              <a:rPr lang="ko-KR" altLang="en-US" dirty="0" err="1"/>
              <a:t>세팅개념은</a:t>
            </a:r>
            <a:r>
              <a:rPr lang="en-US" altLang="ko-KR" dirty="0"/>
              <a:t> </a:t>
            </a:r>
            <a:r>
              <a:rPr lang="ko-KR" altLang="en-US" dirty="0" err="1"/>
              <a:t>랜더링</a:t>
            </a:r>
            <a:r>
              <a:rPr lang="ko-KR" altLang="en-US" dirty="0"/>
              <a:t> 파이프라인을 시동하는 인터페이스가 있을 것이고</a:t>
            </a:r>
            <a:endParaRPr lang="en-US" altLang="ko-KR" dirty="0"/>
          </a:p>
          <a:p>
            <a:r>
              <a:rPr lang="ko-KR" altLang="en-US" dirty="0"/>
              <a:t>그게 기동되기 전까지 </a:t>
            </a:r>
            <a:r>
              <a:rPr lang="ko-KR" altLang="en-US" dirty="0" err="1"/>
              <a:t>랜더링파이프라인의</a:t>
            </a:r>
            <a:r>
              <a:rPr lang="ko-KR" altLang="en-US" dirty="0"/>
              <a:t> 필수 </a:t>
            </a:r>
            <a:r>
              <a:rPr lang="ko-KR" altLang="en-US" dirty="0" err="1"/>
              <a:t>세팅등을</a:t>
            </a:r>
            <a:r>
              <a:rPr lang="ko-KR" altLang="en-US" dirty="0"/>
              <a:t> 세팅만 해주면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renderingPipeLine</a:t>
            </a:r>
            <a:r>
              <a:rPr lang="en-US" altLang="ko-KR" dirty="0"/>
              <a:t>-&gt;Render();</a:t>
            </a:r>
          </a:p>
        </p:txBody>
      </p:sp>
    </p:spTree>
    <p:extLst>
      <p:ext uri="{BB962C8B-B14F-4D97-AF65-F5344CB8AC3E}">
        <p14:creationId xmlns:p14="http://schemas.microsoft.com/office/powerpoint/2010/main" val="143762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57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64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A3D43-9250-CD13-F7BA-6F01661F5D74}"/>
              </a:ext>
            </a:extLst>
          </p:cNvPr>
          <p:cNvSpPr txBox="1"/>
          <p:nvPr/>
        </p:nvSpPr>
        <p:spPr>
          <a:xfrm>
            <a:off x="534154" y="262550"/>
            <a:ext cx="6199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함수가 다음과 같은 꼴일때에는 다음과 같은 의미도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실체가 있는 객체가 </a:t>
            </a:r>
            <a:r>
              <a:rPr lang="ko-KR" altLang="en-US" dirty="0" err="1"/>
              <a:t>들어올거야</a:t>
            </a:r>
            <a:r>
              <a:rPr lang="ko-KR" altLang="en-US" dirty="0"/>
              <a:t> </a:t>
            </a:r>
            <a:r>
              <a:rPr lang="en-US" altLang="ko-KR" dirty="0" err="1"/>
              <a:t>nullptr</a:t>
            </a:r>
            <a:r>
              <a:rPr lang="en-US" altLang="ko-KR" dirty="0"/>
              <a:t> </a:t>
            </a:r>
            <a:r>
              <a:rPr lang="ko-KR" altLang="en-US" dirty="0"/>
              <a:t>사절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5C04DC-E3CD-4B41-10C0-AB7A5224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3" y="1340531"/>
            <a:ext cx="8507012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3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2056ADD-7CCE-8842-10D4-D0EE7C53545F}"/>
              </a:ext>
            </a:extLst>
          </p:cNvPr>
          <p:cNvSpPr/>
          <p:nvPr/>
        </p:nvSpPr>
        <p:spPr>
          <a:xfrm>
            <a:off x="642794" y="2720566"/>
            <a:ext cx="4734963" cy="294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GameEngineImage</a:t>
            </a:r>
            <a:r>
              <a:rPr lang="ko-KR" altLang="en-US" dirty="0"/>
              <a:t>에 들어가보면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HBITMAP =&gt; </a:t>
            </a:r>
          </a:p>
          <a:p>
            <a:r>
              <a:rPr lang="ko-KR" altLang="en-US" dirty="0"/>
              <a:t>순수한 이미지 그 자체</a:t>
            </a:r>
            <a:r>
              <a:rPr lang="en-US" altLang="ko-KR" dirty="0"/>
              <a:t> </a:t>
            </a:r>
            <a:r>
              <a:rPr lang="ko-KR" altLang="en-US" dirty="0"/>
              <a:t>이미지의 메모리 그 자체 비트맵만 가지고는 아무것도 </a:t>
            </a:r>
            <a:r>
              <a:rPr lang="ko-KR" altLang="en-US" dirty="0" err="1"/>
              <a:t>할수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HDC =&gt; </a:t>
            </a:r>
          </a:p>
          <a:p>
            <a:r>
              <a:rPr lang="ko-KR" altLang="en-US" dirty="0"/>
              <a:t>그런 이미지라고 부르는 색깔의 </a:t>
            </a:r>
            <a:r>
              <a:rPr lang="en-US" altLang="ko-KR" dirty="0"/>
              <a:t>2</a:t>
            </a:r>
            <a:r>
              <a:rPr lang="ko-KR" altLang="en-US" dirty="0"/>
              <a:t>차원 배열을 수정하고 </a:t>
            </a:r>
            <a:r>
              <a:rPr lang="ko-KR" altLang="en-US" dirty="0" err="1"/>
              <a:t>어딘가에</a:t>
            </a:r>
            <a:r>
              <a:rPr lang="ko-KR" altLang="en-US" dirty="0"/>
              <a:t> </a:t>
            </a:r>
            <a:r>
              <a:rPr lang="ko-KR" altLang="en-US" dirty="0" err="1"/>
              <a:t>출력할수</a:t>
            </a:r>
            <a:r>
              <a:rPr lang="ko-KR" altLang="en-US" dirty="0"/>
              <a:t> 있는 권한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2F2A7-9292-EE32-CD5D-61BEE910627B}"/>
              </a:ext>
            </a:extLst>
          </p:cNvPr>
          <p:cNvSpPr txBox="1"/>
          <p:nvPr/>
        </p:nvSpPr>
        <p:spPr>
          <a:xfrm>
            <a:off x="2540434" y="163867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WinAPI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6BB98-7832-0C8D-4838-580820F12B94}"/>
              </a:ext>
            </a:extLst>
          </p:cNvPr>
          <p:cNvSpPr/>
          <p:nvPr/>
        </p:nvSpPr>
        <p:spPr>
          <a:xfrm>
            <a:off x="6255939" y="2417275"/>
            <a:ext cx="5014115" cy="3381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GameEngineImage</a:t>
            </a:r>
            <a:r>
              <a:rPr lang="ko-KR" altLang="en-US" dirty="0"/>
              <a:t>에 들어가보면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 err="1"/>
              <a:t>GameEngineTexture</a:t>
            </a:r>
            <a:r>
              <a:rPr lang="en-US" altLang="ko-KR" dirty="0"/>
              <a:t> =&gt; </a:t>
            </a:r>
          </a:p>
          <a:p>
            <a:r>
              <a:rPr lang="ko-KR" altLang="en-US" dirty="0"/>
              <a:t>순수한 이미지 그 자체</a:t>
            </a:r>
            <a:r>
              <a:rPr lang="en-US" altLang="ko-KR" dirty="0"/>
              <a:t> </a:t>
            </a:r>
            <a:r>
              <a:rPr lang="ko-KR" altLang="en-US" dirty="0"/>
              <a:t>이미지의 메모리 그 자체 이미지만 가지고는 아무것도 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GameEngineRenderTarget</a:t>
            </a:r>
            <a:r>
              <a:rPr lang="en-US" altLang="ko-KR" dirty="0"/>
              <a:t> =&gt; </a:t>
            </a:r>
          </a:p>
          <a:p>
            <a:r>
              <a:rPr lang="ko-KR" altLang="en-US" dirty="0"/>
              <a:t>그런 이미지라고 부르는 색깔의 </a:t>
            </a:r>
            <a:r>
              <a:rPr lang="en-US" altLang="ko-KR" dirty="0"/>
              <a:t>2</a:t>
            </a:r>
            <a:r>
              <a:rPr lang="ko-KR" altLang="en-US" dirty="0"/>
              <a:t>차원 배열을 수정하고 </a:t>
            </a:r>
            <a:r>
              <a:rPr lang="ko-KR" altLang="en-US" dirty="0" err="1"/>
              <a:t>어딘가에</a:t>
            </a:r>
            <a:r>
              <a:rPr lang="ko-KR" altLang="en-US" dirty="0"/>
              <a:t> 출력할 수 있는 권한</a:t>
            </a:r>
            <a:endParaRPr lang="en-US" altLang="ko-KR" dirty="0"/>
          </a:p>
          <a:p>
            <a:r>
              <a:rPr lang="en-US" altLang="ko-KR" dirty="0" err="1"/>
              <a:t>GameEngineTexture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ko-KR" altLang="en-US" dirty="0" err="1"/>
              <a:t>그려짐의</a:t>
            </a:r>
            <a:r>
              <a:rPr lang="ko-KR" altLang="en-US" dirty="0"/>
              <a:t> 대상이 되게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A54B4-D217-F4DE-299E-EAC99A30AF5A}"/>
              </a:ext>
            </a:extLst>
          </p:cNvPr>
          <p:cNvSpPr txBox="1"/>
          <p:nvPr/>
        </p:nvSpPr>
        <p:spPr>
          <a:xfrm>
            <a:off x="8432731" y="1638677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다이렉트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9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BD810C-DD59-3077-CA8A-B63B01D59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7" y="1421875"/>
            <a:ext cx="8907118" cy="1895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EC99D-6675-D7DA-3BCF-21F9A0935684}"/>
              </a:ext>
            </a:extLst>
          </p:cNvPr>
          <p:cNvSpPr txBox="1"/>
          <p:nvPr/>
        </p:nvSpPr>
        <p:spPr>
          <a:xfrm>
            <a:off x="534154" y="262550"/>
            <a:ext cx="961032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스왑체인에서</a:t>
            </a:r>
            <a:r>
              <a:rPr lang="ko-KR" altLang="en-US" dirty="0"/>
              <a:t> 텍스처를 얻어오고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텍스처를 </a:t>
            </a:r>
            <a:r>
              <a:rPr lang="ko-KR" altLang="en-US" dirty="0" err="1"/>
              <a:t>수정할수</a:t>
            </a:r>
            <a:r>
              <a:rPr lang="ko-KR" altLang="en-US" dirty="0"/>
              <a:t> 있는 권한인 </a:t>
            </a:r>
            <a:r>
              <a:rPr lang="en-US" altLang="ko-KR" dirty="0" err="1"/>
              <a:t>RenderTarget</a:t>
            </a:r>
            <a:r>
              <a:rPr lang="ko-KR" altLang="en-US" dirty="0"/>
              <a:t>을 하나 만드는데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디바이스의 </a:t>
            </a:r>
            <a:r>
              <a:rPr lang="ko-KR" altLang="en-US" dirty="0" err="1"/>
              <a:t>더블버퍼링을</a:t>
            </a:r>
            <a:r>
              <a:rPr lang="ko-KR" altLang="en-US" dirty="0"/>
              <a:t> 담당하는 </a:t>
            </a:r>
            <a:r>
              <a:rPr lang="ko-KR" altLang="en-US" dirty="0" err="1"/>
              <a:t>스왑체인을</a:t>
            </a:r>
            <a:r>
              <a:rPr lang="ko-KR" altLang="en-US" dirty="0"/>
              <a:t> 만들고 그 </a:t>
            </a:r>
            <a:r>
              <a:rPr lang="ko-KR" altLang="en-US" dirty="0" err="1"/>
              <a:t>스왑체인에서</a:t>
            </a:r>
            <a:r>
              <a:rPr lang="ko-KR" altLang="en-US" dirty="0"/>
              <a:t> 얻어온 텍스처에서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텍스처를 수정할 수 있는 권한을 얻어왔다</a:t>
            </a:r>
            <a:r>
              <a:rPr lang="en-US" altLang="ko-KR" dirty="0"/>
              <a:t>. =&gt; </a:t>
            </a:r>
            <a:r>
              <a:rPr lang="ko-KR" altLang="en-US" dirty="0"/>
              <a:t>여기에 그려야만 화면에 나온다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8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BBDAE-EE53-F04D-C91E-4387DD75A4BF}"/>
              </a:ext>
            </a:extLst>
          </p:cNvPr>
          <p:cNvSpPr txBox="1"/>
          <p:nvPr/>
        </p:nvSpPr>
        <p:spPr>
          <a:xfrm>
            <a:off x="534154" y="262550"/>
            <a:ext cx="112172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랜더링</a:t>
            </a:r>
            <a:r>
              <a:rPr lang="ko-KR" altLang="en-US" dirty="0"/>
              <a:t> 파이프라인은 다이렉트 </a:t>
            </a:r>
            <a:r>
              <a:rPr lang="en-US" altLang="ko-KR" dirty="0"/>
              <a:t>x</a:t>
            </a:r>
            <a:r>
              <a:rPr lang="ko-KR" altLang="en-US" dirty="0"/>
              <a:t>에서 그림을 그리기 위한 단계를 </a:t>
            </a:r>
            <a:r>
              <a:rPr lang="ko-KR" altLang="en-US" dirty="0" err="1"/>
              <a:t>도식화한것인데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너무나도 합리적이게도 가장 마지막에는 </a:t>
            </a:r>
            <a:r>
              <a:rPr lang="ko-KR" altLang="en-US" dirty="0" err="1"/>
              <a:t>랜더타겟이</a:t>
            </a:r>
            <a:r>
              <a:rPr lang="ko-KR" altLang="en-US" dirty="0"/>
              <a:t> </a:t>
            </a:r>
            <a:r>
              <a:rPr lang="ko-KR" altLang="en-US" dirty="0" err="1"/>
              <a:t>세팅되어야</a:t>
            </a:r>
            <a:r>
              <a:rPr lang="ko-KR" altLang="en-US" dirty="0"/>
              <a:t> 한다는 것이 명시되어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너 </a:t>
            </a:r>
            <a:r>
              <a:rPr lang="ko-KR" altLang="en-US" dirty="0" err="1"/>
              <a:t>그림그리고</a:t>
            </a:r>
            <a:r>
              <a:rPr lang="ko-KR" altLang="en-US" dirty="0"/>
              <a:t> 싶지 </a:t>
            </a:r>
            <a:r>
              <a:rPr lang="en-US" altLang="ko-KR" dirty="0"/>
              <a:t>=&gt; </a:t>
            </a:r>
            <a:r>
              <a:rPr lang="ko-KR" altLang="en-US" dirty="0" err="1"/>
              <a:t>니가</a:t>
            </a:r>
            <a:r>
              <a:rPr lang="ko-KR" altLang="en-US" dirty="0"/>
              <a:t> 그리려는 그림이 그려질 도화지</a:t>
            </a:r>
            <a:r>
              <a:rPr lang="en-US" altLang="ko-KR" dirty="0"/>
              <a:t>(</a:t>
            </a:r>
            <a:r>
              <a:rPr lang="ko-KR" altLang="en-US" dirty="0" err="1"/>
              <a:t>랜더타겟</a:t>
            </a:r>
            <a:r>
              <a:rPr lang="en-US" altLang="ko-KR" dirty="0"/>
              <a:t>)</a:t>
            </a:r>
            <a:r>
              <a:rPr lang="ko-KR" altLang="en-US" dirty="0"/>
              <a:t>를 밑에 </a:t>
            </a:r>
            <a:r>
              <a:rPr lang="ko-KR" altLang="en-US" dirty="0" err="1"/>
              <a:t>깔아놔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GameEngineDevice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가지 함수를 </a:t>
            </a:r>
            <a:r>
              <a:rPr lang="ko-KR" altLang="en-US" dirty="0" err="1"/>
              <a:t>만들것인데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MainDevice.RenderStart</a:t>
            </a:r>
            <a:r>
              <a:rPr lang="ko-KR" altLang="en-US" dirty="0"/>
              <a:t>가 바로 그 도화지를 깔고</a:t>
            </a:r>
            <a:endParaRPr lang="en-US" altLang="ko-KR" dirty="0"/>
          </a:p>
          <a:p>
            <a:r>
              <a:rPr lang="en-US" altLang="ko-KR" dirty="0" err="1"/>
              <a:t>CurLevel</a:t>
            </a:r>
            <a:r>
              <a:rPr lang="en-US" altLang="ko-KR" dirty="0"/>
              <a:t>-&gt;Render(</a:t>
            </a:r>
            <a:r>
              <a:rPr lang="en-US" altLang="ko-KR" dirty="0" err="1"/>
              <a:t>DeltaTime</a:t>
            </a:r>
            <a:r>
              <a:rPr lang="en-US" altLang="ko-KR" dirty="0"/>
              <a:t>) </a:t>
            </a:r>
            <a:r>
              <a:rPr lang="ko-KR" altLang="en-US" dirty="0" err="1"/>
              <a:t>플레이어니</a:t>
            </a:r>
            <a:r>
              <a:rPr lang="ko-KR" altLang="en-US" dirty="0"/>
              <a:t> 배경이니 몬스터가 그 도화지에 열심히 그린다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MainDevice.RenderEnd</a:t>
            </a:r>
            <a:r>
              <a:rPr lang="ko-KR" altLang="en-US" dirty="0"/>
              <a:t>에서 모니터에 그 그림을 출력하는 개념입니다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769C06-0314-9B31-CB73-553DB657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3356498"/>
            <a:ext cx="5372850" cy="3238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5F387F-1674-83B9-878D-A453ECD6A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66" y="3356498"/>
            <a:ext cx="5032635" cy="22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1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D944AD56-8309-5EB9-4467-36B816128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0767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82E9C0E-A4B8-9324-3740-9D664EE31E46}"/>
              </a:ext>
            </a:extLst>
          </p:cNvPr>
          <p:cNvGrpSpPr/>
          <p:nvPr/>
        </p:nvGrpSpPr>
        <p:grpSpPr>
          <a:xfrm>
            <a:off x="297900" y="5990198"/>
            <a:ext cx="633600" cy="574560"/>
            <a:chOff x="297900" y="5990198"/>
            <a:chExt cx="63360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1BA76E3-8511-F7EE-CBA0-3DA58220D6CC}"/>
                    </a:ext>
                  </a:extLst>
                </p14:cNvPr>
                <p14:cNvContentPartPr/>
                <p14:nvPr/>
              </p14:nvContentPartPr>
              <p14:xfrm>
                <a:off x="297900" y="5990198"/>
                <a:ext cx="633600" cy="2732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1BA76E3-8511-F7EE-CBA0-3DA58220D6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9260" y="5981198"/>
                  <a:ext cx="6512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6BEA112-C6DE-3FA2-2DDC-D2E7D9ECF472}"/>
                    </a:ext>
                  </a:extLst>
                </p14:cNvPr>
                <p14:cNvContentPartPr/>
                <p14:nvPr/>
              </p14:nvContentPartPr>
              <p14:xfrm>
                <a:off x="366300" y="6285758"/>
                <a:ext cx="474120" cy="279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6BEA112-C6DE-3FA2-2DDC-D2E7D9ECF4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660" y="6277118"/>
                  <a:ext cx="491760" cy="29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CF77384B-6743-B394-B082-20634E7AE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37"/>
          <a:stretch/>
        </p:blipFill>
        <p:spPr>
          <a:xfrm>
            <a:off x="0" y="597529"/>
            <a:ext cx="12204634" cy="4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5676D36C-36E8-8BAC-2C0C-22A15AA6D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5" b="47049"/>
          <a:stretch/>
        </p:blipFill>
        <p:spPr>
          <a:xfrm>
            <a:off x="0" y="1013990"/>
            <a:ext cx="12192000" cy="42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499D2DEE-203C-3F1F-8ECE-3A98BFF780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97"/>
          <a:stretch/>
        </p:blipFill>
        <p:spPr>
          <a:xfrm>
            <a:off x="733330" y="0"/>
            <a:ext cx="10725339" cy="657536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1525064-A366-4ED6-B60D-F576F54848BD}"/>
              </a:ext>
            </a:extLst>
          </p:cNvPr>
          <p:cNvGrpSpPr/>
          <p:nvPr/>
        </p:nvGrpSpPr>
        <p:grpSpPr>
          <a:xfrm>
            <a:off x="1311598" y="4859758"/>
            <a:ext cx="1314360" cy="1135800"/>
            <a:chOff x="1311598" y="4859758"/>
            <a:chExt cx="1314360" cy="11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2B249ADA-D5D2-165C-2B90-21E7730D2057}"/>
                    </a:ext>
                  </a:extLst>
                </p14:cNvPr>
                <p14:cNvContentPartPr/>
                <p14:nvPr/>
              </p14:nvContentPartPr>
              <p14:xfrm>
                <a:off x="1329598" y="4859758"/>
                <a:ext cx="1296360" cy="4377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2B249ADA-D5D2-165C-2B90-21E7730D20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0598" y="4851118"/>
                  <a:ext cx="131400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30810189-E4DD-C9B6-736F-B4A329FFA993}"/>
                    </a:ext>
                  </a:extLst>
                </p14:cNvPr>
                <p14:cNvContentPartPr/>
                <p14:nvPr/>
              </p14:nvContentPartPr>
              <p14:xfrm>
                <a:off x="1311598" y="5432518"/>
                <a:ext cx="1026000" cy="5630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30810189-E4DD-C9B6-736F-B4A329FFA9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02958" y="5423518"/>
                  <a:ext cx="1043640" cy="58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117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315</Words>
  <Application>Microsoft Office PowerPoint</Application>
  <PresentationFormat>와이드스크린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chcjsdud 조해근</cp:lastModifiedBy>
  <cp:revision>146</cp:revision>
  <dcterms:created xsi:type="dcterms:W3CDTF">2023-07-10T05:32:34Z</dcterms:created>
  <dcterms:modified xsi:type="dcterms:W3CDTF">2023-08-10T06:30:22Z</dcterms:modified>
</cp:coreProperties>
</file>