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7" r:id="rId2"/>
    <p:sldId id="308" r:id="rId3"/>
    <p:sldId id="315" r:id="rId4"/>
    <p:sldId id="313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1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91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0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1567 452 24575,'0'-8'0,"-1"0"0,0-1 0,0 1 0,0-1 0,-1 1 0,-1 0 0,1 0 0,-1 0 0,-1 0 0,1 1 0,-1-1 0,-1 1 0,1 0 0,-1 0 0,-1 0 0,1 1 0,-1 0 0,0 0 0,0 0 0,-1 1 0,0 0 0,0 0 0,0 0 0,0 1 0,-1 1 0,-10-5 0,-108-39 0,-10-5 0,-213-89 0,322 134 0,0 0 0,0 2 0,0 1 0,-1 1 0,0 2 0,0 0 0,-47 6 0,-5 7 0,-106 29 0,150-29 0,0 0 0,-37 21 0,20-10 0,47-20 0,1 0 0,-1 0 0,0 0 0,1 1 0,-1 0 0,1 0 0,0 1 0,1-1 0,-1 1 0,1 0 0,0 1 0,0-1 0,0 1 0,1-1 0,0 1 0,0 0 0,0 0 0,1 0 0,0 1 0,0-1 0,-1 9 0,1 5 0,0 0 0,1 0 0,1 0 0,0 0 0,7 37 0,-6-52 0,0 0 0,0 1 0,1-1 0,0 0 0,0 0 0,0 0 0,0 0 0,1 0 0,-1-1 0,1 1 0,1-1 0,-1 1 0,0-1 0,7 5 0,1 0 0,1 0 0,1-1 0,24 12 0,-4-3 0,66 43 0,-50-28 0,1-4 0,65 28 0,-95-49 0,0-1 0,1-1 0,-1 0 0,1-2 0,39 1 0,105-11 0,-19-1 0,-108 6 0,0-2 0,0-2 0,55-15 0,4 0 0,-58 13 0,0-2 0,-1-1 0,0-2 0,46-23 0,172-70 0,-255 106-34,0 0 0,0-1 0,0 1 0,0 0 0,0-1-1,0 1 1,0-1 0,0 1 0,0-1 0,0 1 0,0-1 0,-1 0 0,1 0-1,0 1 1,0-1 0,-1 0 0,1 0 0,0 0 0,-1 0 0,1 0-1,-1 0 1,1 1 0,-1-1 0,1-1 0,-1 1 0,0 0 0,1 0 0,-1 0-1,0 0 1,0 0 0,0 0 0,0 0 0,0 0 0,0 0 0,0 0 0,0 0-1,-1 0 1,1-1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0:06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24575,'3'1'0,"0"0"0,0 0 0,0 0 0,1 0 0,-1 0 0,0 1 0,-1-1 0,1 1 0,0 0 0,0-1 0,-1 2 0,1-1 0,-1 0 0,1 0 0,-1 1 0,2 2 0,31 46 0,-16-11 0,-2 2 0,-2 0 0,19 85 0,-20-67 0,299 1318 0,-301-1320 0,62 280 0,-46-233 0,47 117 0,-67-205-151,2 0-1,0 0 0,1-1 0,0-1 1,1 0-1,1 0 0,1-1 1,16 14-1,-15-15-6674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0:0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25 475 24575,'-1'1'0,"-1"-1"0,1 1 0,0 0 0,0 0 0,0 0 0,0-1 0,0 1 0,0 0 0,0 0 0,0 1 0,0-1 0,1 0 0,-1 0 0,0 0 0,1 0 0,-1 1 0,1-1 0,-1 0 0,1 1 0,-1-1 0,1 0 0,0 1 0,0-1 0,0 2 0,-6 40 0,6-41 0,-1 47 0,3 1 0,1-1 0,19 89 0,-1-9 0,13 397 0,-35 6 0,-1-283 0,0-150 0,5 155 0,-1-217 0,3 0 0,0-1 0,3 0 0,20 61 0,-22-84 0,0 0 0,2 0 0,-1 0 0,1-1 0,1 0 0,18 20 0,72 59 0,-39-39 0,-27-23 0,2-1 0,2-2 0,69 38 0,129 47 0,-204-97 0,531 209 0,-474-195 0,1-4 0,2-3 0,0-5 0,142 8 0,1002-59 0,-1095 27 0,601-3 0,93-6 0,-222-14 0,-288 17 0,-15-11 0,-1-15 0,382-98 0,27-6 0,-245 49 0,-390 72 0,0-3 0,-2-4 0,122-63 0,-35-18 0,5-3 0,234-122 0,-94 41 0,-192 116 0,-104 69 0,0-1 0,-2-1 0,1-1 0,-1 0 0,-1-1 0,0 0 0,-1-1 0,-1-1 0,0 0 0,-1 0 0,-1-1 0,14-35 0,-12 19 0,-2-1 0,-1 0 0,-2-1 0,-1 0 0,-2 0 0,-1-42 0,-2 18 0,-16-114 0,9 139 0,-1 0 0,-1 0 0,-2 1 0,-25-54 0,2 21 0,-3 1 0,-2 2 0,-3 1 0,-67-74 0,77 103 0,-2 2 0,-1 1 0,-2 1 0,-43-25 0,-168-79 0,106 72 0,-3 5 0,-236-56 0,-316-29 0,-279-10 0,-11 74 0,-347 73 0,770 7 0,341 2 0,-1 9 0,-340 68 0,463-62 0,-1556 297 0,1634-313 0,-104 19 0,0-5 0,-136 1 0,-242-23-1365,483 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0:0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24575,'5'1'0,"1"-1"0,-1 1 0,0 0 0,1 1 0,-1-1 0,0 1 0,0 0 0,0 1 0,0-1 0,0 1 0,0 0 0,-1 0 0,1 0 0,-1 1 0,0 0 0,0-1 0,0 2 0,3 4 0,8 11 0,-1 0 0,21 40 0,-26-43 0,53 106 0,-5 1 0,52 169 0,52 272 0,-146-507 0,227 939 0,-231-933 0,-11-40-1365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0:1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24575,'207'193'0,"-3"-4"0,75 129 0,-15-16 0,-257-294 0,1-1 0,0 0 0,0-1 0,1 0 0,0 0 0,0-1 0,0 0 0,1-1 0,-1 1 0,1-2 0,0 0 0,1 0 0,-1-1 0,0 0 0,1 0 0,-1-1 0,1-1 0,-1 0 0,1 0 0,15-3 0,-9-1 0,-1 0 0,0-1 0,0 0 0,0-2 0,-1 0 0,0 0 0,0-1 0,-1-1 0,0-1 0,-1 0 0,0 0 0,15-16 0,30-35 0,-2-2 0,-4-3 0,-2-2 0,79-143 0,-103 162 0,-3-2 0,-3 0 0,-1-1 0,-3 0 0,-2-2 0,-3 0 0,-1 0 0,2-89 0,-11 133-151,-1 1-1,0 0 0,-1 0 0,0 0 1,0 0-1,-1 0 0,0 1 1,-5-12-1,-8-4-6674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0:1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24575,'1'3'0,"0"0"0,0 0 0,0 0 0,1 0 0,-1 0 0,1 0 0,0-1 0,0 1 0,0-1 0,0 1 0,1-1 0,-1 0 0,1 0 0,-1 0 0,1 0 0,0 0 0,-1-1 0,1 1 0,5 1 0,-1 1 0,78 45 0,76 48 0,512 396-410,-15 29-214,-395-311 772,-185-148-148,106 78 0,-183-140 6,0 0 1,0 0-1,0 0 0,0 0 1,0-1-1,1 1 1,-1 0-1,0-1 0,1 1 1,-1 0-1,0-1 1,1 0-1,-1 1 0,1-1 1,-1 0-1,1 0 1,-1 0-1,1 0 0,1 0 1,-3-1 8,1 1-1,-1-1 1,0 0 0,1 1-1,-1-1 1,1 0 0,-1 0-1,0 1 1,0-1 0,0 0-1,1 0 1,-1 1 0,0-1-1,0 0 1,0 0 0,0 0-1,0 1 1,0-1 0,-1 0-1,1 0 1,0 1 0,0-1-1,0 0 1,-1-1 0,-29-67 526,23 53-691,-24-55 150,4-2 0,3-1 0,-20-112 0,-1-129 0,-17-100 0,45 315-76,14 64-108,-3 0 0,-1 1 0,-1 0-1,-2 0 1,-2 1 0,-17-36 0,13 43-6642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0:1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24575,'17'18'0,"56"54"0,-3 2 0,67 95 0,108 224 0,56 78 0,-285-449 0,2-1 0,0-2 0,1 1 0,39 29 0,-48-42 0,1 1 0,-1-2 0,1 1 0,1-2 0,-1 1 0,1-2 0,0 1 0,0-2 0,0 0 0,1 0 0,-1-1 0,18 1 0,-28-3 0,0 0 0,1 0 0,-1-1 0,0 1 0,1 0 0,-1-1 0,0 0 0,0 1 0,0-1 0,1 0 0,-1 0 0,0 0 0,0 0 0,0-1 0,0 1 0,-1-1 0,1 1 0,0-1 0,0 1 0,-1-1 0,1 0 0,-1 0 0,0 0 0,0 0 0,1 0 0,-1 0 0,0 0 0,0-3 0,3-6 0,-2 0 0,0 0 0,0 0 0,0-21 0,-1 21 0,2-594 0,-7 351 0,4 170 0,-2-78 0,2 158-97,0 0-1,-1 1 1,1-1-1,-1 0 1,0 1-1,0-1 1,0 0-1,-1 1 1,1 0-1,-1-1 1,0 1-1,0 0 0,-3-4 1,-12-10-6729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39:1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3209 1 24575,'-1631'0'0,"1564"2"0,0 3 0,-119 25 0,-125 52 0,200-51 0,-79 30 0,-329 153 0,508-209 0,1 0 0,-1 1 0,1 1 0,0-1 0,0 1 0,-16 16 0,22-18 0,0 0 0,0 0 0,1 0 0,0 1 0,0-1 0,0 1 0,0 0 0,1 0 0,0 0 0,0 0 0,1 0 0,0 0 0,0 0 0,0 13 0,-1 8 0,2-1 0,2 1 0,0-1 0,1 1 0,9 29 0,-9-45 0,0-1 0,1 0 0,1 1 0,0-1 0,0-1 0,1 1 0,0-1 0,1 0 0,0 0 0,0-1 0,1 0 0,0 0 0,0-1 0,1 0 0,11 6 0,20 11 0,1-3 0,1-1 0,81 26 0,-46-24 0,110 17 0,-34-23 0,1-7 0,174-11 0,-120-2 0,4041 2 0,-2165 4 0,-940 69 0,-460-31 0,-207-16 0,1106 3 0,-1057-30 0,-443 4 0,1-4 0,-1-4 0,0-3 0,147-37 0,-165 29 0,1 4 0,97-9 0,139 9 0,-151 7 0,-1-6 0,230-51 0,-212 26 0,278-26 0,-403 61 0,-1-1 0,0-2 0,0-2 0,57-19 0,-95 25 0,-1 1 0,1-1 0,-1 1 0,1-1 0,-1 0 0,1 0 0,-1-1 0,0 1 0,5-5 0,-8 6 0,1 0 0,0 0 0,-1-1 0,1 1 0,-1 0 0,1 0 0,-1 0 0,0 0 0,1-1 0,-1 1 0,0 0 0,0 0 0,0-1 0,0 1 0,0 0 0,0 0 0,0-1 0,0 1 0,-1 0 0,1 0 0,0-1 0,-1 1 0,1 0 0,-1 0 0,1 0 0,-1 0 0,0 0 0,0 0 0,1 0 0,-1 0 0,0 0 0,0 0 0,0 0 0,-1-1 0,-26-23 0,-2 1 0,0 1 0,-2 1 0,0 2 0,-40-18 0,26 13 0,-125-65 0,-3 8 0,-3 8 0,-4 7 0,-204-46 0,151 61 0,-1 10 0,-458-20 0,-754 58-724,820 9 592,-4832-3 1279,2963-3-2803,2475 1-5170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39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3209 1 24575,'-1631'0'0,"1564"2"0,0 3 0,-119 25 0,-125 52 0,200-51 0,-79 30 0,-329 153 0,508-209 0,1 0 0,-1 1 0,1 1 0,0-1 0,0 1 0,-16 16 0,22-18 0,0 0 0,0 0 0,1 0 0,0 1 0,0-1 0,0 1 0,0 0 0,1 0 0,0 0 0,0 0 0,1 0 0,0 0 0,0 0 0,0 13 0,-1 8 0,2-1 0,2 1 0,0-1 0,1 1 0,9 29 0,-9-45 0,0-1 0,1 0 0,1 1 0,0-1 0,0-1 0,1 1 0,0-1 0,1 0 0,0 0 0,0-1 0,1 0 0,0 0 0,0-1 0,1 0 0,11 6 0,20 11 0,1-3 0,1-1 0,81 26 0,-46-24 0,110 17 0,-34-23 0,1-7 0,174-11 0,-120-2 0,4041 2 0,-2165 4 0,-940 69 0,-460-31 0,-207-16 0,1106 3 0,-1057-30 0,-443 4 0,1-4 0,-1-4 0,0-3 0,147-37 0,-165 29 0,1 4 0,97-9 0,139 9 0,-151 7 0,-1-6 0,230-51 0,-212 26 0,278-26 0,-403 61 0,-1-1 0,0-2 0,0-2 0,57-19 0,-95 25 0,-1 1 0,1-1 0,-1 1 0,1-1 0,-1 0 0,1 0 0,-1-1 0,0 1 0,5-5 0,-8 6 0,1 0 0,0 0 0,-1-1 0,1 1 0,-1 0 0,1 0 0,-1 0 0,0 0 0,1-1 0,-1 1 0,0 0 0,0 0 0,0-1 0,0 1 0,0 0 0,0 0 0,0-1 0,0 1 0,-1 0 0,1 0 0,0-1 0,-1 1 0,1 0 0,-1 0 0,1 0 0,-1 0 0,0 0 0,0 0 0,1 0 0,-1 0 0,0 0 0,0 0 0,0 0 0,-1-1 0,-26-23 0,-2 1 0,0 1 0,-2 1 0,0 2 0,-40-18 0,26 13 0,-125-65 0,-3 8 0,-3 8 0,-4 7 0,-204-46 0,151 61 0,-1 10 0,-458-20 0,-754 58-724,820 9 592,-4832-3 1279,2963-3-2803,2475 1-5170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0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914 108 24575,'-2'-2'0,"1"1"0,-1-1 0,0 1 0,0-1 0,0 1 0,0 0 0,0 0 0,0 0 0,0 0 0,-1 0 0,1 1 0,0-1 0,0 0 0,-1 1 0,1 0 0,-5-1 0,2 0 0,-134-32 0,-116-21 0,235 53 0,0 0 0,0 1 0,1 1 0,-1 0 0,0 2 0,0 0 0,1 2 0,0 0 0,0 1 0,0 0 0,-31 17 0,-2-2 0,38-17 0,2 1 0,-1 0 0,-23 14 0,31-16 0,1 1 0,0-1 0,0 1 0,0 0 0,0 0 0,1 0 0,-1 0 0,1 1 0,0-1 0,1 1 0,-1 0 0,1 0 0,-3 10 0,-3 6 0,2 1 0,0 1 0,2-1 0,0 1 0,2-1 0,0 26 0,2-11 0,4 69 0,-3-95 0,1 0 0,0-1 0,1 1 0,0-1 0,0 0 0,1 0 0,8 15 0,-7-19 0,0 0 0,-1-1 0,1 0 0,1 0 0,-1-1 0,1 1 0,0-1 0,0 0 0,0-1 0,1 1 0,-1-1 0,9 2 0,86 26 0,-92-29 0,164 30 0,-107-21 0,81 21 0,-112-27 0,1-2 0,-1-2 0,51-4 0,-3 0 0,-75 3 0,0-1 0,-1 0 0,1 0 0,0-1 0,-1 0 0,1-1 0,-1 0 0,0 0 0,8-5 0,60-41 0,-58 37 0,38-24 0,-28 20 0,-1-2 0,-1 0 0,0-2 0,22-22 0,-42 37 0,-1 0 0,1 0 0,-1 0 0,0-1 0,-1 1 0,1-1 0,-1 0 0,0 0 0,0 0 0,-1-1 0,0 1 0,0 0 0,0-1 0,-1 0 0,0 1 0,-1-1 0,1 0 0,-1 1 0,0-1 0,-1 0 0,0 0 0,0 1 0,0-1 0,-3-7 0,1 8 0,0 0 0,-1 1 0,0 0 0,1-1 0,-2 1 0,1 0 0,-1 1 0,1-1 0,-1 1 0,-1 0 0,1 0 0,0 1 0,-7-4 0,-9-4 0,0 0 0,-28-9 0,3 6 0,-72-12 0,53 13 0,17 6-1365,36 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05:41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1718 80 24575,'-255'-3'0,"-272"6"0,492 0 0,0 1 0,1 2 0,-66 20 0,-94 48 0,102-36 0,17-5 0,3 3 0,-79 53 0,143-82 0,0 0 0,0 1 0,0 0 0,1 1 0,0 0 0,1 0 0,0 0 0,0 1 0,1-1 0,0 1 0,-5 16 0,-13 24 0,15-34 0,2 0 0,0 1 0,1 0 0,0 0 0,2 0 0,0 0 0,1 1 0,0-1 0,2 1 0,0-1 0,1 1 0,0-1 0,2 1 0,0-1 0,1 0 0,1 0 0,0 0 0,1-1 0,1 0 0,1 0 0,0 0 0,1-1 0,12 16 0,-9-18 0,0-1 0,1 0 0,1 0 0,0-2 0,0 1 0,1-2 0,17 8 0,119 48 0,-81-37 0,128 42 0,-161-60 0,1-2 0,0-1 0,68 4 0,-36-5 0,378 4 0,-270-12 0,-77 2 0,265-5 0,-271-1 0,173-34 0,68-47 0,-31 22 0,-234 49 0,-32 9 0,-1-2 0,66-25 0,-4-11 0,163-100 0,-246 134 0,0-1 0,-1 0 0,-1-2 0,0 0 0,-1 0 0,0-1 0,-1-1 0,-1 0 0,19-35 0,-26 42 0,0-1 0,-1 1 0,-1-1 0,1-1 0,-2 1 0,1 0 0,-1-1 0,-1 1 0,0-1 0,-1 0 0,0 1 0,0-1 0,-1 0 0,0 1 0,-1-1 0,0 1 0,-1 0 0,0 0 0,-1 0 0,-7-14 0,1 3 0,-1 1 0,-1 1 0,-1 0 0,-1 1 0,0 0 0,-1 1 0,-1 1 0,-1 0 0,0 2 0,-1 0 0,-1 0 0,0 2 0,0 0 0,-1 1 0,-36-13 0,-20-2 0,39 12 0,-1 2 0,-62-12 0,-74-8 0,86 13 0,-135-9 0,-398 25 0,312 6 0,184-3-1365,105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1:1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24575,'-3'106'0,"-5"1"0,-31 155 0,35-246 0,-48 208 0,46-207-1365,0-8-5461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1:2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24575,'6'0'0,"0"1"0,0 0 0,0 0 0,-1 0 0,1 1 0,0 0 0,0 0 0,-1 1 0,10 5 0,47 36 0,-30-20 0,-2-1 0,-1 2 0,-1 1 0,-2 1 0,0 1 0,40 61 0,-25-39 0,1-2 0,2-2 0,3-2 0,79 59 0,-90-75-455,2-2 0,73 37 0,-85-52-6371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11:21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24575,'7'7'0,"6"6"0,0 0 0,0 2 0,13 20 0,-1 8 0,-3 0 0,-1 2 0,-2 0 0,-2 1 0,-2 1 0,-3 1 0,9 59 0,-6 6 0,-1 228 0,-15-334 0,1 1 0,1 0 0,-1 0 0,1-1 0,0 1 0,1-1 0,0 1 0,0-1 0,1 0 0,0 1 0,0-1 0,5 8 0,-4-10 0,0-1 0,1 1 0,-1 0 0,1-1 0,0 0 0,0 0 0,1-1 0,-1 1 0,1-1 0,0-1 0,0 1 0,0-1 0,0 0 0,12 3 0,61 9 0,1-3 0,0-4 0,84-3 0,-162-4 0,256-13 0,-8-1 0,-243 14-117,-4 1 54,-1-1 1,1 0-1,-1 0 1,1 0 0,0 0-1,-1 0 1,1 0 0,-1-1-1,1 1 1,-1-1-1,1 0 1,-1 1 0,1-1-1,-1-1 1,0 1-1,1 0 1,-1 0 0,0-1-1,3-1 1,0-8-6764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0:02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1886 2336 24575,'4'0'0,"0"0"0,-1 0 0,1-1 0,0 1 0,0-1 0,0 0 0,-1 0 0,1 0 0,-1-1 0,1 1 0,-1-1 0,1 0 0,-1 0 0,0 0 0,0-1 0,0 1 0,5-6 0,-4 3 0,0 0 0,0 0 0,-1-1 0,0 0 0,0 0 0,0 0 0,-1 0 0,0 0 0,3-12 0,-2-1 0,-1-1 0,0 1 0,-2-1 0,0 0 0,-1 1 0,-4-22 0,-5-11 0,-3 1 0,-30-81 0,-55-97 0,23 59 0,1-21 0,-90-197 0,-103-78 0,228 414 0,-2 2 0,-55-53 0,-19-20 0,110 116 0,-1 1 0,0 0 0,0 1 0,0-1 0,-1 1 0,1 0 0,-1 1 0,0 0 0,-1 0 0,1 0 0,-1 1 0,-14-4 0,8 4 0,0 1 0,1 1 0,-1 0 0,0 1 0,1 1 0,-1 0 0,-14 3 0,0 1 0,1 1 0,0 2 0,0 0 0,0 2 0,1 1 0,0 1 0,1 1 0,1 1 0,0 2 0,1 0 0,1 1 0,0 2 0,1 0 0,1 1 0,1 1 0,1 1 0,1 0 0,1 1 0,1 1 0,1 1 0,1 0 0,1 1 0,1 0 0,-13 53 0,-17 123 0,-29 114 0,51-249 0,2 1 0,-10 98 0,17-87 0,-5 93 0,15-151 0,0 0 0,2 0 0,1 0 0,0 0 0,2-1 0,8 25 0,3-1 0,1 0 0,3-2 0,33 53 0,-41-76 0,1-1 0,1-1 0,0 0 0,2-1 0,0 0 0,0-2 0,1 1 0,1-2 0,22 12 0,68 39 0,-45-25 0,99 45 0,-137-74 0,-1-1 0,1-2 0,1 0 0,-1-1 0,1-2 0,0 0 0,51-1 0,753-8 0,-490 7 0,-296-6 0,-37-1 0,-26-2 0,-238-45-1365,192 38-5461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0:0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24575,'1'3'0,"0"0"0,1 0 0,-1 0 0,1 1 0,-1-2 0,1 1 0,0 0 0,0 0 0,0 0 0,0-1 0,1 1 0,-1-1 0,1 0 0,4 3 0,7 9 0,-1 2 0,-1 1 0,-1 0 0,-1 1 0,0 1 0,-1 0 0,-1 0 0,-1 0 0,8 33 0,23 168 0,-37-212 0,22 266 0,-13 279 0,-10-404 0,0 45-28,4 453-304,31-4 91,22-170 241,-38-400 460,-17-67-359,-4-11-61,-6-15-1405,-2-2-5461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6:20:0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2074 243 24575,'-59'-29'0,"-1"4"0,-1 2 0,-1 2 0,-98-18 0,-242-33 0,282 57 0,-166-1 0,200 15 0,38-1 0,-1 2 0,1 3 0,-72 11 0,82-2 0,-1 2 0,2 2 0,0 1 0,1 1 0,1 2 0,-52 40 0,75-50 0,-1 1 0,2 0 0,-1 0 0,1 2 0,1-1 0,1 1 0,0 1 0,-11 20 0,-2 10 0,-23 71 0,37-92 0,2 0 0,1 1 0,1 0 0,-2 37 0,6 101 0,2-83 0,1 786 0,-3-834 0,1 0 0,2 0 0,1 0 0,2-1 0,1 0 0,1 0 0,20 47 0,-18-54 0,2-1 0,1 0 0,1-1 0,0 0 0,1-1 0,2-1 0,0-1 0,1 0 0,35 27 0,-31-30 0,0-1 0,0-1 0,1-1 0,1-1 0,34 11 0,129 26 0,-126-34 0,171 26 0,-19-4 0,-76-10 0,84 23 0,-155-32 0,1-4 0,0-2 0,80 3 0,-133-13 0,0-1 0,0-1 0,0 1 0,-1-2 0,1 0 0,0-1 0,-1 0 0,0-1 0,0-1 0,0 0 0,19-10 0,-14 4 0,-2 0 0,1-2 0,-2 0 0,1 0 0,-2-1 0,0-1 0,16-21 0,-3-1 0,0-1 0,-3-1 0,-1-1 0,-2-1 0,18-48 0,18-57 0,83-149 0,-87 192 0,54-94 0,-96 180 0,-1 0 0,-1 0 0,-1-1 0,0-1 0,-1 1 0,-1-1 0,-1 0 0,0 0 0,-2-1 0,0 1 0,-1-1 0,-1 0 0,-1 0 0,-1 1 0,-1-1 0,0 0 0,-2 1 0,0-1 0,-1 1 0,-1 0 0,0 1 0,-18-34 0,-3 4 0,-1 1 0,-3 1 0,-2 2 0,-1 1 0,-71-66 0,-35-40 0,103 105 0,-3 1 0,-1 2 0,-82-62 0,69 72-1365,27 18-5461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2.xml"/><Relationship Id="rId18" Type="http://schemas.openxmlformats.org/officeDocument/2006/relationships/image" Target="../media/image2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21.png"/><Relationship Id="rId17" Type="http://schemas.openxmlformats.org/officeDocument/2006/relationships/customXml" Target="../ink/ink14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20.png"/><Relationship Id="rId19" Type="http://schemas.openxmlformats.org/officeDocument/2006/relationships/customXml" Target="../ink/ink15.xml"/><Relationship Id="rId4" Type="http://schemas.openxmlformats.org/officeDocument/2006/relationships/image" Target="../media/image17.png"/><Relationship Id="rId9" Type="http://schemas.openxmlformats.org/officeDocument/2006/relationships/customXml" Target="../ink/ink10.xm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D944AD56-8309-5EB9-4467-36B816128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0767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82E9C0E-A4B8-9324-3740-9D664EE31E46}"/>
              </a:ext>
            </a:extLst>
          </p:cNvPr>
          <p:cNvGrpSpPr/>
          <p:nvPr/>
        </p:nvGrpSpPr>
        <p:grpSpPr>
          <a:xfrm>
            <a:off x="297900" y="5990198"/>
            <a:ext cx="633600" cy="574560"/>
            <a:chOff x="297900" y="5990198"/>
            <a:chExt cx="63360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1BA76E3-8511-F7EE-CBA0-3DA58220D6CC}"/>
                    </a:ext>
                  </a:extLst>
                </p14:cNvPr>
                <p14:cNvContentPartPr/>
                <p14:nvPr/>
              </p14:nvContentPartPr>
              <p14:xfrm>
                <a:off x="297900" y="5990198"/>
                <a:ext cx="633600" cy="2732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1BA76E3-8511-F7EE-CBA0-3DA58220D6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9260" y="5981198"/>
                  <a:ext cx="651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6BEA112-C6DE-3FA2-2DDC-D2E7D9ECF472}"/>
                    </a:ext>
                  </a:extLst>
                </p14:cNvPr>
                <p14:cNvContentPartPr/>
                <p14:nvPr/>
              </p14:nvContentPartPr>
              <p14:xfrm>
                <a:off x="366300" y="6285758"/>
                <a:ext cx="474120" cy="2790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6BEA112-C6DE-3FA2-2DDC-D2E7D9ECF4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660" y="6277118"/>
                  <a:ext cx="491760" cy="29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744652-D277-07AC-A3AC-5FFB3783ED49}"/>
              </a:ext>
            </a:extLst>
          </p:cNvPr>
          <p:cNvSpPr txBox="1"/>
          <p:nvPr/>
        </p:nvSpPr>
        <p:spPr>
          <a:xfrm>
            <a:off x="5432079" y="253497"/>
            <a:ext cx="6357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GameEngineResources</a:t>
            </a:r>
            <a:r>
              <a:rPr lang="ko-KR" altLang="en-US" dirty="0"/>
              <a:t>가 의미하는 것이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바로 </a:t>
            </a:r>
            <a:r>
              <a:rPr lang="en-US" altLang="ko-KR" dirty="0" err="1"/>
              <a:t>DirectXResource</a:t>
            </a:r>
            <a:r>
              <a:rPr lang="ko-KR" altLang="en-US" dirty="0"/>
              <a:t>에 해당하는 인터페이스를 </a:t>
            </a:r>
            <a:r>
              <a:rPr lang="ko-KR" altLang="en-US" dirty="0" err="1"/>
              <a:t>랩핑하려는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목적의 클래스들의 부모가 </a:t>
            </a:r>
            <a:r>
              <a:rPr lang="ko-KR" altLang="en-US" dirty="0" err="1"/>
              <a:t>되게하려는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AF44CD-EA3B-3A70-6C95-F75AF93C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1" y="767593"/>
            <a:ext cx="11755491" cy="1629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AEFD4-1A43-96C0-D65D-4CCEC3557DB1}"/>
              </a:ext>
            </a:extLst>
          </p:cNvPr>
          <p:cNvSpPr txBox="1"/>
          <p:nvPr/>
        </p:nvSpPr>
        <p:spPr>
          <a:xfrm>
            <a:off x="510432" y="203210"/>
            <a:ext cx="971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인풋 어셈블러의 </a:t>
            </a:r>
            <a:r>
              <a:rPr lang="en-US" altLang="ko-KR" dirty="0"/>
              <a:t>1</a:t>
            </a:r>
            <a:r>
              <a:rPr lang="ko-KR" altLang="en-US" dirty="0"/>
              <a:t>단계인 </a:t>
            </a:r>
            <a:r>
              <a:rPr lang="ko-KR" altLang="en-US" dirty="0" err="1"/>
              <a:t>버텍스</a:t>
            </a:r>
            <a:r>
              <a:rPr lang="ko-KR" altLang="en-US" dirty="0"/>
              <a:t> 버퍼를 세팅할 수 있게 되었다</a:t>
            </a:r>
            <a:r>
              <a:rPr lang="en-US" altLang="ko-KR" dirty="0"/>
              <a:t>. </a:t>
            </a:r>
            <a:r>
              <a:rPr lang="ko-KR" altLang="en-US" dirty="0"/>
              <a:t>다음은 인풋 레이아웃이다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161FACF5-5FE8-3D71-299E-F8BD4FEF6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37"/>
          <a:stretch/>
        </p:blipFill>
        <p:spPr>
          <a:xfrm>
            <a:off x="-158462" y="2494230"/>
            <a:ext cx="12204634" cy="43637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4EBBDF-9B82-C48E-E95C-F0ABAF8AE793}"/>
              </a:ext>
            </a:extLst>
          </p:cNvPr>
          <p:cNvSpPr/>
          <p:nvPr/>
        </p:nvSpPr>
        <p:spPr>
          <a:xfrm>
            <a:off x="66109" y="3234040"/>
            <a:ext cx="8027689" cy="1041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rgbClr val="FF0000"/>
                </a:solidFill>
              </a:rPr>
              <a:t>클리어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58350-259E-6AC2-0E19-97C8835E00E5}"/>
              </a:ext>
            </a:extLst>
          </p:cNvPr>
          <p:cNvSpPr/>
          <p:nvPr/>
        </p:nvSpPr>
        <p:spPr>
          <a:xfrm>
            <a:off x="8571587" y="4977115"/>
            <a:ext cx="3620413" cy="1041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rgbClr val="FF0000"/>
                </a:solidFill>
              </a:rPr>
              <a:t>여기</a:t>
            </a:r>
          </a:p>
        </p:txBody>
      </p:sp>
    </p:spTree>
    <p:extLst>
      <p:ext uri="{BB962C8B-B14F-4D97-AF65-F5344CB8AC3E}">
        <p14:creationId xmlns:p14="http://schemas.microsoft.com/office/powerpoint/2010/main" val="72976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CB82A-BD1C-5F8D-80CF-0B70D6F5CF83}"/>
              </a:ext>
            </a:extLst>
          </p:cNvPr>
          <p:cNvSpPr txBox="1"/>
          <p:nvPr/>
        </p:nvSpPr>
        <p:spPr>
          <a:xfrm>
            <a:off x="2872966" y="2625505"/>
            <a:ext cx="64460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인풋어셈블러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단계</a:t>
            </a:r>
            <a:endParaRPr lang="en-US" altLang="ko-KR" dirty="0"/>
          </a:p>
          <a:p>
            <a:r>
              <a:rPr lang="ko-KR" altLang="en-US" dirty="0"/>
              <a:t>인풋 어셈블러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F569D8-FCE7-8D2D-6FEE-FF154A44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46" y="3905191"/>
            <a:ext cx="756390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91AA3-BFC2-EBCD-6B01-0BADA0758059}"/>
              </a:ext>
            </a:extLst>
          </p:cNvPr>
          <p:cNvSpPr txBox="1"/>
          <p:nvPr/>
        </p:nvSpPr>
        <p:spPr>
          <a:xfrm>
            <a:off x="561975" y="253497"/>
            <a:ext cx="1039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버텍스버퍼의</a:t>
            </a:r>
            <a:r>
              <a:rPr lang="ko-KR" altLang="en-US" dirty="0"/>
              <a:t> 점 </a:t>
            </a:r>
            <a:r>
              <a:rPr lang="en-US" altLang="ko-KR" dirty="0"/>
              <a:t>1</a:t>
            </a:r>
            <a:r>
              <a:rPr lang="ko-KR" altLang="en-US" dirty="0"/>
              <a:t>개의 크기는 </a:t>
            </a:r>
            <a:r>
              <a:rPr lang="ko-KR" altLang="en-US" dirty="0" err="1"/>
              <a:t>지맘대로</a:t>
            </a:r>
            <a:r>
              <a:rPr lang="ko-KR" altLang="en-US" dirty="0"/>
              <a:t> 만들 수 있다</a:t>
            </a:r>
            <a:r>
              <a:rPr lang="en-US" altLang="ko-KR" dirty="0"/>
              <a:t>. </a:t>
            </a:r>
            <a:r>
              <a:rPr lang="ko-KR" altLang="en-US" dirty="0"/>
              <a:t>어차피 </a:t>
            </a:r>
            <a:r>
              <a:rPr lang="ko-KR" altLang="en-US" dirty="0" err="1"/>
              <a:t>버텍스버퍼라는</a:t>
            </a:r>
            <a:r>
              <a:rPr lang="ko-KR" altLang="en-US" dirty="0"/>
              <a:t> 걸 만들어 보니</a:t>
            </a:r>
            <a:endParaRPr lang="en-US" altLang="ko-KR" dirty="0"/>
          </a:p>
          <a:p>
            <a:r>
              <a:rPr lang="ko-KR" altLang="en-US" dirty="0"/>
              <a:t>점 </a:t>
            </a:r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n</a:t>
            </a:r>
            <a:r>
              <a:rPr lang="ko-KR" altLang="en-US" dirty="0"/>
              <a:t>바이트로 잡고 </a:t>
            </a:r>
            <a:r>
              <a:rPr lang="en-US" altLang="ko-KR" dirty="0"/>
              <a:t>x</a:t>
            </a:r>
            <a:r>
              <a:rPr lang="ko-KR" altLang="en-US" dirty="0"/>
              <a:t>개를 넣어서 </a:t>
            </a:r>
            <a:r>
              <a:rPr lang="ko-KR" altLang="en-US" dirty="0" err="1"/>
              <a:t>버텍스버퍼를</a:t>
            </a:r>
            <a:r>
              <a:rPr lang="ko-KR" altLang="en-US" dirty="0"/>
              <a:t> </a:t>
            </a:r>
            <a:r>
              <a:rPr lang="ko-KR" altLang="en-US" dirty="0" err="1"/>
              <a:t>만들수가</a:t>
            </a:r>
            <a:r>
              <a:rPr lang="ko-KR" altLang="en-US" dirty="0"/>
              <a:t> 있다</a:t>
            </a:r>
            <a:r>
              <a:rPr lang="en-US" altLang="ko-KR" dirty="0"/>
              <a:t>. N</a:t>
            </a:r>
            <a:r>
              <a:rPr lang="ko-KR" altLang="en-US" dirty="0"/>
              <a:t>이 좀 자유롭죠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6422A1-EC96-A076-0417-C870012A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4" y="1080713"/>
            <a:ext cx="3162741" cy="5363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B01DB-A747-A0BB-C668-CE4CA80E36DD}"/>
              </a:ext>
            </a:extLst>
          </p:cNvPr>
          <p:cNvSpPr txBox="1"/>
          <p:nvPr/>
        </p:nvSpPr>
        <p:spPr>
          <a:xfrm>
            <a:off x="4410075" y="1463172"/>
            <a:ext cx="688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내마음대로 만들 수가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아래와 같이 고치면 그걸 다이렉트가 알아서 알아낼까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절대로 못 알아 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알려주기 위한 리소스를 만들어야 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470252-09D4-EE95-A188-6FC45576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420" y="3762374"/>
            <a:ext cx="311511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56457-F4B1-2880-4271-18383744E506}"/>
              </a:ext>
            </a:extLst>
          </p:cNvPr>
          <p:cNvSpPr txBox="1"/>
          <p:nvPr/>
        </p:nvSpPr>
        <p:spPr>
          <a:xfrm>
            <a:off x="466724" y="510672"/>
            <a:ext cx="10963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만든 </a:t>
            </a:r>
            <a:r>
              <a:rPr lang="ko-KR" altLang="en-US" dirty="0" err="1"/>
              <a:t>버텍스</a:t>
            </a:r>
            <a:r>
              <a:rPr lang="ko-KR" altLang="en-US" dirty="0"/>
              <a:t> 버퍼의 구조를 </a:t>
            </a:r>
            <a:r>
              <a:rPr lang="ko-KR" altLang="en-US" dirty="0" err="1"/>
              <a:t>알게할</a:t>
            </a:r>
            <a:r>
              <a:rPr lang="ko-KR" altLang="en-US" dirty="0"/>
              <a:t> 만한 </a:t>
            </a:r>
            <a:r>
              <a:rPr lang="ko-KR" altLang="en-US" dirty="0" err="1"/>
              <a:t>랜더리파이프라인</a:t>
            </a:r>
            <a:r>
              <a:rPr lang="ko-KR" altLang="en-US" dirty="0"/>
              <a:t> 요소를 만들어야 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이것을 인풋 어셈블러라고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만들때는</a:t>
            </a:r>
            <a:r>
              <a:rPr lang="ko-KR" altLang="en-US" dirty="0"/>
              <a:t> 다음과 같은 함수를 쓰는데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4A832-89C9-E24A-2346-DCB608AF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94" y="1957489"/>
            <a:ext cx="6363588" cy="571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5305CE-B2D3-BD82-6E01-5BC35DE1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94" y="3052557"/>
            <a:ext cx="9211961" cy="29436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BE417F6-3DA0-7646-91EA-1A9B0CDFBD2D}"/>
                  </a:ext>
                </a:extLst>
              </p14:cNvPr>
              <p14:cNvContentPartPr/>
              <p14:nvPr/>
            </p14:nvContentPartPr>
            <p14:xfrm>
              <a:off x="4112040" y="3466815"/>
              <a:ext cx="5398920" cy="4586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BE417F6-3DA0-7646-91EA-1A9B0CDFBD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3040" y="3458175"/>
                <a:ext cx="541656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05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0187B8-6629-AC8B-A4A6-21B04D7D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9" y="3952743"/>
            <a:ext cx="8145012" cy="18862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D188A8-6CFF-DBEF-D51C-BEF78CF20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45" y="404607"/>
            <a:ext cx="9211961" cy="29436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674CF52-82F1-A6E4-1F42-2AC82F1C91B6}"/>
                  </a:ext>
                </a:extLst>
              </p14:cNvPr>
              <p14:cNvContentPartPr/>
              <p14:nvPr/>
            </p14:nvContentPartPr>
            <p14:xfrm>
              <a:off x="5912191" y="818865"/>
              <a:ext cx="5398920" cy="4586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674CF52-82F1-A6E4-1F42-2AC82F1C91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3191" y="810225"/>
                <a:ext cx="541656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2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11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40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47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64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CF77384B-6743-B394-B082-20634E7A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37"/>
          <a:stretch/>
        </p:blipFill>
        <p:spPr>
          <a:xfrm>
            <a:off x="0" y="597529"/>
            <a:ext cx="12204634" cy="43637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D90E66E-FD27-9F11-5B3F-47BD65E451BD}"/>
                  </a:ext>
                </a:extLst>
              </p14:cNvPr>
              <p14:cNvContentPartPr/>
              <p14:nvPr/>
            </p14:nvContentPartPr>
            <p14:xfrm>
              <a:off x="784918" y="1601038"/>
              <a:ext cx="1376280" cy="4644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D90E66E-FD27-9F11-5B3F-47BD65E4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278" y="1592398"/>
                <a:ext cx="1393920" cy="4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73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99541-4150-8AF8-1997-37F21E0D98C6}"/>
              </a:ext>
            </a:extLst>
          </p:cNvPr>
          <p:cNvSpPr txBox="1"/>
          <p:nvPr/>
        </p:nvSpPr>
        <p:spPr>
          <a:xfrm>
            <a:off x="2872966" y="2625505"/>
            <a:ext cx="64460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인풋어셈블러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단계</a:t>
            </a:r>
            <a:endParaRPr lang="en-US" altLang="ko-KR" dirty="0"/>
          </a:p>
          <a:p>
            <a:r>
              <a:rPr lang="ko-KR" altLang="en-US" dirty="0" err="1"/>
              <a:t>버텍스</a:t>
            </a:r>
            <a:r>
              <a:rPr lang="ko-KR" altLang="en-US" dirty="0"/>
              <a:t> 버퍼 </a:t>
            </a:r>
          </a:p>
        </p:txBody>
      </p:sp>
    </p:spTree>
    <p:extLst>
      <p:ext uri="{BB962C8B-B14F-4D97-AF65-F5344CB8AC3E}">
        <p14:creationId xmlns:p14="http://schemas.microsoft.com/office/powerpoint/2010/main" val="162192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64746C-0904-AD63-3B73-74DB98DC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4" y="630371"/>
            <a:ext cx="4382112" cy="1686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B9E259-2CF3-6A30-64CB-D8FFA77B9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4" y="2316531"/>
            <a:ext cx="5020376" cy="1533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013B8-31E6-4074-14F8-81452CC0889A}"/>
              </a:ext>
            </a:extLst>
          </p:cNvPr>
          <p:cNvSpPr txBox="1"/>
          <p:nvPr/>
        </p:nvSpPr>
        <p:spPr>
          <a:xfrm>
            <a:off x="5432079" y="253497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랜더링</a:t>
            </a:r>
            <a:r>
              <a:rPr lang="ko-KR" altLang="en-US" dirty="0"/>
              <a:t> 파이프라인에서</a:t>
            </a:r>
            <a:endParaRPr lang="en-US" altLang="ko-KR" dirty="0"/>
          </a:p>
          <a:p>
            <a:r>
              <a:rPr lang="ko-KR" altLang="en-US" dirty="0"/>
              <a:t>모든 버퍼류를 </a:t>
            </a:r>
            <a:r>
              <a:rPr lang="ko-KR" altLang="en-US" dirty="0" err="1"/>
              <a:t>만들때</a:t>
            </a:r>
            <a:r>
              <a:rPr lang="ko-KR" altLang="en-US" dirty="0"/>
              <a:t> 사용하기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부모 클래스를 하나 만들고 </a:t>
            </a:r>
            <a:r>
              <a:rPr lang="ko-KR" altLang="en-US" dirty="0" err="1"/>
              <a:t>맴버변수는</a:t>
            </a:r>
            <a:r>
              <a:rPr lang="ko-KR" altLang="en-US" dirty="0"/>
              <a:t> 왼쪽과 같이</a:t>
            </a:r>
            <a:endParaRPr lang="en-US" altLang="ko-KR" dirty="0"/>
          </a:p>
          <a:p>
            <a:r>
              <a:rPr lang="ko-KR" altLang="en-US" dirty="0"/>
              <a:t>만들었다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248E87-6E3B-0697-B2AC-B3F6CAD0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4" y="4233074"/>
            <a:ext cx="11088647" cy="1162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39B2B70-BB60-BC91-5C9F-609A071E9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94" y="5395502"/>
            <a:ext cx="350568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496780-27AF-6F00-05C1-34DC4C10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9" y="810529"/>
            <a:ext cx="6344535" cy="1905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8DAD9-111D-DBB0-D989-018146589EF3}"/>
              </a:ext>
            </a:extLst>
          </p:cNvPr>
          <p:cNvSpPr txBox="1"/>
          <p:nvPr/>
        </p:nvSpPr>
        <p:spPr>
          <a:xfrm>
            <a:off x="7161291" y="253497"/>
            <a:ext cx="4566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버퍼를 </a:t>
            </a:r>
            <a:r>
              <a:rPr lang="ko-KR" altLang="en-US" dirty="0" err="1"/>
              <a:t>만들때는</a:t>
            </a:r>
            <a:r>
              <a:rPr lang="ko-KR" altLang="en-US" dirty="0"/>
              <a:t> 무슨 용도로 만들려고 하는지를 </a:t>
            </a:r>
            <a:r>
              <a:rPr lang="ko-KR" altLang="en-US" dirty="0" err="1"/>
              <a:t>정해주는것이</a:t>
            </a:r>
            <a:r>
              <a:rPr lang="ko-KR" altLang="en-US" dirty="0"/>
              <a:t> 가장 중요하고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 </a:t>
            </a:r>
            <a:r>
              <a:rPr lang="ko-KR" altLang="en-US" dirty="0"/>
              <a:t>일반적인 </a:t>
            </a:r>
            <a:r>
              <a:rPr lang="ko-KR" altLang="en-US" dirty="0" err="1"/>
              <a:t>코딩인터페이스를</a:t>
            </a:r>
            <a:r>
              <a:rPr lang="ko-KR" altLang="en-US" dirty="0"/>
              <a:t> 통해서 수정할 수 있냐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아래 프레젠테이션을 보자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268952-ECE9-83FD-9EC2-0A02B88D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07" y="2349031"/>
            <a:ext cx="474411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32D603-EE3F-EA41-2760-AE114642C9F3}"/>
              </a:ext>
            </a:extLst>
          </p:cNvPr>
          <p:cNvSpPr/>
          <p:nvPr/>
        </p:nvSpPr>
        <p:spPr>
          <a:xfrm>
            <a:off x="262550" y="2381061"/>
            <a:ext cx="2580238" cy="1321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7A1260-4D1A-183A-7753-5480BDDE41D4}"/>
              </a:ext>
            </a:extLst>
          </p:cNvPr>
          <p:cNvSpPr/>
          <p:nvPr/>
        </p:nvSpPr>
        <p:spPr>
          <a:xfrm>
            <a:off x="3321113" y="233879"/>
            <a:ext cx="4184210" cy="61759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RAM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DB5D2-E2A3-70DC-6480-0AA8BB1F2203}"/>
              </a:ext>
            </a:extLst>
          </p:cNvPr>
          <p:cNvSpPr/>
          <p:nvPr/>
        </p:nvSpPr>
        <p:spPr>
          <a:xfrm>
            <a:off x="3539905" y="1448555"/>
            <a:ext cx="3684761" cy="41917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우리프로그램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D5B891-2BCC-D88C-BD5B-71E450F88F88}"/>
              </a:ext>
            </a:extLst>
          </p:cNvPr>
          <p:cNvSpPr/>
          <p:nvPr/>
        </p:nvSpPr>
        <p:spPr>
          <a:xfrm>
            <a:off x="3647792" y="2181132"/>
            <a:ext cx="3468986" cy="71597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A07D3D-BAC4-74C8-D811-6E238B8A7949}"/>
              </a:ext>
            </a:extLst>
          </p:cNvPr>
          <p:cNvSpPr/>
          <p:nvPr/>
        </p:nvSpPr>
        <p:spPr>
          <a:xfrm>
            <a:off x="3647792" y="2971423"/>
            <a:ext cx="3468986" cy="71597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83BF0C-B3CF-FD46-46EE-5014270D81BA}"/>
              </a:ext>
            </a:extLst>
          </p:cNvPr>
          <p:cNvSpPr/>
          <p:nvPr/>
        </p:nvSpPr>
        <p:spPr>
          <a:xfrm>
            <a:off x="3647792" y="3853385"/>
            <a:ext cx="3468986" cy="71597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357CB6-2705-88CD-E5AB-DE04BF4FED0A}"/>
              </a:ext>
            </a:extLst>
          </p:cNvPr>
          <p:cNvSpPr/>
          <p:nvPr/>
        </p:nvSpPr>
        <p:spPr>
          <a:xfrm>
            <a:off x="3647792" y="4649334"/>
            <a:ext cx="3468986" cy="71597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r>
              <a:rPr lang="en-US" altLang="ko-KR" dirty="0"/>
              <a:t>Int a = 10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7F6BE8-E6F9-09EF-507E-ED31D1A02EF3}"/>
              </a:ext>
            </a:extLst>
          </p:cNvPr>
          <p:cNvSpPr/>
          <p:nvPr/>
        </p:nvSpPr>
        <p:spPr>
          <a:xfrm>
            <a:off x="8235635" y="233878"/>
            <a:ext cx="3823581" cy="61759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그래픽카드</a:t>
            </a:r>
            <a:r>
              <a:rPr lang="en-US" altLang="ko-KR" dirty="0"/>
              <a:t> RAM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2C8785-DCAC-41E8-6E46-428A71CCA211}"/>
              </a:ext>
            </a:extLst>
          </p:cNvPr>
          <p:cNvSpPr/>
          <p:nvPr/>
        </p:nvSpPr>
        <p:spPr>
          <a:xfrm>
            <a:off x="8489887" y="1156582"/>
            <a:ext cx="3468986" cy="71597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버퍼</a:t>
            </a:r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61E7D3-784A-58E7-EB3F-9D744843E230}"/>
              </a:ext>
            </a:extLst>
          </p:cNvPr>
          <p:cNvSpPr/>
          <p:nvPr/>
        </p:nvSpPr>
        <p:spPr>
          <a:xfrm>
            <a:off x="8460464" y="2325986"/>
            <a:ext cx="3468986" cy="71597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스왑체인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20881-0C74-E63A-D204-11536D2174F2}"/>
              </a:ext>
            </a:extLst>
          </p:cNvPr>
          <p:cNvSpPr/>
          <p:nvPr/>
        </p:nvSpPr>
        <p:spPr>
          <a:xfrm>
            <a:off x="8460464" y="3248690"/>
            <a:ext cx="3468986" cy="71597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</a:t>
            </a:r>
            <a:r>
              <a:rPr lang="ko-KR" altLang="en-US" dirty="0"/>
              <a:t> 타겟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421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C6C310-458F-8404-2C61-42F2A6BAE1E7}"/>
              </a:ext>
            </a:extLst>
          </p:cNvPr>
          <p:cNvSpPr txBox="1"/>
          <p:nvPr/>
        </p:nvSpPr>
        <p:spPr>
          <a:xfrm>
            <a:off x="6096000" y="253497"/>
            <a:ext cx="5631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그래픽카드에 만들어진 메모리를 내가 수정하지 </a:t>
            </a:r>
            <a:r>
              <a:rPr lang="ko-KR" altLang="en-US" dirty="0" err="1"/>
              <a:t>않겠다라고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옵션은 </a:t>
            </a:r>
            <a:r>
              <a:rPr lang="en-US" altLang="ko-KR" dirty="0"/>
              <a:t>Usage</a:t>
            </a:r>
            <a:r>
              <a:rPr lang="ko-KR" altLang="en-US" dirty="0"/>
              <a:t>인데 변경 방식과 접근 방식을 의미한다</a:t>
            </a:r>
            <a:r>
              <a:rPr lang="en-US" altLang="ko-KR" dirty="0"/>
              <a:t>. </a:t>
            </a:r>
            <a:r>
              <a:rPr lang="ko-KR" altLang="en-US" dirty="0"/>
              <a:t>아래를 보자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B342E3-2DDE-0F5E-4DFD-A5C75119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07" y="342537"/>
            <a:ext cx="561100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9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1EC231-6127-5AA0-A4EF-1F389AD7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1" y="109074"/>
            <a:ext cx="8535591" cy="663985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FF6EC64-B9DB-233D-0FC0-0B27E7EE5279}"/>
              </a:ext>
            </a:extLst>
          </p:cNvPr>
          <p:cNvGrpSpPr/>
          <p:nvPr/>
        </p:nvGrpSpPr>
        <p:grpSpPr>
          <a:xfrm>
            <a:off x="1486982" y="950158"/>
            <a:ext cx="537120" cy="498960"/>
            <a:chOff x="2573398" y="950158"/>
            <a:chExt cx="537120" cy="4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68742B00-0C90-D338-5D50-E8054BD70378}"/>
                    </a:ext>
                  </a:extLst>
                </p14:cNvPr>
                <p14:cNvContentPartPr/>
                <p14:nvPr/>
              </p14:nvContentPartPr>
              <p14:xfrm>
                <a:off x="2573398" y="986518"/>
                <a:ext cx="42840" cy="2671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68742B00-0C90-D338-5D50-E8054BD703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4758" y="977878"/>
                  <a:ext cx="60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D163E6B-BA8D-4BDD-A32E-84334A297A45}"/>
                    </a:ext>
                  </a:extLst>
                </p14:cNvPr>
                <p14:cNvContentPartPr/>
                <p14:nvPr/>
              </p14:nvContentPartPr>
              <p14:xfrm>
                <a:off x="2634238" y="950158"/>
                <a:ext cx="316440" cy="2617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D163E6B-BA8D-4BDD-A32E-84334A297A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25598" y="941518"/>
                  <a:ext cx="334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36E2B2D-E656-9E93-069D-7799C43B7F1C}"/>
                    </a:ext>
                  </a:extLst>
                </p14:cNvPr>
                <p14:cNvContentPartPr/>
                <p14:nvPr/>
              </p14:nvContentPartPr>
              <p14:xfrm>
                <a:off x="2625598" y="1032238"/>
                <a:ext cx="484920" cy="4168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36E2B2D-E656-9E93-069D-7799C43B7F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16598" y="1023238"/>
                  <a:ext cx="502560" cy="434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9D7440-E38A-49C3-D7AD-30E536CFB5EA}"/>
              </a:ext>
            </a:extLst>
          </p:cNvPr>
          <p:cNvSpPr txBox="1"/>
          <p:nvPr/>
        </p:nvSpPr>
        <p:spPr>
          <a:xfrm>
            <a:off x="2197830" y="1211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에서만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09927-9B32-32DD-A63C-2240D828A0C9}"/>
              </a:ext>
            </a:extLst>
          </p:cNvPr>
          <p:cNvSpPr txBox="1"/>
          <p:nvPr/>
        </p:nvSpPr>
        <p:spPr>
          <a:xfrm>
            <a:off x="2567514" y="5827636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그래픽카드로 계산하고 </a:t>
            </a:r>
            <a:r>
              <a:rPr lang="en-US" altLang="ko-KR" dirty="0"/>
              <a:t>CPU</a:t>
            </a:r>
            <a:r>
              <a:rPr lang="ko-KR" altLang="en-US" dirty="0"/>
              <a:t>에서 받아서 그걸 </a:t>
            </a:r>
            <a:r>
              <a:rPr lang="ko-KR" altLang="en-US" dirty="0" err="1"/>
              <a:t>이용할때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17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7DB510-547D-B94A-65ED-E4EC743A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3" y="900612"/>
            <a:ext cx="10470953" cy="1531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F600F7-5CA4-C2E9-52CD-CCCABB2737B2}"/>
              </a:ext>
            </a:extLst>
          </p:cNvPr>
          <p:cNvSpPr txBox="1"/>
          <p:nvPr/>
        </p:nvSpPr>
        <p:spPr>
          <a:xfrm>
            <a:off x="510432" y="203210"/>
            <a:ext cx="567341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세팅 함수는 당연히 컨텍스트를 사용하고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5000" dirty="0"/>
              <a:t>IA Set </a:t>
            </a:r>
            <a:r>
              <a:rPr lang="en-US" altLang="ko-KR" sz="5000" dirty="0" err="1"/>
              <a:t>VertexBuffer</a:t>
            </a:r>
            <a:endParaRPr lang="en-US" altLang="ko-KR" sz="5000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CB63D2-51DC-EE02-9559-E650020C8C34}"/>
              </a:ext>
            </a:extLst>
          </p:cNvPr>
          <p:cNvGrpSpPr/>
          <p:nvPr/>
        </p:nvGrpSpPr>
        <p:grpSpPr>
          <a:xfrm>
            <a:off x="555970" y="2487195"/>
            <a:ext cx="5592240" cy="2202120"/>
            <a:chOff x="555970" y="2487195"/>
            <a:chExt cx="5592240" cy="22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86A48EF-2A22-0653-E6B2-9EEA56C017F3}"/>
                    </a:ext>
                  </a:extLst>
                </p14:cNvPr>
                <p14:cNvContentPartPr/>
                <p14:nvPr/>
              </p14:nvContentPartPr>
              <p14:xfrm>
                <a:off x="555970" y="2609235"/>
                <a:ext cx="762480" cy="8517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86A48EF-2A22-0653-E6B2-9EEA56C017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7330" y="2600235"/>
                  <a:ext cx="78012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C051078-5462-A097-B8E1-557748326B36}"/>
                    </a:ext>
                  </a:extLst>
                </p14:cNvPr>
                <p14:cNvContentPartPr/>
                <p14:nvPr/>
              </p14:nvContentPartPr>
              <p14:xfrm>
                <a:off x="838930" y="3431115"/>
                <a:ext cx="119520" cy="1258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C051078-5462-A097-B8E1-557748326B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9930" y="3422475"/>
                  <a:ext cx="137160" cy="12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E6C2A5C-AE71-A83F-6142-1EFC505874A6}"/>
                    </a:ext>
                  </a:extLst>
                </p14:cNvPr>
                <p14:cNvContentPartPr/>
                <p14:nvPr/>
              </p14:nvContentPartPr>
              <p14:xfrm>
                <a:off x="1374250" y="2656035"/>
                <a:ext cx="983520" cy="9360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E6C2A5C-AE71-A83F-6142-1EFC505874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65610" y="2647035"/>
                  <a:ext cx="1001160" cy="9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FBC8C40-0EF8-1BD2-15B1-B9E5491BE00E}"/>
                    </a:ext>
                  </a:extLst>
                </p14:cNvPr>
                <p14:cNvContentPartPr/>
                <p14:nvPr/>
              </p14:nvContentPartPr>
              <p14:xfrm>
                <a:off x="1932250" y="3544515"/>
                <a:ext cx="295560" cy="9579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FBC8C40-0EF8-1BD2-15B1-B9E5491BE0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23610" y="3535515"/>
                  <a:ext cx="313200" cy="9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263B629-EAFC-3D89-A03D-3023ED7BA58A}"/>
                    </a:ext>
                  </a:extLst>
                </p14:cNvPr>
                <p14:cNvContentPartPr/>
                <p14:nvPr/>
              </p14:nvContentPartPr>
              <p14:xfrm>
                <a:off x="2470450" y="2487195"/>
                <a:ext cx="3677760" cy="1341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263B629-EAFC-3D89-A03D-3023ED7BA5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61450" y="2478555"/>
                  <a:ext cx="3695400" cy="13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1210F2-A1F9-1FA0-CDEB-F4FDB4A2C1DA}"/>
                  </a:ext>
                </a:extLst>
              </p14:cNvPr>
              <p14:cNvContentPartPr/>
              <p14:nvPr/>
            </p14:nvContentPartPr>
            <p14:xfrm>
              <a:off x="4072090" y="3864915"/>
              <a:ext cx="297360" cy="8704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1210F2-A1F9-1FA0-CDEB-F4FDB4A2C1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63450" y="3855915"/>
                <a:ext cx="31500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4E3DFEC-CA2C-4600-24FA-B8216438CE64}"/>
                  </a:ext>
                </a:extLst>
              </p14:cNvPr>
              <p14:cNvContentPartPr/>
              <p14:nvPr/>
            </p14:nvContentPartPr>
            <p14:xfrm>
              <a:off x="4109890" y="4411395"/>
              <a:ext cx="675720" cy="4539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4E3DFEC-CA2C-4600-24FA-B8216438CE6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01250" y="4402755"/>
                <a:ext cx="6933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B5BAE15-698C-FF34-EB80-6BC36DDD4222}"/>
                  </a:ext>
                </a:extLst>
              </p14:cNvPr>
              <p14:cNvContentPartPr/>
              <p14:nvPr/>
            </p14:nvContentPartPr>
            <p14:xfrm>
              <a:off x="1828570" y="4342635"/>
              <a:ext cx="787680" cy="5932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B5BAE15-698C-FF34-EB80-6BC36DDD42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19930" y="4333635"/>
                <a:ext cx="8053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D02F939-FFAD-D407-6D6C-1872EED3856D}"/>
                  </a:ext>
                </a:extLst>
              </p14:cNvPr>
              <p14:cNvContentPartPr/>
              <p14:nvPr/>
            </p14:nvContentPartPr>
            <p14:xfrm>
              <a:off x="753970" y="4477635"/>
              <a:ext cx="435960" cy="5004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D02F939-FFAD-D407-6D6C-1872EED385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5330" y="4468635"/>
                <a:ext cx="453600" cy="5180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4EB1CF7-2358-1C54-49E0-B9E4EA0B0402}"/>
              </a:ext>
            </a:extLst>
          </p:cNvPr>
          <p:cNvSpPr txBox="1"/>
          <p:nvPr/>
        </p:nvSpPr>
        <p:spPr>
          <a:xfrm>
            <a:off x="510432" y="5054978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랜더링</a:t>
            </a:r>
            <a:endParaRPr lang="en-US" altLang="ko-KR" dirty="0"/>
          </a:p>
          <a:p>
            <a:r>
              <a:rPr lang="ko-KR" altLang="en-US" dirty="0"/>
              <a:t>파이프라인</a:t>
            </a:r>
            <a:endParaRPr lang="en-US" altLang="ko-KR" dirty="0"/>
          </a:p>
          <a:p>
            <a:r>
              <a:rPr lang="ko-KR" altLang="en-US" dirty="0"/>
              <a:t>단계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8C50F-CDBC-1663-8DE4-BAD05018BFCD}"/>
              </a:ext>
            </a:extLst>
          </p:cNvPr>
          <p:cNvSpPr txBox="1"/>
          <p:nvPr/>
        </p:nvSpPr>
        <p:spPr>
          <a:xfrm>
            <a:off x="2008310" y="516657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세팅이냐 </a:t>
            </a:r>
            <a:endParaRPr lang="en-US" altLang="ko-KR" dirty="0"/>
          </a:p>
          <a:p>
            <a:r>
              <a:rPr lang="ko-KR" altLang="en-US" dirty="0"/>
              <a:t>얻어오는 거냐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FFF6AD-25B1-EB4E-CE9D-66DF64AF5ACD}"/>
              </a:ext>
            </a:extLst>
          </p:cNvPr>
          <p:cNvSpPr txBox="1"/>
          <p:nvPr/>
        </p:nvSpPr>
        <p:spPr>
          <a:xfrm>
            <a:off x="4220770" y="5034818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세팅하려는 리소스가</a:t>
            </a:r>
            <a:endParaRPr lang="en-US" altLang="ko-KR" dirty="0"/>
          </a:p>
          <a:p>
            <a:r>
              <a:rPr lang="ko-KR" altLang="en-US" dirty="0"/>
              <a:t>어떤 형태의 </a:t>
            </a:r>
            <a:r>
              <a:rPr lang="ko-KR" altLang="en-US" dirty="0" err="1"/>
              <a:t>리소스냐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63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233</Words>
  <Application>Microsoft Office PowerPoint</Application>
  <PresentationFormat>와이드스크린</PresentationFormat>
  <Paragraphs>118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158</cp:revision>
  <dcterms:created xsi:type="dcterms:W3CDTF">2023-07-10T05:32:34Z</dcterms:created>
  <dcterms:modified xsi:type="dcterms:W3CDTF">2023-08-11T06:40:10Z</dcterms:modified>
</cp:coreProperties>
</file>