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9" r:id="rId2"/>
    <p:sldId id="308" r:id="rId3"/>
    <p:sldId id="326" r:id="rId4"/>
    <p:sldId id="328" r:id="rId5"/>
    <p:sldId id="327" r:id="rId6"/>
    <p:sldId id="314" r:id="rId7"/>
    <p:sldId id="330" r:id="rId8"/>
    <p:sldId id="331" r:id="rId9"/>
    <p:sldId id="332" r:id="rId10"/>
    <p:sldId id="334" r:id="rId11"/>
    <p:sldId id="337" r:id="rId12"/>
    <p:sldId id="335" r:id="rId13"/>
    <p:sldId id="336" r:id="rId14"/>
    <p:sldId id="338" r:id="rId15"/>
    <p:sldId id="339" r:id="rId16"/>
    <p:sldId id="340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41" r:id="rId27"/>
    <p:sldId id="34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1T05:05:4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1718 80 24575,'-255'-3'0,"-272"6"0,492 0 0,0 1 0,1 2 0,-66 20 0,-94 48 0,102-36 0,17-5 0,3 3 0,-79 53 0,143-82 0,0 0 0,0 1 0,0 0 0,1 1 0,0 0 0,1 0 0,0 0 0,0 1 0,1-1 0,0 1 0,-5 16 0,-13 24 0,15-34 0,2 0 0,0 1 0,1 0 0,0 0 0,2 0 0,0 0 0,1 1 0,0-1 0,2 1 0,0-1 0,1 1 0,0-1 0,2 1 0,0-1 0,1 0 0,1 0 0,0 0 0,1-1 0,1 0 0,1 0 0,0 0 0,1-1 0,12 16 0,-9-18 0,0-1 0,1 0 0,1 0 0,0-2 0,0 1 0,1-2 0,17 8 0,119 48 0,-81-37 0,128 42 0,-161-60 0,1-2 0,0-1 0,68 4 0,-36-5 0,378 4 0,-270-12 0,-77 2 0,265-5 0,-271-1 0,173-34 0,68-47 0,-31 22 0,-234 49 0,-32 9 0,-1-2 0,66-25 0,-4-11 0,163-100 0,-246 134 0,0-1 0,-1 0 0,-1-2 0,0 0 0,-1 0 0,0-1 0,-1-1 0,-1 0 0,19-35 0,-26 42 0,0-1 0,-1 1 0,-1-1 0,1-1 0,-2 1 0,1 0 0,-1-1 0,-1 1 0,0-1 0,-1 0 0,0 1 0,0-1 0,-1 0 0,0 1 0,-1-1 0,0 1 0,-1 0 0,0 0 0,-1 0 0,-7-14 0,1 3 0,-1 1 0,-1 1 0,-1 0 0,-1 1 0,0 0 0,-1 1 0,-1 1 0,-1 0 0,0 2 0,-1 0 0,-1 0 0,0 2 0,0 0 0,-1 1 0,-36-13 0,-20-2 0,39 12 0,-1 2 0,-62-12 0,-74-8 0,86 13 0,-135-9 0,-398 25 0,312 6 0,184-3-1365,105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5:10:5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5870 83 24575,'-1'-1'0,"0"0"0,0 0 0,0 0 0,0-1 0,0 1 0,0 1 0,0-1 0,-1 0 0,1 0 0,0 0 0,0 0 0,-1 1 0,1-1 0,-1 1 0,1-1 0,0 1 0,-1 0 0,1-1 0,-1 1 0,1 0 0,-1 0 0,1 0 0,-3 0 0,0 0 0,-78-8 0,-130 4 0,109 5 0,-2322-2-405,1129 3 249,1094-1 437,-346 47-1,195 25-280,307-59 0,1 1 0,0 3 0,1 1 0,2 2 0,-62 41 0,76-43 0,1 2 0,0 2 0,2 0 0,0 1 0,-22 30 0,34-37 0,1 0 0,1 1 0,1 0 0,1 0 0,0 1 0,2 0 0,0 1 0,1 0 0,-7 36 0,9-21 0,1-1 0,1 0 0,2 1 0,1-1 0,8 44 0,-6-61 0,0 0 0,2-1 0,-1 1 0,2-1 0,0 0 0,1-1 0,1 0 0,0 0 0,1 0 0,1-1 0,0 0 0,18 17 0,-7-15 0,0-1 0,0-2 0,2 0 0,-1-1 0,2-2 0,-1 0 0,39 10 0,10 6 0,319 130 0,261 101 0,14-33 0,-456-161 0,299 80 0,-376-113 0,257 24 0,426-48 0,-446-11 0,-8 7 0,559-19 0,-774 3 0,-2-7 0,0-5 0,235-77 0,307-155 0,-560 200 0,-2-6 0,-2-5 0,136-103 0,-245 162 0,-1 0 0,0 0 0,-1-2 0,-1 1 0,19-24 0,-28 31 0,0 1 0,1-1 0,-1 0 0,-1-1 0,1 1 0,-1 0 0,1 0 0,-1-1 0,0 1 0,-1-1 0,1 1 0,-1-1 0,0 1 0,0-1 0,0 1 0,-1-1 0,1 1 0,-1-1 0,0 1 0,-1 0 0,1-1 0,-1 1 0,1 0 0,-1 0 0,-5-7 0,-2-3 0,-1 0 0,-1 1 0,0 0 0,-1 0 0,-1 2 0,-21-18 0,-95-56 0,85 58 0,-200-122 0,-7 11 0,-5 11 0,-6 12 0,-329-98 0,-127 25 0,544 154 0,-1 8 0,-215-4 0,115 29-1365,157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5:43:3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1488 25 24575,'-150'-12'0,"16"0"0,-589 12 0,534 13 0,163-9 0,-1 1 0,1 1 0,0 2 0,-49 20 0,68-25 0,0 1 0,1 0 0,-1 0 0,1 1 0,0 0 0,0 0 0,0 0 0,1 1 0,0 0 0,0 0 0,0 0 0,1 1 0,-4 7 0,3-3 0,0 0 0,1 1 0,1-1 0,-1 1 0,2 0 0,0 0 0,-1 22 0,3-11 0,0 0 0,2 1 0,1-1 0,1 0 0,1 0 0,1-1 0,1 1 0,11 24 0,-12-33 0,1 1 0,0-2 0,1 1 0,1-1 0,0-1 0,0 1 0,2-2 0,-1 1 0,1-1 0,1-1 0,0 0 0,0-1 0,1 0 0,1-1 0,-1 0 0,1-1 0,0-1 0,28 9 0,43 14 0,109 21 0,11-6 0,146 27 0,-271-59 0,390 52 0,-349-53 0,236-11 0,-345-2 0,-1 0 0,1-1 0,-1 0 0,1-1 0,-1 0 0,0-1 0,0 0 0,-1-1 0,0 0 0,0 0 0,0-1 0,-1 0 0,0-1 0,0 0 0,-1-1 0,0 0 0,0 0 0,11-20 0,0-2 0,-1 0 0,-2-1 0,-1-1 0,-2-1 0,10-36 0,-19 54 0,-1 0 0,0 0 0,-1 0 0,-1-1 0,0 1 0,-2 0 0,1-1 0,-2 1 0,0 0 0,-1-1 0,-1 1 0,-1 1 0,0-1 0,-1 1 0,0 0 0,-1 0 0,-1 0 0,0 1 0,-1 0 0,-1 1 0,0 0 0,-1 1 0,0 0 0,-1 0 0,0 1 0,-1 1 0,0 0 0,0 1 0,-1 0 0,-1 1 0,1 1 0,-1 0 0,-1 1 0,1 1 0,-1 0 0,-22-4 0,-66-5 0,-1 5 0,-207 8 0,136 4 0,161-3-116,-75-5-1133,62 0-5577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F2FA5C86-DE8E-573A-99F1-20251267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076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05917-34CD-5F30-BE72-6FD99C5D2ACC}"/>
              </a:ext>
            </a:extLst>
          </p:cNvPr>
          <p:cNvSpPr txBox="1"/>
          <p:nvPr/>
        </p:nvSpPr>
        <p:spPr>
          <a:xfrm>
            <a:off x="5821378" y="353086"/>
            <a:ext cx="62544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Dx11</a:t>
            </a:r>
            <a:r>
              <a:rPr lang="ko-KR" altLang="en-US" dirty="0"/>
              <a:t>에서는 총 </a:t>
            </a:r>
            <a:r>
              <a:rPr lang="en-US" altLang="ko-KR" dirty="0"/>
              <a:t>5 </a:t>
            </a:r>
            <a:r>
              <a:rPr lang="ko-KR" altLang="en-US" dirty="0"/>
              <a:t>번외 </a:t>
            </a:r>
            <a:r>
              <a:rPr lang="en-US" altLang="ko-KR" dirty="0"/>
              <a:t>1</a:t>
            </a:r>
            <a:r>
              <a:rPr lang="ko-KR" altLang="en-US" dirty="0"/>
              <a:t>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정식 </a:t>
            </a:r>
            <a:r>
              <a:rPr lang="ko-KR" altLang="en-US" dirty="0" err="1"/>
              <a:t>쉐이딩</a:t>
            </a:r>
            <a:r>
              <a:rPr lang="ko-KR" altLang="en-US" dirty="0"/>
              <a:t>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Vertex Shader</a:t>
            </a:r>
          </a:p>
          <a:p>
            <a:endParaRPr lang="en-US" altLang="ko-KR" dirty="0"/>
          </a:p>
          <a:p>
            <a:r>
              <a:rPr lang="en-US" altLang="ko-KR" dirty="0"/>
              <a:t>Hull Shader</a:t>
            </a:r>
          </a:p>
          <a:p>
            <a:endParaRPr lang="en-US" altLang="ko-KR" dirty="0"/>
          </a:p>
          <a:p>
            <a:r>
              <a:rPr lang="en-US" altLang="ko-KR" dirty="0" err="1"/>
              <a:t>Tessellator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Domain Shader</a:t>
            </a:r>
          </a:p>
          <a:p>
            <a:endParaRPr lang="en-US" altLang="ko-KR" dirty="0"/>
          </a:p>
          <a:p>
            <a:r>
              <a:rPr lang="en-US" altLang="ko-KR" dirty="0"/>
              <a:t>Geometry Shader</a:t>
            </a:r>
          </a:p>
          <a:p>
            <a:endParaRPr lang="en-US" altLang="ko-KR" dirty="0"/>
          </a:p>
          <a:p>
            <a:r>
              <a:rPr lang="en-US" altLang="ko-KR" dirty="0"/>
              <a:t>Pixel</a:t>
            </a:r>
            <a:r>
              <a:rPr lang="ko-KR" altLang="en-US" dirty="0"/>
              <a:t> </a:t>
            </a:r>
            <a:r>
              <a:rPr lang="en-US" altLang="ko-KR" dirty="0" err="1"/>
              <a:t>Sahder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번외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 err="1"/>
              <a:t>컴퓨트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&lt;= </a:t>
            </a:r>
            <a:r>
              <a:rPr lang="ko-KR" altLang="en-US" dirty="0"/>
              <a:t>코인채굴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47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D8B46-D833-7EAB-A00E-7B252325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699971"/>
            <a:ext cx="10574226" cy="3458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410DE-EB97-4AB1-B209-CB8B8A59751E}"/>
              </a:ext>
            </a:extLst>
          </p:cNvPr>
          <p:cNvSpPr txBox="1"/>
          <p:nvPr/>
        </p:nvSpPr>
        <p:spPr>
          <a:xfrm>
            <a:off x="162962" y="353086"/>
            <a:ext cx="1172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그전에 </a:t>
            </a:r>
            <a:r>
              <a:rPr lang="ko-KR" altLang="en-US" dirty="0" err="1"/>
              <a:t>준비할게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있는데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632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96E7C4-3CCF-C884-F308-CEBC48E1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" y="1416511"/>
            <a:ext cx="4077269" cy="3753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DA9E3-187B-1070-C954-A4BD229A54F5}"/>
              </a:ext>
            </a:extLst>
          </p:cNvPr>
          <p:cNvSpPr txBox="1"/>
          <p:nvPr/>
        </p:nvSpPr>
        <p:spPr>
          <a:xfrm>
            <a:off x="162962" y="353086"/>
            <a:ext cx="117242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쉐이더를</a:t>
            </a:r>
            <a:r>
              <a:rPr lang="ko-KR" altLang="en-US" dirty="0"/>
              <a:t> 관리만 하기 위한 전용 프로젝트 생성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5416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A19C9E-0528-3C1D-EFBA-AFFF656D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608728"/>
            <a:ext cx="9002381" cy="6249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AF1B8-6CDB-EDF8-0FD2-B2B4C36C52F6}"/>
              </a:ext>
            </a:extLst>
          </p:cNvPr>
          <p:cNvSpPr txBox="1"/>
          <p:nvPr/>
        </p:nvSpPr>
        <p:spPr>
          <a:xfrm>
            <a:off x="162962" y="353086"/>
            <a:ext cx="117242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Hlsl</a:t>
            </a:r>
            <a:r>
              <a:rPr lang="ko-KR" altLang="en-US" dirty="0"/>
              <a:t>해서 다 깔아 놓으세요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D5C931D-0DDA-F8E8-7319-7F2E9F0BA92F}"/>
                  </a:ext>
                </a:extLst>
              </p14:cNvPr>
              <p14:cNvContentPartPr/>
              <p14:nvPr/>
            </p14:nvContentPartPr>
            <p14:xfrm>
              <a:off x="7965478" y="878158"/>
              <a:ext cx="885960" cy="3535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D5C931D-0DDA-F8E8-7319-7F2E9F0BA9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838" y="869518"/>
                <a:ext cx="90360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04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264D8E-CCA4-681E-4BE5-60B02C39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764"/>
            <a:ext cx="12192000" cy="5676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7A81E-517E-43AA-2E92-FE12D76A3DF9}"/>
              </a:ext>
            </a:extLst>
          </p:cNvPr>
          <p:cNvSpPr txBox="1"/>
          <p:nvPr/>
        </p:nvSpPr>
        <p:spPr>
          <a:xfrm>
            <a:off x="162962" y="353086"/>
            <a:ext cx="1172423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쉐이더를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만들어 </a:t>
            </a:r>
            <a:r>
              <a:rPr lang="ko-KR" altLang="en-US" dirty="0" err="1"/>
              <a:t>볼것이다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35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9F98A0-88B2-1723-FFB8-390E952A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2" y="827495"/>
            <a:ext cx="9192908" cy="3410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FAC2A-494B-D3AC-276D-BEEB57BAC6AA}"/>
              </a:ext>
            </a:extLst>
          </p:cNvPr>
          <p:cNvSpPr txBox="1"/>
          <p:nvPr/>
        </p:nvSpPr>
        <p:spPr>
          <a:xfrm>
            <a:off x="162962" y="353086"/>
            <a:ext cx="1172423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파일이 나오면 </a:t>
            </a:r>
            <a:r>
              <a:rPr lang="ko-KR" altLang="en-US" dirty="0" err="1"/>
              <a:t>이런게</a:t>
            </a:r>
            <a:r>
              <a:rPr lang="ko-KR" altLang="en-US" dirty="0"/>
              <a:t> 나오는데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그대로 두고 이름을 </a:t>
            </a:r>
            <a:r>
              <a:rPr lang="ko-KR" altLang="en-US" dirty="0" err="1"/>
              <a:t>바꿀건데</a:t>
            </a:r>
            <a:r>
              <a:rPr lang="ko-KR" altLang="en-US" dirty="0"/>
              <a:t> 여기에 규칙이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3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B6E82-CED7-C860-CFA2-1980B049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2" y="1194555"/>
            <a:ext cx="7600929" cy="2234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E1CF2-F99E-C545-BAF9-3B4EBC035DD4}"/>
              </a:ext>
            </a:extLst>
          </p:cNvPr>
          <p:cNvSpPr txBox="1"/>
          <p:nvPr/>
        </p:nvSpPr>
        <p:spPr>
          <a:xfrm>
            <a:off x="162962" y="353086"/>
            <a:ext cx="1172423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본래 선생님이 이름을 강요를 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이름을 강요한다는 것은 이건 우리 엔진이 돌아가는 코드 자체와 연관이 있기 때문입니다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30AEF8-252E-E750-C2FA-B29B8759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9" y="4113117"/>
            <a:ext cx="9777176" cy="2234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8FCB0-7830-4998-A12F-592EF30E6561}"/>
              </a:ext>
            </a:extLst>
          </p:cNvPr>
          <p:cNvSpPr txBox="1"/>
          <p:nvPr/>
        </p:nvSpPr>
        <p:spPr>
          <a:xfrm>
            <a:off x="233881" y="3668903"/>
            <a:ext cx="1172423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들어가는 함수의 이름은 파일명</a:t>
            </a:r>
            <a:r>
              <a:rPr lang="en-US" altLang="ko-KR" dirty="0"/>
              <a:t>_VS</a:t>
            </a:r>
            <a:r>
              <a:rPr lang="ko-KR" altLang="en-US" dirty="0"/>
              <a:t>로 해주시면 됩니다</a:t>
            </a:r>
            <a:r>
              <a:rPr lang="en-US" altLang="ko-KR" dirty="0"/>
              <a:t>. </a:t>
            </a:r>
            <a:r>
              <a:rPr lang="ko-KR" altLang="en-US" dirty="0"/>
              <a:t>대소문자 구분하세요</a:t>
            </a:r>
            <a:r>
              <a:rPr lang="en-US" altLang="ko-KR" dirty="0"/>
              <a:t>. </a:t>
            </a:r>
            <a:r>
              <a:rPr lang="ko-KR" altLang="en-US" dirty="0"/>
              <a:t>대문자로만</a:t>
            </a:r>
            <a:endParaRPr lang="en-US" altLang="ko-KR" dirty="0"/>
          </a:p>
          <a:p>
            <a:r>
              <a:rPr lang="en-US" altLang="ko-KR" dirty="0"/>
              <a:t>_VS</a:t>
            </a:r>
            <a:r>
              <a:rPr lang="ko-KR" altLang="en-US" dirty="0"/>
              <a:t>는 무조건 대문자로 짜야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E17D33-837F-B047-8405-7E532451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2" y="1220172"/>
            <a:ext cx="5792008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F484AB-EC21-347E-7CF2-0A403C6C6AB8}"/>
              </a:ext>
            </a:extLst>
          </p:cNvPr>
          <p:cNvSpPr txBox="1"/>
          <p:nvPr/>
        </p:nvSpPr>
        <p:spPr>
          <a:xfrm>
            <a:off x="162962" y="353086"/>
            <a:ext cx="1172423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만들고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</a:t>
            </a:r>
            <a:r>
              <a:rPr lang="ko-KR" altLang="en-US" dirty="0"/>
              <a:t> 다음과 같은 함수를 </a:t>
            </a:r>
            <a:r>
              <a:rPr lang="ko-KR" altLang="en-US" dirty="0" err="1"/>
              <a:t>마들었습니다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52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4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39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82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CF77384B-6743-B394-B082-20634E7A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D90E66E-FD27-9F11-5B3F-47BD65E451BD}"/>
                  </a:ext>
                </a:extLst>
              </p14:cNvPr>
              <p14:cNvContentPartPr/>
              <p14:nvPr/>
            </p14:nvContentPartPr>
            <p14:xfrm>
              <a:off x="784918" y="1601038"/>
              <a:ext cx="1376280" cy="464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D90E66E-FD27-9F11-5B3F-47BD65E451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278" y="1592398"/>
                <a:ext cx="139392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73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3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31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3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3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9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29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1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5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3AEF1-0273-AE17-1908-4BFCBCEAB6F6}"/>
              </a:ext>
            </a:extLst>
          </p:cNvPr>
          <p:cNvSpPr txBox="1"/>
          <p:nvPr/>
        </p:nvSpPr>
        <p:spPr>
          <a:xfrm>
            <a:off x="280658" y="353086"/>
            <a:ext cx="1179521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Dx11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  <a:r>
              <a:rPr lang="ko-KR" altLang="en-US" dirty="0" err="1"/>
              <a:t>파이파라인에는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구분이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랜더링</a:t>
            </a:r>
            <a:r>
              <a:rPr lang="ko-KR" altLang="en-US" dirty="0"/>
              <a:t> 이라는 것 자체를 이해해라</a:t>
            </a:r>
            <a:r>
              <a:rPr lang="en-US" altLang="ko-KR" dirty="0"/>
              <a:t>. </a:t>
            </a:r>
            <a:r>
              <a:rPr lang="ko-KR" altLang="en-US" dirty="0" err="1"/>
              <a:t>랜더링</a:t>
            </a:r>
            <a:r>
              <a:rPr lang="ko-KR" altLang="en-US" dirty="0"/>
              <a:t> 그 자체의 이론을 이해하고 </a:t>
            </a:r>
            <a:r>
              <a:rPr lang="en-US" altLang="ko-KR" dirty="0"/>
              <a:t>dx11</a:t>
            </a:r>
            <a:r>
              <a:rPr lang="ko-KR" altLang="en-US" dirty="0"/>
              <a:t>은 지금 </a:t>
            </a:r>
            <a:r>
              <a:rPr lang="ko-KR" altLang="en-US" dirty="0" err="1"/>
              <a:t>포폴때만</a:t>
            </a:r>
            <a:r>
              <a:rPr lang="ko-KR" altLang="en-US" dirty="0"/>
              <a:t> </a:t>
            </a:r>
            <a:r>
              <a:rPr lang="ko-KR" altLang="en-US" dirty="0" err="1"/>
              <a:t>열심히하고</a:t>
            </a:r>
            <a:endParaRPr lang="en-US" altLang="ko-KR" dirty="0"/>
          </a:p>
          <a:p>
            <a:r>
              <a:rPr lang="ko-KR" altLang="en-US" dirty="0"/>
              <a:t>까먹어도 </a:t>
            </a:r>
            <a:r>
              <a:rPr lang="ko-KR" altLang="en-US" dirty="0" err="1"/>
              <a:t>아무상관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요즘에 </a:t>
            </a:r>
            <a:r>
              <a:rPr lang="en-US" altLang="ko-KR" dirty="0"/>
              <a:t>dx11</a:t>
            </a:r>
            <a:r>
              <a:rPr lang="ko-KR" altLang="en-US" dirty="0"/>
              <a:t>로 말단부터 하는 회사는 국내에서는 </a:t>
            </a:r>
            <a:r>
              <a:rPr lang="ko-KR" altLang="en-US" dirty="0" err="1"/>
              <a:t>펄어비스</a:t>
            </a:r>
            <a:r>
              <a:rPr lang="ko-KR" altLang="en-US" dirty="0"/>
              <a:t> </a:t>
            </a:r>
            <a:r>
              <a:rPr lang="ko-KR" altLang="en-US" dirty="0" err="1"/>
              <a:t>뭐시기</a:t>
            </a:r>
            <a:r>
              <a:rPr lang="ko-KR" altLang="en-US" dirty="0"/>
              <a:t> 엔진 </a:t>
            </a:r>
            <a:r>
              <a:rPr lang="en-US" altLang="ko-KR" dirty="0"/>
              <a:t>lib</a:t>
            </a:r>
            <a:r>
              <a:rPr lang="ko-KR" altLang="en-US" dirty="0"/>
              <a:t>파일만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랜더링을</a:t>
            </a:r>
            <a:r>
              <a:rPr lang="ko-KR" altLang="en-US" dirty="0"/>
              <a:t> 파이프라인을 </a:t>
            </a:r>
            <a:r>
              <a:rPr lang="ko-KR" altLang="en-US" dirty="0" err="1"/>
              <a:t>보다보면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고정기능단계와 </a:t>
            </a:r>
            <a:endParaRPr lang="en-US" altLang="ko-KR" dirty="0"/>
          </a:p>
          <a:p>
            <a:r>
              <a:rPr lang="ko-KR" altLang="en-US" dirty="0"/>
              <a:t>프로그램가능 단계가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전부다 프로그래밍 가능 단계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인터페이스 적으로 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고정기능 단계는 </a:t>
            </a:r>
            <a:r>
              <a:rPr lang="en-US" altLang="ko-KR" dirty="0"/>
              <a:t>=&gt; </a:t>
            </a:r>
            <a:r>
              <a:rPr lang="ko-KR" altLang="en-US" dirty="0"/>
              <a:t>함수에 옵션을 넣어주면 그걸 다이렉트</a:t>
            </a:r>
            <a:r>
              <a:rPr lang="en-US" altLang="ko-KR" dirty="0"/>
              <a:t>x </a:t>
            </a:r>
            <a:r>
              <a:rPr lang="ko-KR" altLang="en-US" dirty="0"/>
              <a:t>라이브러리가 알아서 처리한다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한게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 단계 밖에 없지만 그 말로 보자면 </a:t>
            </a:r>
            <a:r>
              <a:rPr lang="ko-KR" altLang="en-US" dirty="0" err="1"/>
              <a:t>버텍스</a:t>
            </a:r>
            <a:r>
              <a:rPr lang="ko-KR" altLang="en-US" dirty="0"/>
              <a:t> 버퍼는 고정기능 단계입니다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프로그램가능 단계는 다른 프로그래밍 언어를 사용해서 내가 직접 코드 자체를 그래픽카드에 </a:t>
            </a:r>
            <a:r>
              <a:rPr lang="ko-KR" altLang="en-US" dirty="0" err="1"/>
              <a:t>명령할수</a:t>
            </a:r>
            <a:r>
              <a:rPr lang="ko-KR" altLang="en-US" dirty="0"/>
              <a:t> 있는 </a:t>
            </a:r>
            <a:endParaRPr lang="en-US" altLang="ko-KR" dirty="0"/>
          </a:p>
          <a:p>
            <a:r>
              <a:rPr lang="ko-KR" altLang="en-US" dirty="0"/>
              <a:t>수준이 되면 프로그램 가능 단계라고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코드자체를 넣는다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함수를 만들어서 넣어줘야 한다</a:t>
            </a:r>
            <a:r>
              <a:rPr lang="en-US" altLang="ko-KR" dirty="0"/>
              <a:t>. </a:t>
            </a:r>
            <a:r>
              <a:rPr lang="ko-KR" altLang="en-US" dirty="0"/>
              <a:t>일련의 실행흐름을 만들어서 줘야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함수만들어서</a:t>
            </a:r>
            <a:r>
              <a:rPr lang="ko-KR" altLang="en-US" dirty="0"/>
              <a:t> 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1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5DDD0-172E-2B3B-D73D-DFB6A69B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028365"/>
            <a:ext cx="8164064" cy="48012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C093C-E748-E91D-9C1F-D9392693B9DA}"/>
              </a:ext>
            </a:extLst>
          </p:cNvPr>
          <p:cNvSpPr txBox="1"/>
          <p:nvPr/>
        </p:nvSpPr>
        <p:spPr>
          <a:xfrm>
            <a:off x="280658" y="353086"/>
            <a:ext cx="1015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쉐이더를</a:t>
            </a:r>
            <a:r>
              <a:rPr lang="ko-KR" altLang="en-US" dirty="0"/>
              <a:t> 만들기 위해서 기본적으로 </a:t>
            </a:r>
            <a:r>
              <a:rPr lang="ko-KR" altLang="en-US" dirty="0" err="1"/>
              <a:t>쉐이더관련</a:t>
            </a:r>
            <a:r>
              <a:rPr lang="ko-KR" altLang="en-US" dirty="0"/>
              <a:t> 모든 기본기능을 제공하는 부모클래스를 만들고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34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71F58B61-5158-5F91-CF89-4EEF2A64D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C2E3C5C-3F22-761F-059B-E7C14CDB91F1}"/>
                  </a:ext>
                </a:extLst>
              </p14:cNvPr>
              <p14:cNvContentPartPr/>
              <p14:nvPr/>
            </p14:nvContentPartPr>
            <p14:xfrm>
              <a:off x="4586518" y="2722438"/>
              <a:ext cx="2907360" cy="810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C2E3C5C-3F22-761F-059B-E7C14CDB9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7878" y="2713438"/>
                <a:ext cx="2925000" cy="828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FFB805-90DE-48C2-8CC8-71B8DAAED424}"/>
              </a:ext>
            </a:extLst>
          </p:cNvPr>
          <p:cNvSpPr txBox="1"/>
          <p:nvPr/>
        </p:nvSpPr>
        <p:spPr>
          <a:xfrm>
            <a:off x="280658" y="353086"/>
            <a:ext cx="55226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그걸 상속받는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쉐이더라는</a:t>
            </a:r>
            <a:r>
              <a:rPr lang="ko-KR" altLang="en-US" dirty="0"/>
              <a:t> 것을 만들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33542-75E7-181F-AC5F-005C1B95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62" y="917925"/>
            <a:ext cx="5167898" cy="4876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AEA73-7E32-422A-7C6E-0003636EB31C}"/>
              </a:ext>
            </a:extLst>
          </p:cNvPr>
          <p:cNvSpPr txBox="1"/>
          <p:nvPr/>
        </p:nvSpPr>
        <p:spPr>
          <a:xfrm>
            <a:off x="6446066" y="353086"/>
            <a:ext cx="54411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랜더링이라고하는</a:t>
            </a:r>
            <a:r>
              <a:rPr lang="ko-KR" altLang="en-US" dirty="0"/>
              <a:t> 기본 개념이 성립하려면</a:t>
            </a:r>
            <a:r>
              <a:rPr lang="en-US" altLang="ko-KR" dirty="0"/>
              <a:t> </a:t>
            </a:r>
            <a:r>
              <a:rPr lang="ko-KR" altLang="en-US" dirty="0" err="1"/>
              <a:t>버텍스와</a:t>
            </a:r>
            <a:r>
              <a:rPr lang="ko-KR" altLang="en-US" dirty="0"/>
              <a:t> 픽셀 </a:t>
            </a:r>
            <a:r>
              <a:rPr lang="ko-KR" altLang="en-US" dirty="0" err="1"/>
              <a:t>쉐이더가</a:t>
            </a:r>
            <a:r>
              <a:rPr lang="ko-KR" altLang="en-US" dirty="0"/>
              <a:t> 필수적인 개념입니다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무시해도 되는 개념 나머지 </a:t>
            </a:r>
            <a:r>
              <a:rPr lang="ko-KR" altLang="en-US" dirty="0" err="1"/>
              <a:t>쉐이더들은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근대 그래픽 프로그래밍에 최적화와 속력의 향상을 위해서 만들어진 단계들입니다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많은 빛 더 많은 오브젝트를 그리기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단순한 반복작업을 더 많고 더 빠르게 하기 위해서 만들어진 단계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64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BFFE8-706D-48CC-000B-692C24B34C82}"/>
              </a:ext>
            </a:extLst>
          </p:cNvPr>
          <p:cNvSpPr txBox="1"/>
          <p:nvPr/>
        </p:nvSpPr>
        <p:spPr>
          <a:xfrm>
            <a:off x="162962" y="353086"/>
            <a:ext cx="117242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쉐이더는</a:t>
            </a:r>
            <a:r>
              <a:rPr lang="ko-KR" altLang="en-US" dirty="0"/>
              <a:t> 점을 공간변환하기 위해서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인풋어셈블러</a:t>
            </a:r>
            <a:r>
              <a:rPr lang="ko-KR" altLang="en-US" dirty="0"/>
              <a:t> 단계에서 점을 </a:t>
            </a:r>
            <a:r>
              <a:rPr lang="ko-KR" altLang="en-US" dirty="0" err="1"/>
              <a:t>만들때</a:t>
            </a:r>
            <a:r>
              <a:rPr lang="ko-KR" altLang="en-US" dirty="0"/>
              <a:t> 보통 </a:t>
            </a:r>
            <a:r>
              <a:rPr lang="en-US" altLang="ko-KR" dirty="0"/>
              <a:t>1</a:t>
            </a:r>
            <a:r>
              <a:rPr lang="ko-KR" altLang="en-US" dirty="0"/>
              <a:t>크기로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위치를 </a:t>
            </a:r>
            <a:r>
              <a:rPr lang="en-US" altLang="ko-KR" dirty="0"/>
              <a:t>0,0,0</a:t>
            </a:r>
            <a:r>
              <a:rPr lang="ko-KR" altLang="en-US" dirty="0"/>
              <a:t>을 기준으로</a:t>
            </a:r>
            <a:endParaRPr lang="en-US" altLang="ko-KR" dirty="0"/>
          </a:p>
          <a:p>
            <a:r>
              <a:rPr lang="ko-KR" altLang="en-US" dirty="0"/>
              <a:t>크기를 </a:t>
            </a:r>
            <a:r>
              <a:rPr lang="en-US" altLang="ko-KR" dirty="0"/>
              <a:t>1,1,1</a:t>
            </a:r>
            <a:r>
              <a:rPr lang="ko-KR" altLang="en-US" dirty="0"/>
              <a:t>크기로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이유가 뭐냐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2B9C8-3683-B026-E4E3-93FD5CD2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892"/>
            <a:ext cx="641122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EB453-FF81-F937-787E-1C53AD05F114}"/>
              </a:ext>
            </a:extLst>
          </p:cNvPr>
          <p:cNvSpPr txBox="1"/>
          <p:nvPr/>
        </p:nvSpPr>
        <p:spPr>
          <a:xfrm>
            <a:off x="162962" y="353086"/>
            <a:ext cx="11724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점들을 변환해야 하기 때문입니다</a:t>
            </a:r>
            <a:r>
              <a:rPr lang="en-US" altLang="ko-KR" dirty="0"/>
              <a:t>. </a:t>
            </a:r>
            <a:r>
              <a:rPr lang="ko-KR" altLang="en-US" dirty="0"/>
              <a:t>변환해야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에서도 그랬다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아래와 같은 위치 변환을 통해서 화면 안에 나오게 만들어야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아래와 같이 </a:t>
            </a:r>
            <a:r>
              <a:rPr lang="ko-KR" altLang="en-US" dirty="0" err="1"/>
              <a:t>변환해줬어야</a:t>
            </a:r>
            <a:r>
              <a:rPr lang="ko-KR" altLang="en-US" dirty="0"/>
              <a:t> 화면에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Vertex buffer</a:t>
            </a:r>
            <a:r>
              <a:rPr lang="ko-KR" altLang="en-US" dirty="0"/>
              <a:t>를 통해서 점은 넣어줬다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 점을 내가 원하는 위치에 </a:t>
            </a:r>
            <a:r>
              <a:rPr lang="ko-KR" altLang="en-US" dirty="0" err="1"/>
              <a:t>랜더링하려면</a:t>
            </a:r>
            <a:r>
              <a:rPr lang="ko-KR" altLang="en-US" dirty="0"/>
              <a:t> 행렬을 곱해줘야 위치를 </a:t>
            </a:r>
            <a:r>
              <a:rPr lang="ko-KR" altLang="en-US" dirty="0" err="1"/>
              <a:t>변화시킬수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다이렉트</a:t>
            </a:r>
            <a:r>
              <a:rPr lang="en-US" altLang="ko-KR" dirty="0"/>
              <a:t>x11</a:t>
            </a:r>
            <a:r>
              <a:rPr lang="ko-KR" altLang="en-US" dirty="0"/>
              <a:t>을 배우기 위해서 행렬을 </a:t>
            </a:r>
            <a:r>
              <a:rPr lang="ko-KR" altLang="en-US" dirty="0" err="1"/>
              <a:t>배우는게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근본적으로 행렬을 곱하는 과정이 없으면 모니터에 어떠한 점의 집합을 </a:t>
            </a:r>
            <a:r>
              <a:rPr lang="ko-KR" altLang="en-US" dirty="0" err="1"/>
              <a:t>랜더링</a:t>
            </a:r>
            <a:r>
              <a:rPr lang="ko-KR" altLang="en-US" dirty="0"/>
              <a:t> 한다는 것 자체가 불가능하니까</a:t>
            </a:r>
            <a:endParaRPr lang="en-US" altLang="ko-KR" dirty="0"/>
          </a:p>
          <a:p>
            <a:r>
              <a:rPr lang="ko-KR" altLang="en-US" dirty="0"/>
              <a:t>알아야 한다는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그 단계가 무조건 있어야 하는데</a:t>
            </a:r>
            <a:r>
              <a:rPr lang="en-US" altLang="ko-KR" dirty="0"/>
              <a:t>. </a:t>
            </a:r>
            <a:r>
              <a:rPr lang="ko-KR" altLang="en-US" dirty="0"/>
              <a:t>그게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쉐이더입니다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8BD4E-0480-6974-2000-FBFCE625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0" y="2045377"/>
            <a:ext cx="10422368" cy="10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14DAF-5883-3E43-8D5A-2DEECAF40432}"/>
              </a:ext>
            </a:extLst>
          </p:cNvPr>
          <p:cNvSpPr txBox="1"/>
          <p:nvPr/>
        </p:nvSpPr>
        <p:spPr>
          <a:xfrm>
            <a:off x="162962" y="353086"/>
            <a:ext cx="11724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내가 함수를 짜서 </a:t>
            </a:r>
            <a:r>
              <a:rPr lang="ko-KR" altLang="en-US" dirty="0" err="1"/>
              <a:t>넣어줌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버텍스</a:t>
            </a:r>
            <a:r>
              <a:rPr lang="ko-KR" altLang="en-US" dirty="0"/>
              <a:t> 버퍼에서 날아온 점의 위치를 </a:t>
            </a:r>
            <a:r>
              <a:rPr lang="en-US" altLang="ko-KR" dirty="0" err="1"/>
              <a:t>worldviewprojection</a:t>
            </a:r>
            <a:r>
              <a:rPr lang="ko-KR" altLang="en-US" dirty="0"/>
              <a:t>을 곱해줘야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결론 </a:t>
            </a:r>
            <a:r>
              <a:rPr lang="en-US" altLang="ko-KR" dirty="0"/>
              <a:t>=&gt; float4</a:t>
            </a:r>
            <a:r>
              <a:rPr lang="ko-KR" altLang="en-US" dirty="0"/>
              <a:t>로 날아온 점을 </a:t>
            </a:r>
            <a:r>
              <a:rPr lang="ko-KR" altLang="en-US" dirty="0" err="1"/>
              <a:t>버텍스쉐이더</a:t>
            </a:r>
            <a:r>
              <a:rPr lang="ko-KR" altLang="en-US" dirty="0"/>
              <a:t> 내부에서 내가 지정해준</a:t>
            </a:r>
            <a:r>
              <a:rPr lang="en-US" altLang="ko-KR" dirty="0"/>
              <a:t> </a:t>
            </a:r>
            <a:r>
              <a:rPr lang="en-US" altLang="ko-KR" dirty="0" err="1"/>
              <a:t>worldviewprojection</a:t>
            </a:r>
            <a:r>
              <a:rPr lang="ko-KR" altLang="en-US" dirty="0"/>
              <a:t>이랑 곱해서 </a:t>
            </a:r>
            <a:r>
              <a:rPr lang="ko-KR" altLang="en-US" dirty="0" err="1"/>
              <a:t>리턴해주는</a:t>
            </a:r>
            <a:r>
              <a:rPr lang="ko-KR" altLang="en-US" dirty="0"/>
              <a:t> 함수를 짜줘야 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 이걸 짜는데 </a:t>
            </a:r>
            <a:r>
              <a:rPr lang="en-US" altLang="ko-KR" dirty="0"/>
              <a:t>C++</a:t>
            </a:r>
            <a:r>
              <a:rPr lang="ko-KR" altLang="en-US" dirty="0"/>
              <a:t>을 사용하지 않고 </a:t>
            </a:r>
            <a:r>
              <a:rPr lang="en-US" altLang="ko-KR" dirty="0"/>
              <a:t>HLSL</a:t>
            </a:r>
            <a:r>
              <a:rPr lang="ko-KR" altLang="en-US" dirty="0"/>
              <a:t>이라는 언어를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여러분들은 </a:t>
            </a:r>
            <a:r>
              <a:rPr lang="en-US" altLang="ko-KR" dirty="0" err="1"/>
              <a:t>c++</a:t>
            </a:r>
            <a:r>
              <a:rPr lang="ko-KR" altLang="en-US" dirty="0"/>
              <a:t>의 초급자기 때문에 그 지식에 기반해서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en-US" altLang="ko-KR" dirty="0"/>
              <a:t>HLSL</a:t>
            </a:r>
            <a:r>
              <a:rPr lang="ko-KR" altLang="en-US" dirty="0"/>
              <a:t>을 알아 보도록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14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498</Words>
  <Application>Microsoft Office PowerPoint</Application>
  <PresentationFormat>와이드스크린</PresentationFormat>
  <Paragraphs>116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181</cp:revision>
  <dcterms:created xsi:type="dcterms:W3CDTF">2023-07-10T05:32:34Z</dcterms:created>
  <dcterms:modified xsi:type="dcterms:W3CDTF">2023-08-18T05:38:26Z</dcterms:modified>
</cp:coreProperties>
</file>