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43" r:id="rId2"/>
    <p:sldId id="344" r:id="rId3"/>
    <p:sldId id="345" r:id="rId4"/>
    <p:sldId id="346" r:id="rId5"/>
    <p:sldId id="347" r:id="rId6"/>
    <p:sldId id="348" r:id="rId7"/>
    <p:sldId id="349" r:id="rId8"/>
    <p:sldId id="350" r:id="rId9"/>
    <p:sldId id="351" r:id="rId10"/>
    <p:sldId id="341" r:id="rId11"/>
    <p:sldId id="34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6242" autoAdjust="0"/>
  </p:normalViewPr>
  <p:slideViewPr>
    <p:cSldViewPr snapToGrid="0">
      <p:cViewPr>
        <p:scale>
          <a:sx n="100" d="100"/>
          <a:sy n="100" d="100"/>
        </p:scale>
        <p:origin x="13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B677B-AFF8-454F-9F78-897EFE0865B5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55224-54B1-4AE6-AB0A-9603B8A7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701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A8A70-4DC7-3B8D-AAF4-9E1AE73DA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220AE7-5FB6-00D8-1602-BA9B006DC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5B446-9E59-A9D0-97E8-7C07A509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D0A24-48D4-DCF5-EBDD-81676B2F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73037-92EB-E3AC-0FAC-B8B8775E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4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C4009-507B-8C31-5EAE-C77BB7FD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3F8BB0-6996-2B8F-06B5-53065AA08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187F5-1993-B195-2EF1-47928B8B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74927F-1C9B-D3A9-96B8-31662A35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04477-A632-F8B9-B91A-A694F219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94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92C37E-6BF8-61AD-AE05-E7845CC2E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21061E-64D6-6D78-82C4-75001031B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204421-8459-3329-D2B0-0E8918952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BB8B54-BF0A-DCB8-39B5-8D2528F4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C17A2-6060-B758-FF4A-E1EAD3BC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5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47B8F-2AB1-2B2F-DA57-5A1A7003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A32F-6262-A7D6-51A2-C61953273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776F7A-80E3-2FA8-21B0-37CF6E8F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8495D6-CDDB-5DCF-AA6D-4130330C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EB830-56EF-3265-DFBE-C3A04A7E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79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6653F-2815-913C-F51D-BC4953A0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47943A-D390-C2C8-AAB7-C79B2D9E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06281-E3DE-2543-DFA5-9CFD82D0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32A04-A0D5-3BA2-26C0-979FD933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C1514-37F4-6D70-15AA-7FA78B4E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7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F8BDD-A187-36F3-6D28-20A4CACD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FA4BB-372E-B1B2-7B83-2052D274F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1A4CFE-B6C9-B1DF-1980-E459ADD4E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59C814-9127-B87C-9C36-6871B64F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BA9A1C-C3A1-8D41-994A-2CCE923ED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C20EB6-9A1C-FB65-A770-FCA1CE82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86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61A14-D24A-74C6-75F7-0972131FF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5E9FB0-7895-4966-FEC9-A342A950D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2F6EB0-76F7-74CE-992C-4BED5559E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F3A799-BF76-A5BA-A766-F6D59A0D1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50A76E-5E5E-DDD6-8E3D-35CCBB353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1A685F-1E17-BAF5-A5CC-BEA6B6A2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8346DE-F77E-9C71-5BD1-ABBC0304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4B1BCE-8FED-4955-BEFE-7333BC75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1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E159E-4751-1EFD-F7E7-97BA64D1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D5201F-D969-E8C1-90E1-9173AB18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64D1B6-B3A9-A178-AF5F-27F8942B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65D5E0-4B2A-E609-3E14-9EEA43F5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43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D17E6A-C759-98E0-03A6-437E031B2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A95E6A-72C6-1CE3-A861-0FE2457E2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31C169-66E5-8422-1736-AF20126D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8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9AE03-CFA9-D5D5-4329-BD7015F1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7DF69-81C5-D879-72B3-E99B7F068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9889D0-4027-8FA0-67B0-A836148FA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96F84A-5FE8-CB6D-2CAB-243FD315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1219DB-347E-CD9E-8553-0C4B9A30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37F81E-60DD-4F64-E59B-175AA824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10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3EEA7-A32A-6026-EA9D-25F501FA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7A3593-ABF1-0CF2-6BB9-3A5612869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DDA653-B089-76F0-AEAC-93274617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BF16F6-43E7-BB65-AB60-820893FF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FD916D-A7FC-F1FE-4DE2-25F9E827B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AD4171-7060-543E-FD96-8991B2C6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4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FAB3EE-FBF8-3208-B42D-DC699BC9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98DFF9-ED65-E77D-4279-C6962D4A3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BC0660-3B0B-E0A3-9F48-1FCC43096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98437-31E6-436A-A165-AE491B949F77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7A972-73A5-9242-004F-000ED3699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437ED-90EA-7968-B32B-D2D6C0120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38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E5F2603-764D-18D7-C753-896AB128A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69" y="950956"/>
            <a:ext cx="6087325" cy="11717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24B823-C566-764A-2170-370D530FA12D}"/>
              </a:ext>
            </a:extLst>
          </p:cNvPr>
          <p:cNvSpPr txBox="1"/>
          <p:nvPr/>
        </p:nvSpPr>
        <p:spPr>
          <a:xfrm>
            <a:off x="371192" y="262550"/>
            <a:ext cx="554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GameEngineShader</a:t>
            </a:r>
            <a:r>
              <a:rPr lang="ko-KR" altLang="en-US" dirty="0"/>
              <a:t>에 다음과 같은 함수를 만들었다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78F24A-9819-B281-8E5B-4522C96F1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49" y="4863576"/>
            <a:ext cx="9345329" cy="165758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A632533-4FFB-6C9C-3889-117AA399C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006" y="3782086"/>
            <a:ext cx="5096586" cy="8668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E42B79-FBB2-B040-9A91-069050059301}"/>
              </a:ext>
            </a:extLst>
          </p:cNvPr>
          <p:cNvSpPr txBox="1"/>
          <p:nvPr/>
        </p:nvSpPr>
        <p:spPr>
          <a:xfrm>
            <a:off x="525244" y="3123803"/>
            <a:ext cx="5570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GameEngineFile</a:t>
            </a:r>
            <a:r>
              <a:rPr lang="ko-KR" altLang="en-US" dirty="0"/>
              <a:t>에는 파일 로드를 위한 다음과 같은 </a:t>
            </a:r>
            <a:endParaRPr lang="en-US" altLang="ko-KR" dirty="0"/>
          </a:p>
          <a:p>
            <a:r>
              <a:rPr lang="ko-KR" altLang="en-US" dirty="0"/>
              <a:t>함수를 만들었다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9348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5515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1541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2DC2755-C798-D73D-EA3A-0BCEF1731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44" y="2058931"/>
            <a:ext cx="6087325" cy="204816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BD951D5-6F62-B976-8DEC-188DB4358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72" y="903084"/>
            <a:ext cx="5096586" cy="8668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52C032-C84B-9208-F965-4371203302A7}"/>
              </a:ext>
            </a:extLst>
          </p:cNvPr>
          <p:cNvSpPr txBox="1"/>
          <p:nvPr/>
        </p:nvSpPr>
        <p:spPr>
          <a:xfrm>
            <a:off x="434710" y="244801"/>
            <a:ext cx="699262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GameEngineFile</a:t>
            </a:r>
            <a:r>
              <a:rPr lang="ko-KR" altLang="en-US" dirty="0"/>
              <a:t>에는 파일의 크기를 </a:t>
            </a:r>
            <a:r>
              <a:rPr lang="ko-KR" altLang="en-US" dirty="0" err="1"/>
              <a:t>알수</a:t>
            </a:r>
            <a:r>
              <a:rPr lang="ko-KR" altLang="en-US" dirty="0"/>
              <a:t> 있는 기능을 만들고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파일을 읽어드리기 위한 버퍼인 </a:t>
            </a:r>
            <a:r>
              <a:rPr lang="en-US" altLang="ko-KR" dirty="0" err="1"/>
              <a:t>GameEngineSerializer</a:t>
            </a:r>
            <a:r>
              <a:rPr lang="ko-KR" altLang="en-US" dirty="0"/>
              <a:t>를 만들었다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6397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186EAB2-D2CF-248D-E04B-AD8C34356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70" y="890268"/>
            <a:ext cx="9850225" cy="52585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95AA83-D4D6-4743-E970-57686000DA40}"/>
              </a:ext>
            </a:extLst>
          </p:cNvPr>
          <p:cNvSpPr txBox="1"/>
          <p:nvPr/>
        </p:nvSpPr>
        <p:spPr>
          <a:xfrm>
            <a:off x="434710" y="244801"/>
            <a:ext cx="9937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GameEngineFile</a:t>
            </a:r>
            <a:r>
              <a:rPr lang="en-US" altLang="ko-KR" dirty="0"/>
              <a:t> </a:t>
            </a:r>
            <a:r>
              <a:rPr lang="ko-KR" altLang="en-US" dirty="0"/>
              <a:t>시작하면 파일을 오픈하고 파일의 내용을 </a:t>
            </a:r>
            <a:r>
              <a:rPr lang="en-US" altLang="ko-KR" dirty="0"/>
              <a:t>String</a:t>
            </a:r>
            <a:r>
              <a:rPr lang="ko-KR" altLang="en-US" dirty="0"/>
              <a:t>으로 변환하여 가지고 있는다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그 내용을 기반으로 함수명을 찾아내어 자동으로 </a:t>
            </a:r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쉐이더를</a:t>
            </a:r>
            <a:r>
              <a:rPr lang="ko-KR" altLang="en-US" dirty="0"/>
              <a:t> 변환한다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9826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53658D0-6ADA-DFC0-4C06-780D5B45D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37" y="933102"/>
            <a:ext cx="10050278" cy="24958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17B0EA-4787-74A2-0CA6-C0109FF52D20}"/>
              </a:ext>
            </a:extLst>
          </p:cNvPr>
          <p:cNvSpPr txBox="1"/>
          <p:nvPr/>
        </p:nvSpPr>
        <p:spPr>
          <a:xfrm>
            <a:off x="434710" y="244801"/>
            <a:ext cx="371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랜더러에서</a:t>
            </a:r>
            <a:r>
              <a:rPr lang="ko-KR" altLang="en-US" dirty="0"/>
              <a:t> 다음과 같이 세팅한다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6937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B118B3C-84E3-F5F4-F33E-69753EE87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37" y="673100"/>
            <a:ext cx="10703809" cy="55850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478827-4DD7-4428-6173-9711E3434314}"/>
              </a:ext>
            </a:extLst>
          </p:cNvPr>
          <p:cNvSpPr txBox="1"/>
          <p:nvPr/>
        </p:nvSpPr>
        <p:spPr>
          <a:xfrm>
            <a:off x="434710" y="244801"/>
            <a:ext cx="5753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인풋 어셈블러를 만들기 위해서 다음과 같이 처리한다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0318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E2A704-4CEA-0EE3-A5E8-C617C2469562}"/>
              </a:ext>
            </a:extLst>
          </p:cNvPr>
          <p:cNvSpPr txBox="1"/>
          <p:nvPr/>
        </p:nvSpPr>
        <p:spPr>
          <a:xfrm>
            <a:off x="434710" y="244801"/>
            <a:ext cx="8276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레이아웃을 만들기 위해서는 </a:t>
            </a:r>
            <a:r>
              <a:rPr lang="ko-KR" altLang="en-US" dirty="0" err="1"/>
              <a:t>버텍스의</a:t>
            </a:r>
            <a:r>
              <a:rPr lang="ko-KR" altLang="en-US" dirty="0"/>
              <a:t> 정보를 처리할 존재가 필요하기 때문에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다음과 같은 </a:t>
            </a:r>
            <a:r>
              <a:rPr lang="en-US" altLang="ko-KR" dirty="0"/>
              <a:t>2</a:t>
            </a:r>
            <a:r>
              <a:rPr lang="ko-KR" altLang="en-US" dirty="0"/>
              <a:t>개의 클래스를 만들고 내일 사용해본다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772ACE-FBF0-3A78-795A-36C430CA4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57" y="1237917"/>
            <a:ext cx="8297433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433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8327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9997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429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3170</TotalTime>
  <Words>88</Words>
  <Application>Microsoft Office PowerPoint</Application>
  <PresentationFormat>와이드스크린</PresentationFormat>
  <Paragraphs>25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조해근 chcjsdud</dc:creator>
  <cp:lastModifiedBy>chcjsdud 조해근</cp:lastModifiedBy>
  <cp:revision>186</cp:revision>
  <dcterms:created xsi:type="dcterms:W3CDTF">2023-07-10T05:32:34Z</dcterms:created>
  <dcterms:modified xsi:type="dcterms:W3CDTF">2023-08-17T07:39:32Z</dcterms:modified>
</cp:coreProperties>
</file>