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49" r:id="rId2"/>
    <p:sldId id="350" r:id="rId3"/>
    <p:sldId id="352" r:id="rId4"/>
    <p:sldId id="353" r:id="rId5"/>
    <p:sldId id="354" r:id="rId6"/>
    <p:sldId id="362" r:id="rId7"/>
    <p:sldId id="355" r:id="rId8"/>
    <p:sldId id="356" r:id="rId9"/>
    <p:sldId id="357" r:id="rId10"/>
    <p:sldId id="363" r:id="rId11"/>
    <p:sldId id="364" r:id="rId12"/>
    <p:sldId id="367" r:id="rId13"/>
    <p:sldId id="365" r:id="rId14"/>
    <p:sldId id="366" r:id="rId15"/>
    <p:sldId id="358" r:id="rId16"/>
    <p:sldId id="359" r:id="rId17"/>
    <p:sldId id="360" r:id="rId18"/>
    <p:sldId id="361" r:id="rId19"/>
    <p:sldId id="351" r:id="rId20"/>
    <p:sldId id="341" r:id="rId21"/>
    <p:sldId id="34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6242" autoAdjust="0"/>
  </p:normalViewPr>
  <p:slideViewPr>
    <p:cSldViewPr snapToGrid="0">
      <p:cViewPr>
        <p:scale>
          <a:sx n="75" d="100"/>
          <a:sy n="75" d="100"/>
        </p:scale>
        <p:origin x="227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5:38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5537 233 24575,'-7'-1'0,"0"1"0,0-1 0,0-1 0,0 0 0,0 1 0,-10-6 0,-21-5 0,-265-42 0,107 24 0,-91-18 0,-362-15 0,-1097 52-704,1073 16 539,-828-4 1034,1498-1-869,0 0 0,0 0 0,0 1 0,0-1 0,0 1 0,0 0 0,0 0 0,0 0 0,0 1 0,0-1 0,1 1 0,-1-1 0,0 1 0,1 0 0,-1 0 0,1 0 0,0 0 0,0 1 0,0-1 0,0 1 0,0-1 0,0 1 0,1-1 0,-1 1 0,1 0 0,0 0 0,0 0 0,0 0 0,-1 6 0,-2 9 0,0 1 0,2 0 0,0 35 0,1-33 0,-2 734 0,7-407 0,-5-102 0,5 285 0,5-363 0,34 189 0,-28-275 0,32 101 0,-45-177 0,1 0 0,-1 0 0,2 0 0,-1-1 0,0 1 0,1-1 0,0 1 0,0-1 0,1-1 0,7 7 0,56 37 0,-52-39 0,0 1 0,-1 1 0,17 16 0,-9-2 0,0 2 0,-2 0 0,-1 1 0,26 49 0,51 132 0,-37-74 0,-57-131 0,0 1 0,-1 0 0,1-1 0,1 1 0,-1-1 0,1 0 0,-1 0 0,1-1 0,0 1 0,1-1 0,-1 0 0,1 0 0,-1 0 0,1 0 0,0-1 0,0 0 0,0 0 0,0 0 0,0-1 0,1 0 0,-1 0 0,11 1 0,6-1 0,1-2 0,0 0 0,0-1 0,26-7 0,-16 4 0,383-45 0,570 5 0,1995 44-913,-1325 4 780,-1566-3 203,366-16 906,-444 15-976,0-1 0,0 0 0,0-1 0,-1 0 0,1-1 0,0 0 0,19-11 0,-25 11 0,-1 0 0,1 0 0,-1-1 0,0 0 0,0 0 0,0 0 0,-1 0 0,0-1 0,0 0 0,0 0 0,-1 0 0,0 0 0,0-1 0,4-12 0,26-106 0,25-198 0,-51 275 0,86-1036 0,-85-5 0,-9 914 0,1 132 0,-5-133 0,3 154 0,-1-1 0,-1 0 0,-1 1 0,0 0 0,-14-31 0,17 49 0,0 0 0,0 1 0,0-1 0,-1 1 0,1 0 0,-1-1 0,0 1 0,0 0 0,0 1 0,0-1 0,0 1 0,-1-1 0,1 1 0,-1 0 0,0 0 0,1 0 0,-1 1 0,0-1 0,0 1 0,-6-1 0,-7-1 0,1 2 0,-1 0 0,-32 2 0,27 0 0,-269 20 0,34-1 0,-1576 2-758,1285-25 639,-949 2-515,1481 1-6046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6:18:42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830 0 24575,'-47'3'0,"1"2"0,-71 16 0,24-4 0,-317 66 0,389-78-455,1 1 0,-35 17 0,34-12-6371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6:18:4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2433 0 24575,'-2111'0'0,"2092"2"0,0 0 0,0 0 0,0 2 0,-25 8 0,25-6 0,0-1 0,0-1 0,0-1 0,-26 2 0,-17-6-1365,44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6:18:50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3047 389 24575,'-141'-6'0,"-183"-33"0,189 19 0,-168-19 0,-664-107 0,750 97 0,106 21 0,-1 5 0,-122-9 0,30 34 73,142 2-552,-1-3-1,-83-10 1,119 4-6347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6:19:0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3060 388 24575,'-12'-2'0,"0"0"0,0 0 0,0-1 0,1-1 0,-1 0 0,1 0 0,-21-12 0,-23-9 0,-53-10 0,-123-23 0,-118-6 0,65 15 0,125 18 0,-163-34 0,264 56 0,-1 1 0,-1 4 0,1 2 0,-60 5 0,-3 0 0,-816-3-1365,916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6:19:36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3049 998 24575,'-24'-2'0,"1"-2"0,0 0 0,1-2 0,-1 0 0,1-2 0,-23-10 0,18 8 0,-604-241 0,23 8 0,373 147 0,-175-60 0,358 142 0,-89-11 0,61 13 0,-121-27 0,140 25 0,-62-22 0,-8-3 0,105 34-341,1 1 0,0 1-1,-45 0 1,50 4-6485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6:25:47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2665 2578 24575,'-2'-5'0,"0"1"0,1-1 0,-2 1 0,1-1 0,0 1 0,-1 0 0,0 0 0,0 0 0,0 0 0,-1 0 0,1 1 0,-1-1 0,-7-4 0,2 0 0,-108-98 0,-158-157 0,-147-208 0,334 375 0,-150-128 0,-120-62 0,334 268 0,-35-33 0,2-3 0,-81-99 0,93 100 0,-1-4 0,29 35 0,0 0 0,-25-22 0,-60-39 0,77 65 0,0 0 0,2-1 0,1-2 0,0 0 0,2-1 0,-36-50 0,47 57-6,-2 1 0,1 0-1,-2 0 1,0 1 0,-27-22 0,-76-47 165,80 59-654,1-1-1,-43-39 0,60 46-6330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6:27:5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4981 206 24575,'-4525'0'0,"4505"0"0,1 1 0,-1 0 0,1 2 0,0 0 0,0 1 0,0 1 0,0 1 0,1 0 0,-25 14 0,28-12 0,1 1 0,0 1 0,0 1 0,1 0 0,1 0 0,0 1 0,0 1 0,1 0 0,1 1 0,0 0 0,-9 18 0,5-5 0,1 2 0,2-1 0,0 2 0,2-1 0,1 1 0,2 1 0,0-1 0,2 1 0,2 0 0,2 58 0,1-62 0,8 126 0,-7-136 0,1-1 0,0 0 0,1-1 0,1 1 0,1-1 0,0 0 0,9 17 0,-8-23 0,-1 0 0,1-1 0,0 0 0,1-1 0,0 0 0,0 0 0,1 0 0,-1-1 0,1 0 0,1-1 0,-1 0 0,18 6 0,-1-2 0,0-1 0,1-1 0,49 7 0,88-1 0,195-9 0,-218-5 0,4701-5-2903,-3787 62 2969,-641-20 1240,417 52 225,-454-36-1531,443 3 0,655-81 0,-1055-31 0,38-3 0,-132 53 0,91-6 0,-329 6 0,0-4 0,145-39 0,-219 46 0,1 0 0,-1-2 0,0 1 0,0-2 0,21-13 0,-27 14 0,0 0 0,-1-1 0,0 0 0,0 0 0,-1 0 0,0-1 0,0 0 0,-1 0 0,8-15 0,-5 5 0,-1 0 0,-1-1 0,0 1 0,-1-1 0,-1 0 0,1-23 0,1-120 0,-4 50 0,5 5 0,12-277 0,-19 370 0,0-1 0,-1 1 0,-1 0 0,0 0 0,-1 0 0,-5-19 0,6 28 0,0 0 0,-1 0 0,1 0 0,-1 0 0,0 0 0,0 1 0,-1-1 0,1 1 0,-1 0 0,0 0 0,0 0 0,0 0 0,-1 1 0,1 0 0,-1 0 0,0 0 0,0 0 0,0 1 0,-9-3 0,-16-2 0,0 2 0,0 1 0,-1 2 0,1 1 0,-57 5 0,16-2 0,-2929 9-521,1821-13 396,-3037 2 771,4160-3-919,-1-3 0,1-2 0,0-3 0,-57-18 0,82 21-6553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6:27:26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24575,'0'1'0,"1"1"0,-1-1 0,0 0 0,1 0 0,-1 0 0,1 0 0,-1 0 0,1 0 0,-1 0 0,1 0 0,0 0 0,0 0 0,-1-1 0,1 1 0,0 0 0,0 0 0,0 0 0,0-1 0,0 1 0,0-1 0,0 1 0,0-1 0,0 1 0,2 0 0,33 9 0,-28-9 0,63 13 0,1-3 0,86 2 0,155-11 0,-176-3 0,2051-1 0,-1316 56-177,-10 66-184,359 34 41,-226-116 553,2-44 178,-214-1-245,-85 9-116,763-5-52,-946-15 2,-128 3 0,-206-4 0,-125 10 0,86-1 0,-29 9 0,127 4 0,-236-2 0,0-1 0,0 0 0,0 1 0,0 0 0,0 0 0,0 0 0,0 1 0,0-1 0,0 1 0,0 0 0,-1 0 0,1 0 0,-1 1 0,0-1 0,1 1 0,-1 0 0,0-1 0,-1 2 0,1-1 0,0 0 0,-1 0 0,0 1 0,0-1 0,0 1 0,0 0 0,1 4 0,2 9 0,-1 0 0,-1 1 0,0 0 0,-1 0 0,-1 19 0,-1-24 0,5 665-10,-8-418-242,-2 4766-4402,6-3287 3628,-1-1683 1100,0 149 1973,-29 236 1,27-429-1878,0 0 0,0 1 0,-1-2 0,-1 1 1,0 0-1,0-1 0,-1 1 0,-7 11 1,8-19-159,1 1 1,-1 0 0,0-1-1,0 0 1,0 0 0,-1 0 0,1 0-1,-1-1 1,0 0 0,0 0-1,0 0 1,0 0 0,-1-1 0,1 0-1,-1 0 1,1 0 0,-1-1 0,-9 1-1,-63 4-12,-141-7 0,102-3 0,-2455-2-456,1437 8-21,-543-2-234,-1725 0-2208,1133 0 7131,2161-2-4124,1-4 0,0-6-1,-131-30 1,156 24-88,23 6 0,0-2 0,-61-24 0,116 36 0,0 0 0,1-1 0,-1 1 0,1-1 0,-1 0 0,1-1 0,0 1 0,0-1 0,1 1 0,-1-1 0,1 0 0,0-1 0,0 1 0,0-1 0,0 1 0,1-1 0,0 0 0,0 1 0,0-1 0,1 0 0,-2-8 0,0-7 0,0-1 0,2 0 0,1 1 0,2-25 0,-1 8 0,6-1252 0,-3 191 0,29 385 0,-1 67 0,-26-614 0,-7 931 0,-1 178 0,-7 0 0,-50-266 0,30 255 0,-15-308 0,42-169 0,5 299 0,-3-498-1365,0 795-5461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6:35:00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4124 1181 24575,'0'-4'0,"-1"-1"0,0 1 0,0 0 0,-1 0 0,1-1 0,-1 1 0,0 0 0,0 1 0,0-1 0,-1 0 0,1 0 0,-1 1 0,0 0 0,0-1 0,0 1 0,0 0 0,-1 1 0,1-1 0,-8-4 0,-5-3 0,0 1 0,0 1 0,-25-9 0,-60-17 0,-1 4 0,-146-23 0,-218 5 0,-570 46 0,954 8 0,0 3 0,-135 32 0,167-27 0,0 2 0,2 2 0,0 3 0,1 1 0,-62 40 0,90-47 0,0 0 0,0 1 0,2 1 0,0 1 0,1 0 0,0 1 0,2 1 0,0 0 0,2 1 0,0 1 0,-16 40 0,9-8 0,2 1 0,2 1 0,-14 106 0,17-38 0,10 247 0,3-351 0,0 0 0,2 0 0,0 0 0,1 0 0,1-1 0,1 0 0,0 0 0,2 0 0,0-1 0,1 0 0,1 0 0,1-1 0,0-1 0,1 0 0,1 0 0,27 25 0,-4-11 0,1-1 0,1-2 0,1-1 0,69 32 0,181 62 0,-186-85 0,124 24 0,116 6 0,-127-25 0,219 44-55,1948 389-740,-1055-209 795,-693-184 425,-488-74-283,0-6-1,194-24 1,-279 15-142,1-3 0,-1-2 0,95-35 0,-121 34 0,0-1 0,-1-2 0,-1-1 0,-1-2 0,-1-1 0,-1-2 0,30-29 0,-5-4 0,-4-2 0,-2-3 0,58-93 0,104-215 0,-211 368 0,148-304 0,-129 255 0,-2 0 0,-2-1 0,-2-1 0,7-68 0,-18 95 0,-2-1 0,-2 1 0,0 0 0,-1-1 0,-2 1 0,-1 0 0,0 0 0,-2 1 0,-1 0 0,-2 0 0,0 1 0,-1 0 0,-1 0 0,-2 2 0,0-1 0,-1 2 0,-1 0 0,-1 1 0,-1 0 0,-1 2 0,-1 0 0,-39-28 0,-19-5 0,-3 4 0,-1 3 0,-2 4 0,-155-52 0,-379-62 0,-1117-149-1404,21 3 289,1441 247 1071,-1580-322-423,1813 366 487,-497-96-198,423 89 915,-1 5 1,-198 7-1,275 6-643,1 3-1,0 1 1,1 1 0,0 2 0,0 2-1,0 1 1,2 2 0,0 2 0,0 0-1,-56 40 1,49-26-101,2 3 0,2 1 1,1 1-1,1 2 0,2 2 0,2 1 0,-39 65 0,-6 26 7,5 3 0,-78 209 0,112-239 0,5 2 0,4 1 0,6 0 0,-11 130 0,30-180 0,3-1 0,2 1 0,2-1 0,3 0 0,3 0 0,2 0 0,2-2 0,3 0 0,2 0 0,2-2 0,2 0 0,3-2 0,53 77 0,0-15 8,6-4 0,4-4 0,4-4 0,124 103-1,-56-71-183,6-8 0,193 109 0,-229-160 145,3-5 1,3-7-1,261 80 0,-210-92 39,1-9 1,293 26-1,895-38-1311,-814-51 1216,-3-25 0,666-143 0,-1145 175 101,833-177-655,-830 175 966,-1-4 1,-1-4-1,153-70 0,-207 82-219,0-1-1,-1-2 1,-1-1-1,-1-1 1,0-1-1,-1-1 1,-2-1-1,0-1 1,-1-1-1,-2-1 1,0-1-1,-2 0 1,27-56-1,-25 32-105,-2 0 0,-2-1 0,-3-1 0,-1-1 0,5-93 0,-13 57 0,-4-1 0,-20-148 0,3 130 0,-5 2 0,-5 0 0,-5 1 0,-3 3 0,-6 0 0,-85-151 0,64 149 0,-4 2 0,-4 4 0,-5 2 0,-4 4 0,-157-140 0,168 175-6,-3 3 0,-2 3 0,-2 3 0,-145-66 0,113 69 25,-2 5 0,-2 5 0,-129-24 0,58 28-57,-236-10-1,-187 32-449,270 25 423,-427 75 0,-323 120 91,1053-204-26,-319 66 0,-837 187 0,1134-247-10,7-2 48,1 1 0,-66 27 0,109-37-13,0 0 1,0 1 0,1-1 0,-1 1 0,1 0 0,0 0 0,-1 0 0,1 1 0,1-1 0,-1 1 0,0-1 0,1 1 0,0 0 0,0 0 0,0 0-1,0 1 1,1-1 0,-1 0 0,1 0 0,0 1 0,0 5 0,-1 11-49,0 0 0,2 0 0,3 28-1,-2-27 66,3 13-42,1 1 0,1-1 0,3 0 0,0-1 0,3 0 0,0-1 0,29 53 0,1-10 0,4-3 0,57 71 0,-35-62 0,3-3 0,152 131 0,192 111 0,-284-224 0,449 324-429,30-44 0,-319-228 429,6-12 0,7-14 0,4-13 0,332 72 0,270-11-88,-710-148 33,1-9 0,321-19 0,-432-3 42,0-4-1,-1-3 0,152-48 0,-183 42 15,0-2 0,-1-3-1,-2-2 1,-1-3 0,-1-1-1,64-54 1,-59 35 91,-3-3-1,-2-2 1,-3-2 0,-2-3 0,-3-1 0,-2-3-1,-4-1 1,-2-2 0,-4-1 0,30-86 0,-24 35-67,-4-1 0,-6-2 0,-5-1 1,-6-1-1,4-183 0,-21 184-25,-5 0 0,-5 0 0,-6 0 0,-36-145 0,28 185 0,-2 0 0,-5 2 0,-3 2 0,-3 1 0,-4 2 0,-92-135 0,69 133 0,-3 2 0,-3 3 0,-3 3 0,-3 4 0,-4 3 0,-2 3 0,-2 4 0,-3 3 0,-2 5 0,-2 3 0,-2 4 0,-2 4 0,-2 5 0,-1 3 0,-148-24 0,52 29-125,0 8 0,-301 13 0,-382 94-369,-101 108 613,252-44-1458,613-134-4763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5:39:08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24575,'6'122'0,"37"212"0,7 71 0,-45 567 0,-9-512 0,3-433 0,0-15 0,0 1 0,1 0 0,3 19 0,-3-30 0,0 0 0,1 1 0,-1-1 0,1 0 0,0 0 0,-1 0 0,1 0 0,0 0 0,0 0 0,0 0 0,1 0 0,-1 0 0,0 0 0,1 0 0,-1-1 0,1 1 0,0 0 0,0-1 0,-1 0 0,1 1 0,0-1 0,0 0 0,0 0 0,0 0 0,3 1 0,23 3 0,-1-2 0,1 0 0,0-2 0,50-3 0,-11-1 0,4292-3 0,-2489 8 0,-1865-2 0,-1 0 0,0 0 0,1 0 0,-1-1 0,0 0 0,1 0 0,-1 0 0,0 0 0,0-1 0,0 1 0,0-1 0,0 0 0,0 0 0,-1-1 0,1 1 0,-1-1 0,6-5 0,-3 1 0,-1 0 0,-1 0 0,1-1 0,-1 1 0,-1-1 0,1 0 0,-1 0 0,2-11 0,14-63 0,-4-2 0,-4 0 0,2-107 0,-9 115 0,6-94 0,42-471 0,-30 495 0,10-84 0,-28 183 0,-2-1 0,-8-85 0,6 128 0,-1 0 0,0 0 0,-1 0 0,1 0 0,-1 1 0,0-1 0,0 1 0,0-1 0,-1 1 0,0 0 0,0 0 0,0 0 0,-7-7 0,3 5 0,0 0 0,-1 0 0,0 1 0,0 0 0,0 0 0,-17-6 0,-5 1 0,-2 0 0,1 3 0,-42-5 0,-44 0 0,-170 4 0,195 8 0,-2889-1-696,1360 4 419,1004-26 1171,586 18-865,0-1 0,-32-10-1,39 9-29,0 1-1,0 0 1,-1 2 0,-32-1-1,-41 7-1363,77-2-5461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5:39:24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5318 55 24575,'-5'-4'0,"1"1"0,-1-1 0,-1 1 0,1 0 0,0 0 0,-1 1 0,0 0 0,1 0 0,-1 0 0,-8-1 0,-67-7 0,65 9 0,-658-11 0,436 14 0,-3931 0-131,4166-3 140,-1 1 0,1 0 0,-1 0 0,1 1-1,0-1 1,-1 1 0,1-1 0,-1 1 0,1 0 0,0 0 0,0 1 0,0-1 0,0 1 0,0-1 0,-4 4 0,5-3-10,1 1 0,-1-1 1,0 1-1,1 0 0,-1-1 1,1 1-1,0 0 0,0 0 1,0 0-1,0 0 0,1 0 1,-1 1-1,1-1 0,0 0 1,-1 0-1,2 5 0,2 28 1,2 0 0,1 0 0,2-1 0,20 59 0,-8-28 0,-11-36 0,14 45 0,-4 1 0,-2 0 0,7 104 0,-23 35 0,-1 1 0,0-214 0,1 1 0,-1-1 0,1 0 0,0 1 0,-1-1 0,1 0 0,0 0 0,0 1 0,1-1 0,-1 0 0,0 0 0,1 0 0,-1-1 0,1 1 0,-1 0 0,1 0 0,0-1 0,0 1 0,0-1 0,0 0 0,0 1 0,0-1 0,0 0 0,1 0 0,-1 0 0,0-1 0,0 1 0,1 0 0,-1-1 0,5 1 0,11 1 0,-1-1 0,1 0 0,25-3 0,-14 1 0,3792-6-877,-3116 32 810,28 1 940,-548-24-812,453-10-51,-609 6-10,1-1 0,0-1 0,-1-1 0,0-2 0,0-1 0,0-1 0,-1-1 0,-1-2 0,0-1 0,-1-1 0,0-1 0,40-31 0,-39 26 0,0 1 0,1 2 0,1 0 0,1 2 0,0 2 0,51-17 0,-36 18 0,1 2 0,0 1 0,1 3 0,51 0 0,421 5 0,104-3 0,-465-11 0,-135 11 0,-1-1 0,-1 0 0,1-2 0,40-18 0,-58 23 0,0 0 0,0-1 0,0 0 0,0 0 0,0 0 0,-1 0 0,1-1 0,-1 1 0,0-1 0,0 0 0,-1 0 0,1 0 0,-1 0 0,1 0 0,-1-1 0,-1 1 0,1-1 0,-1 1 0,0-1 0,2-7 0,-2-7 0,0-1 0,0 1 0,-6-37 0,2 9 0,0 13 0,0 0 0,-3-1 0,0 2 0,-3-1 0,0 1 0,-2 0 0,-28-56 0,34 81 0,-1 0 0,0 0 0,0 0 0,-1 1 0,0 0 0,0 0 0,0 1 0,-1 0 0,0 0 0,-1 1 0,1 0 0,-1 0 0,0 1 0,-16-6 0,-16-3 0,-1 1 0,-45-6 0,42 9 0,-494-94 0,-8 43 0,-752 50 0,783 14 0,-2051-3-1365,2539-1-5461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5:38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5537 233 24575,'-7'-1'0,"0"1"0,0-1 0,0-1 0,0 0 0,0 1 0,-10-6 0,-21-5 0,-265-42 0,107 24 0,-91-18 0,-362-15 0,-1097 52-704,1073 16 539,-828-4 1034,1498-1-869,0 0 0,0 0 0,0 1 0,0-1 0,0 1 0,0 0 0,0 0 0,0 0 0,0 1 0,0-1 0,1 1 0,-1-1 0,0 1 0,1 0 0,-1 0 0,1 0 0,0 0 0,0 1 0,0-1 0,0 1 0,0-1 0,0 1 0,1-1 0,-1 1 0,1 0 0,0 0 0,0 0 0,0 0 0,-1 6 0,-2 9 0,0 1 0,2 0 0,0 35 0,1-33 0,-2 734 0,7-407 0,-5-102 0,5 285 0,5-363 0,34 189 0,-28-275 0,32 101 0,-45-177 0,1 0 0,-1 0 0,2 0 0,-1-1 0,0 1 0,1-1 0,0 1 0,0-1 0,1-1 0,7 7 0,56 37 0,-52-39 0,0 1 0,-1 1 0,17 16 0,-9-2 0,0 2 0,-2 0 0,-1 1 0,26 49 0,51 132 0,-37-74 0,-57-131 0,0 1 0,-1 0 0,1-1 0,1 1 0,-1-1 0,1 0 0,-1 0 0,1-1 0,0 1 0,1-1 0,-1 0 0,1 0 0,-1 0 0,1 0 0,0-1 0,0 0 0,0 0 0,0 0 0,0-1 0,1 0 0,-1 0 0,11 1 0,6-1 0,1-2 0,0 0 0,0-1 0,26-7 0,-16 4 0,383-45 0,570 5 0,1995 44-913,-1325 4 780,-1566-3 203,366-16 906,-444 15-976,0-1 0,0 0 0,0-1 0,-1 0 0,1-1 0,0 0 0,19-11 0,-25 11 0,-1 0 0,1 0 0,-1-1 0,0 0 0,0 0 0,0 0 0,-1 0 0,0-1 0,0 0 0,0 0 0,-1 0 0,0 0 0,0-1 0,4-12 0,26-106 0,25-198 0,-51 275 0,86-1036 0,-85-5 0,-9 914 0,1 132 0,-5-133 0,3 154 0,-1-1 0,-1 0 0,-1 1 0,0 0 0,-14-31 0,17 49 0,0 0 0,0 1 0,0-1 0,-1 1 0,1 0 0,-1-1 0,0 1 0,0 0 0,0 1 0,0-1 0,0 1 0,-1-1 0,1 1 0,-1 0 0,0 0 0,1 0 0,-1 1 0,0-1 0,0 1 0,-6-1 0,-7-1 0,1 2 0,-1 0 0,-32 2 0,27 0 0,-269 20 0,34-1 0,-1576 2-758,1285-25 639,-949 2-515,1481 1-6046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5:39:08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24575,'6'122'0,"37"212"0,7 71 0,-45 567 0,-9-512 0,3-433 0,0-15 0,0 1 0,1 0 0,3 19 0,-3-30 0,0 0 0,1 1 0,-1-1 0,1 0 0,0 0 0,-1 0 0,1 0 0,0 0 0,0 0 0,0 0 0,1 0 0,-1 0 0,0 0 0,1 0 0,-1-1 0,1 1 0,0 0 0,0-1 0,-1 0 0,1 1 0,0-1 0,0 0 0,0 0 0,0 0 0,3 1 0,23 3 0,-1-2 0,1 0 0,0-2 0,50-3 0,-11-1 0,4292-3 0,-2489 8 0,-1865-2 0,-1 0 0,0 0 0,1 0 0,-1-1 0,0 0 0,1 0 0,-1 0 0,0 0 0,0-1 0,0 1 0,0-1 0,0 0 0,0 0 0,-1-1 0,1 1 0,-1-1 0,6-5 0,-3 1 0,-1 0 0,-1 0 0,1-1 0,-1 1 0,-1-1 0,1 0 0,-1 0 0,2-11 0,14-63 0,-4-2 0,-4 0 0,2-107 0,-9 115 0,6-94 0,42-471 0,-30 495 0,10-84 0,-28 183 0,-2-1 0,-8-85 0,6 128 0,-1 0 0,0 0 0,-1 0 0,1 0 0,-1 1 0,0-1 0,0 1 0,0-1 0,-1 1 0,0 0 0,0 0 0,0 0 0,-7-7 0,3 5 0,0 0 0,-1 0 0,0 1 0,0 0 0,0 0 0,-17-6 0,-5 1 0,-2 0 0,1 3 0,-42-5 0,-44 0 0,-170 4 0,195 8 0,-2889-1-696,1360 4 419,1004-26 1171,586 18-865,0-1 0,-32-10-1,39 9-29,0 1-1,0 0 1,-1 2 0,-32-1-1,-41 7-1363,77-2-5461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5:39:24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5318 55 24575,'-5'-4'0,"1"1"0,-1-1 0,-1 1 0,1 0 0,0 0 0,-1 1 0,0 0 0,1 0 0,-1 0 0,-8-1 0,-67-7 0,65 9 0,-658-11 0,436 14 0,-3931 0-131,4166-3 140,-1 1 0,1 0 0,-1 0 0,1 1-1,0-1 1,-1 1 0,1-1 0,-1 1 0,1 0 0,0 0 0,0 1 0,0-1 0,0 1 0,0-1 0,-4 4 0,5-3-10,1 1 0,-1-1 1,0 1-1,1 0 0,-1-1 1,1 1-1,0 0 0,0 0 1,0 0-1,0 0 0,1 0 1,-1 1-1,1-1 0,0 0 1,-1 0-1,2 5 0,2 28 1,2 0 0,1 0 0,2-1 0,20 59 0,-8-28 0,-11-36 0,14 45 0,-4 1 0,-2 0 0,7 104 0,-23 35 0,-1 1 0,0-214 0,1 1 0,-1-1 0,1 0 0,0 1 0,-1-1 0,1 0 0,0 0 0,0 1 0,1-1 0,-1 0 0,0 0 0,1 0 0,-1-1 0,1 1 0,-1 0 0,1 0 0,0-1 0,0 1 0,0-1 0,0 0 0,0 1 0,0-1 0,0 0 0,1 0 0,-1 0 0,0-1 0,0 1 0,1 0 0,-1-1 0,5 1 0,11 1 0,-1-1 0,1 0 0,25-3 0,-14 1 0,3792-6-877,-3116 32 810,28 1 940,-548-24-812,453-10-51,-609 6-10,1-1 0,0-1 0,-1-1 0,0-2 0,0-1 0,0-1 0,-1-1 0,-1-2 0,0-1 0,-1-1 0,0-1 0,40-31 0,-39 26 0,0 1 0,1 2 0,1 0 0,1 2 0,0 2 0,51-17 0,-36 18 0,1 2 0,0 1 0,1 3 0,51 0 0,421 5 0,104-3 0,-465-11 0,-135 11 0,-1-1 0,-1 0 0,1-2 0,40-18 0,-58 23 0,0 0 0,0-1 0,0 0 0,0 0 0,0 0 0,-1 0 0,1-1 0,-1 1 0,0-1 0,0 0 0,-1 0 0,1 0 0,-1 0 0,1 0 0,-1-1 0,-1 1 0,1-1 0,-1 1 0,0-1 0,2-7 0,-2-7 0,0-1 0,0 1 0,-6-37 0,2 9 0,0 13 0,0 0 0,-3-1 0,0 2 0,-3-1 0,0 1 0,-2 0 0,-28-56 0,34 81 0,-1 0 0,0 0 0,0 0 0,-1 1 0,0 0 0,0 0 0,0 1 0,-1 0 0,0 0 0,-1 1 0,1 0 0,-1 0 0,0 1 0,-16-6 0,-16-3 0,-1 1 0,-45-6 0,42 9 0,-494-94 0,-8 43 0,-752 50 0,783 14 0,-2051-3-1365,2539-1-5461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5:39:56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1015 1669 24575,'-1'-7'0,"0"0"0,-1 0 0,1 0 0,-1 0 0,-1 0 0,1 0 0,-1 0 0,0 1 0,-1-1 0,-8-11 0,-49-55 0,41 51 0,-1 2 0,-1 0 0,-1 2 0,0 0 0,-2 1 0,0 2 0,-1 1 0,-37-16 0,50 25 0,0 1 0,-1 0 0,0 1 0,1 0 0,-1 1 0,0 1 0,-1 0 0,1 0 0,0 2 0,0 0 0,0 1 0,0 0 0,0 1 0,1 0 0,-1 1 0,1 1 0,0 0 0,0 1 0,-19 11 0,6 1 0,2 0 0,0 2 0,2 1 0,0 0 0,1 2 0,2 0 0,-32 49 0,21-23 0,1 3 0,3 0 0,-22 65 0,40-93 0,0-1 0,2 2 0,1-1 0,1 1 0,1-1 0,1 1 0,1 0 0,1 0 0,2 0 0,0 0 0,7 27 0,2 31 0,-2 1 0,-5 0 0,-6 84 0,1-55 0,0 41 0,4 266 0,3-320 0,4-1 0,28 118 0,-29-188 0,1-1 0,1 0 0,1 0 0,1-1 0,2-1 0,0 0 0,2-1 0,1-1 0,1 0 0,1-1 0,1-2 0,41 34 0,1-6 0,3-3 0,1-3 0,118 55 0,-59-42 0,2-4 0,203 51 0,283 19 0,176-54-107,4-66-552,-435-16 659,-2-16 0,0-16 0,-3-15 0,404-125 0,-588 133 10,-2-6 0,209-106 0,-300 125 95,-3-3 0,-1-3 0,-3-4 1,-2-2-1,-2-3 0,107-117 0,-141 132-105,-1-1 0,-3-1 0,-1-2 0,-2 0 0,-2-2 0,-2-1 0,-3 0 0,-1-2 0,-2 0 0,15-97 0,-22 78 0,-3-1 0,-3 0 0,-3 1 0,-3-1 0,-3 1 0,-3 0 0,-30-107 0,11 79 0,-4 1 0,-4 2 0,-5 1 0,-3 3 0,-58-85 0,55 103 0,-3 3 0,-2 1 0,-4 3 0,-2 3 0,-4 2 0,-87-64 0,49 54 3,-2 6-1,-3 3 1,-117-46-1,38 32-64,-212-54 0,192 77-63,-3 9 1,-317-22 0,-429 56-77,268 75 201,551-43 0,0 5 0,-257 95 0,343-104 49,1 3 0,1 1 0,1 3 1,2 2-1,0 1 0,-67 63 0,68-50 8,3 2 1,1 1-1,2 2 1,3 2-1,-47 88 0,35-42-57,5 1 0,3 2 0,-38 169 0,-33 322 0,68-340 0,18-120 0,-42 267 0,50-265 0,0 136 0,16-233 0,0 0 0,3-1 0,1 1 0,1-1 0,2 0 0,1 0 0,2-1 0,1 0 0,2-1 0,1 0 0,1-1 0,2-1 0,1-1 0,1-1 0,26 28 0,11 6 2,3-2 0,2-3 0,3-3-1,3-2 1,103 59 0,-47-42-47,3-5 1,194 67-1,-120-66-178,2-8 0,383 54 0,-345-84 241,1-12 0,293-18 0,-392-9-18,-2-7 0,0-6 0,-1-6 0,154-56 0,518-245 0,-491 173-10,-235 110 23,135-100-1,-177 114 29,-2-2-1,-1-2 0,-2-1 1,45-62-1,-61 69 25,-1 0 1,-2-2-1,-1 0 0,-2-1 0,-2-1 0,-1 0 0,9-41 0,-11 22-65,-2 0 0,-3-1 0,-2 0 0,-3 0 0,-2 0 0,-11-88 0,-2 69 0,-2 0 0,-4 1 0,-3 1 0,-41-90 0,13 54 0,-6 3 0,-74-109 0,-159-170 0,178 257-73,-5 5 0,-6 6 0,-221-167 0,222 200 14,-4 5 0,-4 5 1,-2 7-1,-202-76 1,141 79 58,-3 9 0,-2 8 0,-2 9 0,-229-15 0,202 40 0,1 10 0,-1 10 0,-335 52 0,350-21 0,2 9 0,2 10 0,3 8 0,3 9 0,3 9 0,-274 157 0,419-207-8,2 1 0,-90 78-1,119-91 23,1 1 0,2 1-1,0 1 1,1 1-1,1 1 1,2 0-1,0 0 1,-11 31-1,10-13 76,2 2-1,2-1 0,2 2 0,2-1 0,-3 54 1,8 233-131,7-247 42,3 0 0,4-1 0,4-1 0,3 0 0,39 109 0,-31-124 0,3-1 0,4-1 0,2-2 0,2-1 0,4-2 0,74 87 0,-30-57 0,4-5 0,3-3 0,4-4 0,4-5 0,145 84 0,-74-65 0,3-7 0,317 108 0,561 64-587,-724-201 551,3-14 0,2-14 0,0-15 0,450-39-1,-577 6-201,0-9-1,-3-9 0,318-101 0,-412 100 202,-2-5 0,-2-5 0,-2-4 0,-2-4 0,-3-5 1,-2-4-1,-4-4 0,87-84 0,-109 83 59,-3-3 0,-3-3-1,-3-2 1,-4-3 0,-4-3 0,-3-2 0,-4-2 0,50-136 0,-71 154 127,-3-2 0,-4-1 0,-2 0 0,-4-1 0,-3 0 0,-3-1 0,-4 0 0,-3 0 0,-3 0 0,-3 1 1,-31-134-1,19 143-147,-3 0 0,-3 1 1,-2 1-1,-3 1 1,-40-59-1,19 45 32,-3 2 1,-3 3-1,-84-81 0,12 35-292,-6 5-1,-5 6 0,-238-137 1,170 126-68,-6 9 0,-3 9 1,-5 10-1,-390-102 0,407 144 272,-2 10 0,-1 8-1,-1 10 1,0 8-1,-344 28 1,409-2-59,2 6 0,0 7 0,2 6 0,1 6 0,-164 71 0,207-68 28,3 4 0,1 4 0,3 4 1,2 4-1,3 4 0,3 3 0,-140 148 1,137-117 492,4 4 0,4 3 0,5 4 0,-102 210 1,135-234-141,4 2 1,4 1 0,4 2 0,3 1-1,5 0 1,3 1 0,-4 141 0,20-167-262,2 0 0,3-1 0,2 1 1,4-1-1,2-1 0,3 0 0,3-1 1,3-1-1,56 108 0,-28-80-7,4-1 0,4-3 0,4-3 0,3-3 0,84 79 0,-47-64 0,4-4 0,3-5 0,155 90 0,-166-120 0,3-4 0,2-4 0,2-5 0,1-4 0,2-5 0,2-5 0,0-5 0,1-5 0,2-4 0,203-3 0,-263-13 0,0-2 0,-1-3 0,0-2 0,-1-2 0,0-3 0,59-23 0,-84 26 0,-1-1 0,-1-1 0,0-1 0,-1-1 0,-1-1 0,0-1 0,-1-1 0,-1-2 0,-1 0 0,0-1 0,-2 0 0,-1-2 0,20-31 0,-19 18-170,-1-1-1,-2-1 0,-1 0 1,-2-1-1,-2 0 0,-2 0 1,6-71-1,-10 46-6655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6:10:45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4480 368 24575,'-48'-3'0,"-67"-11"0,64 6 0,-574-45 0,-1315 53 0,841 3 0,1063-4 0,1 3 0,-1 1 0,1 1 0,0 2 0,0 1 0,0 2 0,1 2 0,0 1 0,1 1 0,1 2 0,-40 24 0,55-29 0,0 1 0,1 1 0,-26 24 0,36-30 0,1 0 0,0 1 0,0 0 0,1 0 0,-1 0 0,2 1 0,-1 0 0,1-1 0,0 1 0,1 0 0,-4 15 0,4-5 0,-1-1 0,2 1 0,1 0 0,0-1 0,1 1 0,0 0 0,2-1 0,0 1 0,1-1 0,9 23 0,-4-16 0,2-1 0,0-1 0,2 0 0,0 0 0,2-1 0,28 31 0,-9-17 0,1-2 0,2-1 0,1-2 0,2-2 0,0-1 0,2-3 0,54 24 0,28 6 0,2-6 0,156 38 0,-180-63 0,0-4 0,1-4 0,150 1 0,1279-20 0,-1510 4 0,267-8 0,-241 3 0,0-1 0,-1-3 0,0-2 0,46-17 0,19-15 0,-60 21 0,1 2 0,0 3 0,80-16 0,367-7 0,-336 33 0,300-50 0,-198 8 0,-264 49 0,1 0 0,-1 0 0,1-1 0,-1 1 0,1-1 0,-1 0 0,0 0 0,1 0 0,-1 0 0,0 0 0,0 0 0,0-1 0,0 1 0,0-1 0,0 1 0,0-1 0,0 0 0,-1 0 0,1 0 0,0 0 0,-1 0 0,2-3 0,-2 2 0,0-1 0,0 0 0,0 1 0,-1-1 0,0 0 0,1 0 0,-1 1 0,-1-1 0,1 0 0,0 0 0,-1 1 0,0-1 0,-1-4 0,-3-7 0,-1 0 0,-1 1 0,0 0 0,0 0 0,-20-25 0,-2 4 0,-2 1 0,-2 1 0,-1 2 0,-1 1 0,-58-37 0,-208-105 0,182 115 0,-2 5 0,-3 5 0,-140-33 0,-396-63 0,344 81 0,142 28 0,-1 7 0,-315-6 0,456 33-110,-259-5-1145,229 0-5571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6:18:39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2018 0 24575,'0'1'0,"0"0"0,-1 0 0,1-1 0,-1 1 0,1 0 0,-1 0 0,1-1 0,-1 1 0,1-1 0,-1 1 0,1 0 0,-1-1 0,0 1 0,1-1 0,-1 1 0,0-1 0,0 0 0,1 1 0,-1-1 0,0 0 0,0 0 0,0 1 0,1-1 0,-3 0 0,-28 6 0,19-3 0,-475 106 0,-788 160 0,1125-246-1365,105-18-5461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19.png"/><Relationship Id="rId17" Type="http://schemas.openxmlformats.org/officeDocument/2006/relationships/customXml" Target="../ink/ink15.xml"/><Relationship Id="rId2" Type="http://schemas.openxmlformats.org/officeDocument/2006/relationships/image" Target="../media/image14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image" Target="../media/image21.png"/><Relationship Id="rId10" Type="http://schemas.openxmlformats.org/officeDocument/2006/relationships/image" Target="../media/image18.png"/><Relationship Id="rId19" Type="http://schemas.openxmlformats.org/officeDocument/2006/relationships/customXml" Target="../ink/ink16.xml"/><Relationship Id="rId4" Type="http://schemas.openxmlformats.org/officeDocument/2006/relationships/image" Target="../media/image15.png"/><Relationship Id="rId9" Type="http://schemas.openxmlformats.org/officeDocument/2006/relationships/customXml" Target="../ink/ink12.xml"/><Relationship Id="rId14" Type="http://schemas.openxmlformats.org/officeDocument/2006/relationships/customXml" Target="../ink/ink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DA761332-8D41-67D8-A5A0-1B7BB81791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37"/>
          <a:stretch/>
        </p:blipFill>
        <p:spPr>
          <a:xfrm>
            <a:off x="0" y="597529"/>
            <a:ext cx="12204634" cy="43637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500B26-5222-7070-94CE-862D68E97812}"/>
              </a:ext>
            </a:extLst>
          </p:cNvPr>
          <p:cNvSpPr txBox="1"/>
          <p:nvPr/>
        </p:nvSpPr>
        <p:spPr>
          <a:xfrm>
            <a:off x="253497" y="274363"/>
            <a:ext cx="908133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버퍼는 점을 넣어주는 것이다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버텍스</a:t>
            </a:r>
            <a:r>
              <a:rPr lang="ko-KR" altLang="en-US" dirty="0"/>
              <a:t> 버퍼에서 점을 이루는 하나의 </a:t>
            </a:r>
            <a:r>
              <a:rPr lang="ko-KR" altLang="en-US" dirty="0" err="1"/>
              <a:t>버텍스를</a:t>
            </a:r>
            <a:r>
              <a:rPr lang="ko-KR" altLang="en-US" dirty="0"/>
              <a:t> 내가 얼마든지 가변적으로 </a:t>
            </a:r>
            <a:r>
              <a:rPr lang="ko-KR" altLang="en-US" dirty="0" err="1"/>
              <a:t>만들수</a:t>
            </a:r>
            <a:r>
              <a:rPr lang="ko-KR" altLang="en-US" dirty="0"/>
              <a:t> 있다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BB17F4D-D57F-EC6D-8FEA-C885833B1F6F}"/>
                  </a:ext>
                </a:extLst>
              </p14:cNvPr>
              <p14:cNvContentPartPr/>
              <p14:nvPr/>
            </p14:nvContentPartPr>
            <p14:xfrm>
              <a:off x="125055" y="2885878"/>
              <a:ext cx="2827080" cy="13096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BB17F4D-D57F-EC6D-8FEA-C885833B1F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055" y="2877238"/>
                <a:ext cx="2844720" cy="13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EBF165F-91CE-4928-3713-6FDD77E44478}"/>
                  </a:ext>
                </a:extLst>
              </p14:cNvPr>
              <p14:cNvContentPartPr/>
              <p14:nvPr/>
            </p14:nvContentPartPr>
            <p14:xfrm>
              <a:off x="289575" y="1376038"/>
              <a:ext cx="2492280" cy="8816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EBF165F-91CE-4928-3713-6FDD77E444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0935" y="1367038"/>
                <a:ext cx="250992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1A2A878-0427-44CB-EF69-7C9462CFB954}"/>
                  </a:ext>
                </a:extLst>
              </p14:cNvPr>
              <p14:cNvContentPartPr/>
              <p14:nvPr/>
            </p14:nvContentPartPr>
            <p14:xfrm>
              <a:off x="8705295" y="2270638"/>
              <a:ext cx="3195360" cy="4831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1A2A878-0427-44CB-EF69-7C9462CFB9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96295" y="2261998"/>
                <a:ext cx="3213000" cy="5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832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D2CC929-34F9-7F19-E81A-3A2C6BC35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63055"/>
              </p:ext>
            </p:extLst>
          </p:nvPr>
        </p:nvGraphicFramePr>
        <p:xfrm>
          <a:off x="474804" y="778556"/>
          <a:ext cx="6903770" cy="5300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377">
                  <a:extLst>
                    <a:ext uri="{9D8B030D-6E8A-4147-A177-3AD203B41FA5}">
                      <a16:colId xmlns:a16="http://schemas.microsoft.com/office/drawing/2014/main" val="1147149584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822802177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3803545086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662667135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487186019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2847837319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3256866018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2570202723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248974733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906230489"/>
                    </a:ext>
                  </a:extLst>
                </a:gridCol>
              </a:tblGrid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36759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87423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29862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71470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28385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64504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24914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368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A886B8E-257E-35D9-19CC-CAA12EDAAF7A}"/>
              </a:ext>
            </a:extLst>
          </p:cNvPr>
          <p:cNvSpPr/>
          <p:nvPr/>
        </p:nvSpPr>
        <p:spPr>
          <a:xfrm>
            <a:off x="1486026" y="1754507"/>
            <a:ext cx="4863974" cy="3263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31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4FA1E4-A251-7BB9-708B-1DB9F29F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3" y="611352"/>
            <a:ext cx="6672042" cy="40597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C2320B-94BD-8287-408C-A7B55F551667}"/>
              </a:ext>
            </a:extLst>
          </p:cNvPr>
          <p:cNvSpPr/>
          <p:nvPr/>
        </p:nvSpPr>
        <p:spPr>
          <a:xfrm>
            <a:off x="5311140" y="1341120"/>
            <a:ext cx="568452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뒷면 그리지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685A07-C9D6-2AFF-BDF8-5CE7AC849136}"/>
              </a:ext>
            </a:extLst>
          </p:cNvPr>
          <p:cNvSpPr/>
          <p:nvPr/>
        </p:nvSpPr>
        <p:spPr>
          <a:xfrm>
            <a:off x="5311140" y="1752600"/>
            <a:ext cx="568452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뭔지</a:t>
            </a:r>
            <a:r>
              <a:rPr lang="ko-KR" altLang="en-US" dirty="0"/>
              <a:t> 몰라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746E2-146F-338E-9792-7302723182DA}"/>
              </a:ext>
            </a:extLst>
          </p:cNvPr>
          <p:cNvSpPr/>
          <p:nvPr/>
        </p:nvSpPr>
        <p:spPr>
          <a:xfrm>
            <a:off x="5311140" y="2164080"/>
            <a:ext cx="688086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너무 멀리 있거나 너무 가까이 있는 삼각형을 그리지 않는 기능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FB8480-A207-31F6-46EB-79F1DB5038EE}"/>
              </a:ext>
            </a:extLst>
          </p:cNvPr>
          <p:cNvSpPr/>
          <p:nvPr/>
        </p:nvSpPr>
        <p:spPr>
          <a:xfrm>
            <a:off x="5311140" y="2641206"/>
            <a:ext cx="688086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몰라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02D5CA0-97AE-7BFB-AA08-AB654C8C8AE6}"/>
                  </a:ext>
                </a:extLst>
              </p14:cNvPr>
              <p14:cNvContentPartPr/>
              <p14:nvPr/>
            </p14:nvContentPartPr>
            <p14:xfrm>
              <a:off x="4599780" y="1462980"/>
              <a:ext cx="726840" cy="1544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02D5CA0-97AE-7BFB-AA08-AB654C8C8A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1140" y="1453980"/>
                <a:ext cx="744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20A50B3-7400-B80D-9E95-23069B52A59B}"/>
                  </a:ext>
                </a:extLst>
              </p14:cNvPr>
              <p14:cNvContentPartPr/>
              <p14:nvPr/>
            </p14:nvContentPartPr>
            <p14:xfrm>
              <a:off x="5096220" y="1882020"/>
              <a:ext cx="298800" cy="630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20A50B3-7400-B80D-9E95-23069B52A5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7220" y="1873020"/>
                <a:ext cx="3164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FD43E52A-5D49-A222-9051-1F37331E221D}"/>
                  </a:ext>
                </a:extLst>
              </p14:cNvPr>
              <p14:cNvContentPartPr/>
              <p14:nvPr/>
            </p14:nvContentPartPr>
            <p14:xfrm>
              <a:off x="4473420" y="2301060"/>
              <a:ext cx="875880" cy="162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FD43E52A-5D49-A222-9051-1F37331E22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64780" y="2292060"/>
                <a:ext cx="8935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5464C16-3E77-53DA-7BBA-AD212409F819}"/>
                  </a:ext>
                </a:extLst>
              </p14:cNvPr>
              <p14:cNvContentPartPr/>
              <p14:nvPr/>
            </p14:nvContentPartPr>
            <p14:xfrm>
              <a:off x="4244820" y="2663940"/>
              <a:ext cx="1096920" cy="1404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5464C16-3E77-53DA-7BBA-AD212409F8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36180" y="2654940"/>
                <a:ext cx="1114560" cy="1580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D57FC3-935B-29A2-B683-496C2F916C5A}"/>
              </a:ext>
            </a:extLst>
          </p:cNvPr>
          <p:cNvSpPr/>
          <p:nvPr/>
        </p:nvSpPr>
        <p:spPr>
          <a:xfrm>
            <a:off x="5311140" y="3002328"/>
            <a:ext cx="688086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바깥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A4813938-AE70-27F8-78AD-E9BCFBDCCF10}"/>
                  </a:ext>
                </a:extLst>
              </p14:cNvPr>
              <p14:cNvContentPartPr/>
              <p14:nvPr/>
            </p14:nvContentPartPr>
            <p14:xfrm>
              <a:off x="4255260" y="3045540"/>
              <a:ext cx="1101600" cy="1396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A4813938-AE70-27F8-78AD-E9BCFBDCCF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46620" y="3036900"/>
                <a:ext cx="1119240" cy="15732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180384D2-F24C-AF78-15E3-55CFFC63A3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08420" y="3363450"/>
            <a:ext cx="4496427" cy="9907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BF56509B-7EC9-9D5B-788E-D597B9D29FBE}"/>
                  </a:ext>
                </a:extLst>
              </p14:cNvPr>
              <p14:cNvContentPartPr/>
              <p14:nvPr/>
            </p14:nvContentPartPr>
            <p14:xfrm>
              <a:off x="5310780" y="3466020"/>
              <a:ext cx="1097640" cy="3596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BF56509B-7EC9-9D5B-788E-D597B9D29F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02140" y="3457020"/>
                <a:ext cx="1115280" cy="37728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2ADB9832-CB42-D50B-F1BA-3455884B238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01945" y="4486148"/>
            <a:ext cx="5182323" cy="714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9586F202-1D88-BD74-97BB-3A821AD89C1D}"/>
                  </a:ext>
                </a:extLst>
              </p14:cNvPr>
              <p14:cNvContentPartPr/>
              <p14:nvPr/>
            </p14:nvContentPartPr>
            <p14:xfrm>
              <a:off x="5395740" y="3864900"/>
              <a:ext cx="959400" cy="9284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9586F202-1D88-BD74-97BB-3A821AD89C1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87100" y="3855900"/>
                <a:ext cx="977040" cy="9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42286806-87D0-4CCB-BFF5-6DEF6E912D76}"/>
                  </a:ext>
                </a:extLst>
              </p14:cNvPr>
              <p14:cNvContentPartPr/>
              <p14:nvPr/>
            </p14:nvContentPartPr>
            <p14:xfrm>
              <a:off x="1534580" y="3951980"/>
              <a:ext cx="4714200" cy="558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42286806-87D0-4CCB-BFF5-6DEF6E912D7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25940" y="3942980"/>
                <a:ext cx="4731840" cy="57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178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D2CC929-34F9-7F19-E81A-3A2C6BC35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62666"/>
              </p:ext>
            </p:extLst>
          </p:nvPr>
        </p:nvGraphicFramePr>
        <p:xfrm>
          <a:off x="474804" y="778556"/>
          <a:ext cx="6903770" cy="5300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377">
                  <a:extLst>
                    <a:ext uri="{9D8B030D-6E8A-4147-A177-3AD203B41FA5}">
                      <a16:colId xmlns:a16="http://schemas.microsoft.com/office/drawing/2014/main" val="1147149584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822802177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3803545086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662667135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487186019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2847837319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3256866018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2570202723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248974733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906230489"/>
                    </a:ext>
                  </a:extLst>
                </a:gridCol>
              </a:tblGrid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36759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87423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29862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71470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28385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64504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24914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368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A886B8E-257E-35D9-19CC-CAA12EDAAF7A}"/>
              </a:ext>
            </a:extLst>
          </p:cNvPr>
          <p:cNvSpPr/>
          <p:nvPr/>
        </p:nvSpPr>
        <p:spPr>
          <a:xfrm>
            <a:off x="1592706" y="1819542"/>
            <a:ext cx="4571874" cy="3067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rect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F9F5D6A-EA0E-7CB6-ACD6-6748E53495DD}"/>
                  </a:ext>
                </a:extLst>
              </p14:cNvPr>
              <p14:cNvContentPartPr/>
              <p14:nvPr/>
            </p14:nvContentPartPr>
            <p14:xfrm>
              <a:off x="1573100" y="1752740"/>
              <a:ext cx="4563720" cy="32925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F9F5D6A-EA0E-7CB6-ACD6-6748E53495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4460" y="1743740"/>
                <a:ext cx="4581360" cy="33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143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E148787-687B-2FC8-0760-B81474014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65376"/>
              </p:ext>
            </p:extLst>
          </p:nvPr>
        </p:nvGraphicFramePr>
        <p:xfrm>
          <a:off x="474804" y="778556"/>
          <a:ext cx="6903770" cy="5300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377">
                  <a:extLst>
                    <a:ext uri="{9D8B030D-6E8A-4147-A177-3AD203B41FA5}">
                      <a16:colId xmlns:a16="http://schemas.microsoft.com/office/drawing/2014/main" val="1147149584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822802177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3803545086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662667135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487186019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2847837319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3256866018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2570202723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248974733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906230489"/>
                    </a:ext>
                  </a:extLst>
                </a:gridCol>
              </a:tblGrid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36759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87423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29862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71470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28385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64504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24914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36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E8ADBD-4797-16DB-3321-D1492F9B3374}"/>
              </a:ext>
            </a:extLst>
          </p:cNvPr>
          <p:cNvSpPr txBox="1"/>
          <p:nvPr/>
        </p:nvSpPr>
        <p:spPr>
          <a:xfrm>
            <a:off x="7810374" y="362280"/>
            <a:ext cx="374333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픽셀을 건져내는 역할을 </a:t>
            </a:r>
            <a:r>
              <a:rPr lang="ko-KR" altLang="en-US" dirty="0" err="1"/>
              <a:t>하는것이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레스터 </a:t>
            </a:r>
            <a:r>
              <a:rPr lang="ko-KR" altLang="en-US" dirty="0" err="1"/>
              <a:t>라이저이다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37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10C9305-F9B0-6C3A-57D4-E148B8F9D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648282"/>
              </p:ext>
            </p:extLst>
          </p:nvPr>
        </p:nvGraphicFramePr>
        <p:xfrm>
          <a:off x="474804" y="778556"/>
          <a:ext cx="6903770" cy="5300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377">
                  <a:extLst>
                    <a:ext uri="{9D8B030D-6E8A-4147-A177-3AD203B41FA5}">
                      <a16:colId xmlns:a16="http://schemas.microsoft.com/office/drawing/2014/main" val="1147149584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822802177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3803545086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662667135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487186019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2847837319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3256866018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2570202723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248974733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906230489"/>
                    </a:ext>
                  </a:extLst>
                </a:gridCol>
              </a:tblGrid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36759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187423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329862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971470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28385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64504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324914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3368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FEEC212-7963-028B-1ACE-C70560E3AC81}"/>
              </a:ext>
            </a:extLst>
          </p:cNvPr>
          <p:cNvSpPr/>
          <p:nvPr/>
        </p:nvSpPr>
        <p:spPr>
          <a:xfrm rot="7570257">
            <a:off x="796115" y="1776585"/>
            <a:ext cx="3261729" cy="2451864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C6B60-6AB1-7928-BFA5-C07FC1562543}"/>
              </a:ext>
            </a:extLst>
          </p:cNvPr>
          <p:cNvSpPr txBox="1"/>
          <p:nvPr/>
        </p:nvSpPr>
        <p:spPr>
          <a:xfrm>
            <a:off x="7525338" y="562305"/>
            <a:ext cx="4681090" cy="2585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픽셀이라고 </a:t>
            </a:r>
            <a:r>
              <a:rPr lang="ko-KR" altLang="en-US" dirty="0" err="1"/>
              <a:t>하는것은</a:t>
            </a:r>
            <a:r>
              <a:rPr lang="ko-KR" altLang="en-US" dirty="0"/>
              <a:t> 작은 네모들로</a:t>
            </a:r>
            <a:endParaRPr lang="en-US" altLang="ko-KR" dirty="0"/>
          </a:p>
          <a:p>
            <a:r>
              <a:rPr lang="ko-KR" altLang="en-US" dirty="0"/>
              <a:t>이루어져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모니터에서 </a:t>
            </a:r>
            <a:r>
              <a:rPr lang="ko-KR" altLang="en-US" dirty="0" err="1"/>
              <a:t>매쉬와</a:t>
            </a:r>
            <a:r>
              <a:rPr lang="ko-KR" altLang="en-US" dirty="0"/>
              <a:t> 닿은 모니터의 픽셀들을</a:t>
            </a:r>
            <a:endParaRPr lang="en-US" altLang="ko-KR" dirty="0"/>
          </a:p>
          <a:p>
            <a:r>
              <a:rPr lang="ko-KR" altLang="en-US" dirty="0"/>
              <a:t>모아 왔어 이 부분들에</a:t>
            </a:r>
            <a:r>
              <a:rPr lang="en-US" altLang="ko-KR" dirty="0"/>
              <a:t> </a:t>
            </a:r>
            <a:r>
              <a:rPr lang="ko-KR" altLang="en-US" dirty="0"/>
              <a:t>뭔가 색칠을 </a:t>
            </a:r>
            <a:r>
              <a:rPr lang="ko-KR" altLang="en-US" dirty="0" err="1"/>
              <a:t>해야해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레스터라이저가</a:t>
            </a:r>
            <a:r>
              <a:rPr lang="ko-KR" altLang="en-US" dirty="0"/>
              <a:t> 고정기능 단계로서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화면에 물체가 어떻게 보일지를 결정합니다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2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6F5397B7-E934-AE04-FEE8-5795CE8E3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97"/>
          <a:stretch/>
        </p:blipFill>
        <p:spPr>
          <a:xfrm>
            <a:off x="861022" y="268053"/>
            <a:ext cx="10311897" cy="6321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7FD849-CC27-33DC-D9A2-3534DDC56C28}"/>
              </a:ext>
            </a:extLst>
          </p:cNvPr>
          <p:cNvSpPr txBox="1"/>
          <p:nvPr/>
        </p:nvSpPr>
        <p:spPr>
          <a:xfrm>
            <a:off x="1628775" y="3629355"/>
            <a:ext cx="989185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픽셀 </a:t>
            </a:r>
            <a:r>
              <a:rPr lang="ko-KR" altLang="en-US" dirty="0" err="1"/>
              <a:t>쉐이더는</a:t>
            </a:r>
            <a:r>
              <a:rPr lang="ko-KR" altLang="en-US" dirty="0"/>
              <a:t> 그 건져진 픽셀들을 </a:t>
            </a:r>
            <a:r>
              <a:rPr lang="ko-KR" altLang="en-US" dirty="0" err="1"/>
              <a:t>무슨색깔로</a:t>
            </a:r>
            <a:r>
              <a:rPr lang="ko-KR" altLang="en-US" dirty="0"/>
              <a:t> </a:t>
            </a:r>
            <a:r>
              <a:rPr lang="ko-KR" altLang="en-US" dirty="0" err="1"/>
              <a:t>칠할까를</a:t>
            </a:r>
            <a:r>
              <a:rPr lang="ko-KR" altLang="en-US" dirty="0"/>
              <a:t> 결정하는 </a:t>
            </a:r>
            <a:r>
              <a:rPr lang="ko-KR" altLang="en-US" dirty="0" err="1"/>
              <a:t>픽셀쉐이더</a:t>
            </a:r>
            <a:r>
              <a:rPr lang="ko-KR" altLang="en-US" dirty="0"/>
              <a:t> 입니다</a:t>
            </a:r>
            <a:r>
              <a:rPr lang="en-US" altLang="ko-KR"/>
              <a:t>.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805C9D0-551C-41E5-D2AE-1C09EDB9FCEA}"/>
                  </a:ext>
                </a:extLst>
              </p14:cNvPr>
              <p14:cNvContentPartPr/>
              <p14:nvPr/>
            </p14:nvContentPartPr>
            <p14:xfrm>
              <a:off x="4135185" y="1927455"/>
              <a:ext cx="3371760" cy="15991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805C9D0-551C-41E5-D2AE-1C09EDB9FC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6545" y="1918815"/>
                <a:ext cx="3389400" cy="16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269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870C26-A1FB-6650-E3E2-98E2C8C29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6" y="0"/>
            <a:ext cx="11640207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3767046-1476-1CAE-9C17-7E4E2BEE0CE4}"/>
              </a:ext>
            </a:extLst>
          </p:cNvPr>
          <p:cNvSpPr/>
          <p:nvPr/>
        </p:nvSpPr>
        <p:spPr>
          <a:xfrm rot="10079396">
            <a:off x="2762932" y="2127846"/>
            <a:ext cx="4535340" cy="3409246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E467FC-D781-F0BF-F25D-0ADF86C7F7C2}"/>
              </a:ext>
            </a:extLst>
          </p:cNvPr>
          <p:cNvSpPr/>
          <p:nvPr/>
        </p:nvSpPr>
        <p:spPr>
          <a:xfrm rot="10079396">
            <a:off x="4944901" y="756245"/>
            <a:ext cx="4535340" cy="3409246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08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117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263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42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8319C3-436E-1C0E-1E7A-B9C2D5B9303E}"/>
              </a:ext>
            </a:extLst>
          </p:cNvPr>
          <p:cNvSpPr txBox="1"/>
          <p:nvPr/>
        </p:nvSpPr>
        <p:spPr>
          <a:xfrm>
            <a:off x="253497" y="274363"/>
            <a:ext cx="8016938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그 </a:t>
            </a:r>
            <a:r>
              <a:rPr lang="ko-KR" altLang="en-US" dirty="0" err="1"/>
              <a:t>버텍스</a:t>
            </a:r>
            <a:r>
              <a:rPr lang="ko-KR" altLang="en-US" dirty="0"/>
              <a:t> 버퍼의 점 </a:t>
            </a:r>
            <a:r>
              <a:rPr lang="en-US" altLang="ko-KR" dirty="0"/>
              <a:t>1</a:t>
            </a:r>
            <a:r>
              <a:rPr lang="ko-KR" altLang="en-US" dirty="0"/>
              <a:t>개가 어떻게 </a:t>
            </a:r>
            <a:r>
              <a:rPr lang="ko-KR" altLang="en-US" dirty="0" err="1"/>
              <a:t>구성되어있는지를</a:t>
            </a:r>
            <a:r>
              <a:rPr lang="ko-KR" altLang="en-US" dirty="0"/>
              <a:t> </a:t>
            </a:r>
            <a:r>
              <a:rPr lang="en-US" altLang="ko-KR" dirty="0"/>
              <a:t>GPU</a:t>
            </a:r>
            <a:r>
              <a:rPr lang="ko-KR" altLang="en-US" dirty="0"/>
              <a:t>는 </a:t>
            </a:r>
            <a:r>
              <a:rPr lang="ko-KR" altLang="en-US" dirty="0" err="1"/>
              <a:t>알수가</a:t>
            </a:r>
            <a:r>
              <a:rPr lang="ko-KR" altLang="en-US" dirty="0"/>
              <a:t> 없어요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당연히 </a:t>
            </a:r>
            <a:r>
              <a:rPr lang="en-US" altLang="ko-KR" dirty="0"/>
              <a:t>GPU</a:t>
            </a:r>
            <a:r>
              <a:rPr lang="ko-KR" altLang="en-US" dirty="0"/>
              <a:t>는 몰라</a:t>
            </a:r>
            <a:r>
              <a:rPr lang="en-US" altLang="ko-KR" dirty="0"/>
              <a:t>. </a:t>
            </a:r>
            <a:r>
              <a:rPr lang="ko-KR" altLang="en-US" dirty="0"/>
              <a:t>그러니까 </a:t>
            </a:r>
            <a:r>
              <a:rPr lang="ko-KR" altLang="en-US" dirty="0" err="1"/>
              <a:t>알려줘야한다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E61F18-7B3D-1EA2-1AEB-C1436B84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3" y="1087577"/>
            <a:ext cx="591585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9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515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54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543748-18EC-55FD-8314-B6A3C1867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50" y="1008160"/>
            <a:ext cx="11669754" cy="3791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49A138-C188-B726-17FA-3C08133D0995}"/>
              </a:ext>
            </a:extLst>
          </p:cNvPr>
          <p:cNvSpPr txBox="1"/>
          <p:nvPr/>
        </p:nvSpPr>
        <p:spPr>
          <a:xfrm>
            <a:off x="253497" y="274363"/>
            <a:ext cx="338906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그래서 </a:t>
            </a:r>
            <a:r>
              <a:rPr lang="ko-KR" altLang="en-US" dirty="0" err="1"/>
              <a:t>만든게</a:t>
            </a:r>
            <a:r>
              <a:rPr lang="ko-KR" altLang="en-US" dirty="0"/>
              <a:t> </a:t>
            </a:r>
            <a:r>
              <a:rPr lang="en-US" altLang="ko-KR" dirty="0" err="1"/>
              <a:t>LayOutInfo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E44889-147B-1F3A-787D-9AA5BCD82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50" y="5695849"/>
            <a:ext cx="9745435" cy="771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25CDD5-3F45-1E35-BC3E-799C6F350D98}"/>
              </a:ext>
            </a:extLst>
          </p:cNvPr>
          <p:cNvSpPr txBox="1"/>
          <p:nvPr/>
        </p:nvSpPr>
        <p:spPr>
          <a:xfrm>
            <a:off x="253496" y="5063078"/>
            <a:ext cx="278954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이걸 채우기 위해서 이고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77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894F96-4CCF-DD6C-3477-A6F0EDD42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05" y="1169796"/>
            <a:ext cx="6754168" cy="18385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04D960-0962-56C8-A9A1-B1DBCD47DD19}"/>
              </a:ext>
            </a:extLst>
          </p:cNvPr>
          <p:cNvSpPr txBox="1"/>
          <p:nvPr/>
        </p:nvSpPr>
        <p:spPr>
          <a:xfrm>
            <a:off x="253497" y="274363"/>
            <a:ext cx="618630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만들기 위한 함수의 첫번째 인자가 </a:t>
            </a:r>
            <a:endParaRPr lang="en-US" altLang="ko-KR" dirty="0"/>
          </a:p>
          <a:p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D3D11_INPUT_ELEMENT_DESC</a:t>
            </a:r>
            <a:r>
              <a:rPr lang="ko-KR" altLang="en-US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배열을 요구하기 때문이다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78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8AFB0E-613E-03D5-24E6-C8DB65141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7" y="2328812"/>
            <a:ext cx="8487960" cy="2743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AAE276-2299-AF34-90EA-45B0CC9B477D}"/>
              </a:ext>
            </a:extLst>
          </p:cNvPr>
          <p:cNvSpPr txBox="1"/>
          <p:nvPr/>
        </p:nvSpPr>
        <p:spPr>
          <a:xfrm>
            <a:off x="253497" y="274363"/>
            <a:ext cx="792717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세팅까지 해주게 되면</a:t>
            </a:r>
            <a:endParaRPr lang="en-US" altLang="ko-KR" dirty="0"/>
          </a:p>
          <a:p>
            <a:r>
              <a:rPr lang="ko-KR" altLang="en-US" dirty="0"/>
              <a:t>그래픽 카드는 이제 내 </a:t>
            </a:r>
            <a:r>
              <a:rPr lang="ko-KR" altLang="en-US" dirty="0" err="1"/>
              <a:t>버텍스</a:t>
            </a:r>
            <a:r>
              <a:rPr lang="ko-KR" altLang="en-US" dirty="0"/>
              <a:t> 버퍼가 어떻게 구성되어 있는지 알게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31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DA761332-8D41-67D8-A5A0-1B7BB81791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37"/>
          <a:stretch/>
        </p:blipFill>
        <p:spPr>
          <a:xfrm>
            <a:off x="0" y="597529"/>
            <a:ext cx="12204634" cy="43637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500B26-5222-7070-94CE-862D68E97812}"/>
              </a:ext>
            </a:extLst>
          </p:cNvPr>
          <p:cNvSpPr txBox="1"/>
          <p:nvPr/>
        </p:nvSpPr>
        <p:spPr>
          <a:xfrm>
            <a:off x="253497" y="274363"/>
            <a:ext cx="343074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이제 인덱스 버퍼를 세팅해보자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BB17F4D-D57F-EC6D-8FEA-C885833B1F6F}"/>
                  </a:ext>
                </a:extLst>
              </p14:cNvPr>
              <p14:cNvContentPartPr/>
              <p14:nvPr/>
            </p14:nvContentPartPr>
            <p14:xfrm>
              <a:off x="125055" y="2885878"/>
              <a:ext cx="2827080" cy="13096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BB17F4D-D57F-EC6D-8FEA-C885833B1F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055" y="2877238"/>
                <a:ext cx="2844720" cy="13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EBF165F-91CE-4928-3713-6FDD77E44478}"/>
                  </a:ext>
                </a:extLst>
              </p14:cNvPr>
              <p14:cNvContentPartPr/>
              <p14:nvPr/>
            </p14:nvContentPartPr>
            <p14:xfrm>
              <a:off x="289575" y="1376038"/>
              <a:ext cx="2492280" cy="8816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EBF165F-91CE-4928-3713-6FDD77E444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0935" y="1367038"/>
                <a:ext cx="250992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1A2A878-0427-44CB-EF69-7C9462CFB954}"/>
                  </a:ext>
                </a:extLst>
              </p14:cNvPr>
              <p14:cNvContentPartPr/>
              <p14:nvPr/>
            </p14:nvContentPartPr>
            <p14:xfrm>
              <a:off x="8705295" y="2270638"/>
              <a:ext cx="3195360" cy="4831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1A2A878-0427-44CB-EF69-7C9462CFB9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96295" y="2261998"/>
                <a:ext cx="321300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19F293A-18F4-B58D-F064-8053B3DB1137}"/>
                  </a:ext>
                </a:extLst>
              </p14:cNvPr>
              <p14:cNvContentPartPr/>
              <p14:nvPr/>
            </p14:nvContentPartPr>
            <p14:xfrm>
              <a:off x="277695" y="3608758"/>
              <a:ext cx="2900520" cy="18802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19F293A-18F4-B58D-F064-8053B3DB11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9055" y="3599758"/>
                <a:ext cx="2918160" cy="18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E072D6C-65A2-44D3-9E8A-1851F7D0FC16}"/>
                  </a:ext>
                </a:extLst>
              </p14:cNvPr>
              <p14:cNvContentPartPr/>
              <p14:nvPr/>
            </p14:nvContentPartPr>
            <p14:xfrm>
              <a:off x="9541215" y="3742318"/>
              <a:ext cx="2005920" cy="5414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E072D6C-65A2-44D3-9E8A-1851F7D0FC1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32575" y="3733318"/>
                <a:ext cx="2023560" cy="5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82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EB66EB-C90B-6411-F30B-95B49789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5" y="690180"/>
            <a:ext cx="10907647" cy="5477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984A4-F6A5-F6FD-9029-7429F46BDBFF}"/>
              </a:ext>
            </a:extLst>
          </p:cNvPr>
          <p:cNvSpPr txBox="1"/>
          <p:nvPr/>
        </p:nvSpPr>
        <p:spPr>
          <a:xfrm>
            <a:off x="253497" y="274363"/>
            <a:ext cx="503054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버퍼 코드를 복사해서 생성만 변경했다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04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E6AC622C-7526-3D57-318F-021E425832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 b="47459"/>
          <a:stretch/>
        </p:blipFill>
        <p:spPr>
          <a:xfrm>
            <a:off x="256515" y="2190939"/>
            <a:ext cx="11678970" cy="39924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8EF6E7-8687-6EC4-7593-EAA1A48BD850}"/>
              </a:ext>
            </a:extLst>
          </p:cNvPr>
          <p:cNvSpPr txBox="1"/>
          <p:nvPr/>
        </p:nvSpPr>
        <p:spPr>
          <a:xfrm>
            <a:off x="253497" y="274363"/>
            <a:ext cx="325121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다 아무것도 </a:t>
            </a:r>
            <a:r>
              <a:rPr lang="ko-KR" altLang="en-US" dirty="0" err="1"/>
              <a:t>아무것도</a:t>
            </a:r>
            <a:r>
              <a:rPr lang="ko-KR" altLang="en-US" dirty="0"/>
              <a:t> </a:t>
            </a:r>
            <a:r>
              <a:rPr lang="ko-KR" altLang="en-US" dirty="0" err="1"/>
              <a:t>안한다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7C67B5-4845-3AF4-7689-35273B15C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50" y="-1507061"/>
            <a:ext cx="3762900" cy="3562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74183E-A1B9-8FE8-366E-A022DEFAC7DC}"/>
              </a:ext>
            </a:extLst>
          </p:cNvPr>
          <p:cNvSpPr txBox="1"/>
          <p:nvPr/>
        </p:nvSpPr>
        <p:spPr>
          <a:xfrm>
            <a:off x="0" y="6318582"/>
            <a:ext cx="876874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세팅을 </a:t>
            </a:r>
            <a:r>
              <a:rPr lang="ko-KR" altLang="en-US" dirty="0" err="1"/>
              <a:t>안하면</a:t>
            </a:r>
            <a:r>
              <a:rPr lang="ko-KR" altLang="en-US" dirty="0"/>
              <a:t> </a:t>
            </a:r>
            <a:r>
              <a:rPr lang="ko-KR" altLang="en-US" dirty="0" err="1"/>
              <a:t>랜더링에</a:t>
            </a:r>
            <a:r>
              <a:rPr lang="ko-KR" altLang="en-US" dirty="0"/>
              <a:t> 아무런 영향없이 계산된 점이 그냥 다음단계로 넘어갑니다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59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DBC3F571-03DD-A160-1FC0-36A8E9642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97"/>
          <a:stretch/>
        </p:blipFill>
        <p:spPr>
          <a:xfrm>
            <a:off x="841972" y="268053"/>
            <a:ext cx="10311897" cy="632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7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177</Words>
  <Application>Microsoft Office PowerPoint</Application>
  <PresentationFormat>와이드스크린</PresentationFormat>
  <Paragraphs>36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197</cp:revision>
  <dcterms:created xsi:type="dcterms:W3CDTF">2023-07-10T05:32:34Z</dcterms:created>
  <dcterms:modified xsi:type="dcterms:W3CDTF">2023-08-21T05:41:31Z</dcterms:modified>
</cp:coreProperties>
</file>