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9" r:id="rId2"/>
    <p:sldId id="360" r:id="rId3"/>
    <p:sldId id="362" r:id="rId4"/>
    <p:sldId id="351" r:id="rId5"/>
    <p:sldId id="361" r:id="rId6"/>
    <p:sldId id="363" r:id="rId7"/>
    <p:sldId id="341" r:id="rId8"/>
    <p:sldId id="364" r:id="rId9"/>
    <p:sldId id="365" r:id="rId10"/>
    <p:sldId id="366" r:id="rId11"/>
    <p:sldId id="342" r:id="rId12"/>
    <p:sldId id="367" r:id="rId13"/>
    <p:sldId id="368" r:id="rId14"/>
    <p:sldId id="369" r:id="rId15"/>
    <p:sldId id="370" r:id="rId16"/>
    <p:sldId id="3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13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6:08:54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14191 24575,'-17'-690'20,"2"214"-251,6-2091-2912,72 1093 2020,66 5-326,-31 106 449,-94 1286 1016,47-535 531,12-434 5692,-67 827-6199,5-437 44,20 355-84,-6 129 0,1-30 0,13-278 0,-29-789 0,-1 549 0,-2 686 58,-1-1 0,-1 1 0,-2 0 0,-16-48-1,-12-60-1711,30 106-5172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6:08:5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828 1 24575,'-5'1'0,"-1"-1"0,1 1 0,0 1 0,-1-1 0,1 1 0,0 0 0,0 0 0,0 1 0,0-1 0,0 1 0,1 0 0,-6 5 0,-55 51 0,41-35 0,-332 341 120,288-282-615,4 2 0,-94 164 0,136-208-6331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6:08:56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24575,'10'1'0,"0"0"0,0 0 0,-1 1 0,1 0 0,-1 1 0,0 0 0,1 1 0,-1 0 0,-1 0 0,1 1 0,-1 0 0,1 1 0,12 10 0,8 10 0,-2 2 0,29 35 0,-32-35 0,359 385 0,-86-97 0,-242-251 0,-33-38 0,1 0 0,2-2 0,32 27 0,-56-51 6,0 0-1,0 0 1,0 0-1,0 0 1,1-1-1,-1 1 1,1 0-1,-1-1 1,0 1-1,1-1 1,-1 1-1,1-1 1,-1 0-1,4 1 1,-5-1-55,1-1 1,-1 1 0,1 0 0,0-1-1,-1 1 1,1 0 0,-1-1 0,1 1-1,-1-1 1,1 1 0,-1-1 0,1 1-1,-1-1 1,1 1 0,-1-1 0,0 1-1,1-1 1,-1 1 0,0-1 0,0 0-1,1 1 1,-1-1 0,0 0-1,0 1 1,0-1 0,0 0 0,0 1-1,0-1 1,0-1 0,0-25-6778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6:09:0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24575,'2084'-1'-1595,"2333"3"-6493,-1386 102 7574,-2361-60 309,-77-7-617,-328-22 841,629 42 33,-11 42 1444,-416-22-1230,661 79-268,-426-123 2251,-490-35-333,271-37 0,-450 34-1378,0-2 0,-1-1 0,-1-1 0,1-2 0,51-25 0,-25 10-517,2 2-1,0 4 1,1 2-1,72-12 0,259-21-30,-195 30 2,124-20 8,446-48 0,7 56 0,-755 36 289,8-3-1943,-35 1-5172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6:09:0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1 24575,'10'2'0,"1"0"0,-1 0 0,0 1 0,0 1 0,-1-1 0,1 2 0,-1-1 0,11 8 0,11 4 0,388 170 0,-37-35 0,-34-14 0,-261-102 0,-36-15 0,-2 1 0,53 32 0,-90-46 0,0 1 0,0 0 0,0 1 0,-1 1 0,-1 0 0,0 0 0,0 1 0,-1 0 0,0 0 0,-1 1 0,0 1 0,10 22 0,-16-27 0,0 0 0,0 0 0,0 0 0,-1 0 0,-1 0 0,1 0 0,-1 0 0,-1 1 0,1-1 0,-1 0 0,-1 0 0,0 0 0,0 0 0,0 0 0,-1-1 0,0 1 0,-1-1 0,0 1 0,0-1 0,0 0 0,-10 11 0,-10 12 0,-2-1 0,-1-1 0,-40 32 0,47-43 0,-108 90 0,-196 123 0,-163 64 0,175-110 0,169-96 0,-212 123 0,341-203-115,-54 23 364,65-30-314,1 0 0,-1 0-1,1-1 1,-1 1 0,1-1 0,-1 1 0,0-1 0,1 0-1,-1 0 1,0 0 0,1 0 0,-1-1 0,0 1 0,1-1-1,-1 1 1,1-1 0,-1 0 0,1 0 0,-1 0-1,1 0 1,0-1 0,-3-1 0,-7-12-6761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6:09:03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5983 24575,'1'-16'0,"1"1"0,0-1 0,1 1 0,1-1 0,0 1 0,1 0 0,9-19 0,57-99 0,-58 111 0,226-332 0,31 16 0,-68 87 0,657-888 0,-258 166 0,-346 537 0,-254 433 0,411-694 0,-33-17 0,-290 507 0,72-249 0,-152 428 0,10-23-1365,-3 12-5461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6:09:0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1124 24575,'-1'-1'0,"1"0"0,-1 0 0,0 0 0,1 0 0,-1 0 0,0 0 0,1 0 0,-1 0 0,1 0 0,0 0 0,-1 0 0,1 0 0,0 0 0,0 0 0,0-1 0,-1 1 0,1 0 0,0 0 0,1 0 0,-1 0 0,0 0 0,0-1 0,0 1 0,1 0 0,-1 0 0,0 0 0,1 0 0,-1 0 0,1 0 0,0 0 0,0-1 0,30-33 0,-24 29 0,278-249 0,-23 23 0,-146 120 0,335-296 0,-445 403 0,0 0 0,0 0 0,0 1 0,1 0 0,0 0 0,0 0 0,0 1 0,10-3 0,-15 6 0,-1 0 0,1-1 0,-1 1 0,1 0 0,0 0 0,-1 1 0,1-1 0,-1 0 0,1 0 0,0 1 0,-1-1 0,1 1 0,-1 0 0,1-1 0,-1 1 0,0 0 0,3 1 0,-2 1 0,1-1 0,-1 1 0,0-1 0,0 1 0,0 0 0,0 0 0,0 0 0,-1 0 0,1 0 0,-1 0 0,1 4 0,18 62 0,19 114 0,-24-96 0,153 883 0,-86 11 0,-81-923 0,-7 270 0,1-292-1365,-3-16-5461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870C26-A1FB-6650-E3E2-98E2C8C2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6" y="0"/>
            <a:ext cx="1164020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3767046-1476-1CAE-9C17-7E4E2BEE0CE4}"/>
              </a:ext>
            </a:extLst>
          </p:cNvPr>
          <p:cNvSpPr/>
          <p:nvPr/>
        </p:nvSpPr>
        <p:spPr>
          <a:xfrm rot="10079396">
            <a:off x="2762932" y="2127846"/>
            <a:ext cx="4535340" cy="3409246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E467FC-D781-F0BF-F25D-0ADF86C7F7C2}"/>
              </a:ext>
            </a:extLst>
          </p:cNvPr>
          <p:cNvSpPr/>
          <p:nvPr/>
        </p:nvSpPr>
        <p:spPr>
          <a:xfrm rot="10079396">
            <a:off x="4944901" y="756245"/>
            <a:ext cx="4535340" cy="3409246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D129C-ECA0-F984-243F-33CD8EC3A2A9}"/>
              </a:ext>
            </a:extLst>
          </p:cNvPr>
          <p:cNvSpPr txBox="1"/>
          <p:nvPr/>
        </p:nvSpPr>
        <p:spPr>
          <a:xfrm>
            <a:off x="275896" y="137026"/>
            <a:ext cx="989185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레스터 </a:t>
            </a:r>
            <a:r>
              <a:rPr lang="ko-KR" altLang="en-US" dirty="0" err="1"/>
              <a:t>라이저</a:t>
            </a:r>
            <a:r>
              <a:rPr lang="ko-KR" altLang="en-US" dirty="0"/>
              <a:t> 세팅을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08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71318E-782E-9DAA-31C0-F290099D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4" y="828368"/>
            <a:ext cx="11517332" cy="4401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19BEF-6542-D8A7-FB66-BD37CFB03954}"/>
              </a:ext>
            </a:extLst>
          </p:cNvPr>
          <p:cNvSpPr txBox="1"/>
          <p:nvPr/>
        </p:nvSpPr>
        <p:spPr>
          <a:xfrm>
            <a:off x="628650" y="342900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픽셀쉐이더는</a:t>
            </a:r>
            <a:r>
              <a:rPr lang="ko-KR" altLang="en-US" dirty="0"/>
              <a:t> </a:t>
            </a:r>
            <a:r>
              <a:rPr lang="ko-KR" altLang="en-US" dirty="0" err="1"/>
              <a:t>버텍스쉐이더를</a:t>
            </a:r>
            <a:r>
              <a:rPr lang="ko-KR" altLang="en-US" dirty="0"/>
              <a:t> 복사한다음 옵션정도만 수정하는 수준으로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03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351837A3-B541-6BF6-6E41-599B5B332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10"/>
          <a:stretch/>
        </p:blipFill>
        <p:spPr>
          <a:xfrm>
            <a:off x="641947" y="2181225"/>
            <a:ext cx="10311897" cy="3322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263F76-2C2B-020D-1DA6-AEACE4F7ED99}"/>
              </a:ext>
            </a:extLst>
          </p:cNvPr>
          <p:cNvSpPr txBox="1"/>
          <p:nvPr/>
        </p:nvSpPr>
        <p:spPr>
          <a:xfrm>
            <a:off x="628650" y="342900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이제 남은 부분은 </a:t>
            </a:r>
            <a:r>
              <a:rPr lang="en-US" altLang="ko-KR" dirty="0" err="1"/>
              <a:t>outputmerge</a:t>
            </a:r>
            <a:r>
              <a:rPr lang="en-US" altLang="ko-KR" dirty="0"/>
              <a:t> </a:t>
            </a:r>
            <a:r>
              <a:rPr lang="ko-KR" altLang="en-US" dirty="0"/>
              <a:t>하나이다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54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91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92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66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53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E1B26B2-0E14-915A-F238-965BE5DDC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43551"/>
              </p:ext>
            </p:extLst>
          </p:nvPr>
        </p:nvGraphicFramePr>
        <p:xfrm>
          <a:off x="809782" y="896252"/>
          <a:ext cx="6795130" cy="5065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513">
                  <a:extLst>
                    <a:ext uri="{9D8B030D-6E8A-4147-A177-3AD203B41FA5}">
                      <a16:colId xmlns:a16="http://schemas.microsoft.com/office/drawing/2014/main" val="521749031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4252149646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603343257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1830432454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4207360312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2533223578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3661770828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1312456610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3303200774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1157353878"/>
                    </a:ext>
                  </a:extLst>
                </a:gridCol>
              </a:tblGrid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89981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709063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13192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9929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19390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01983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6072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071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76FCA83-8A27-B768-4089-8AC476B745E5}"/>
              </a:ext>
            </a:extLst>
          </p:cNvPr>
          <p:cNvSpPr/>
          <p:nvPr/>
        </p:nvSpPr>
        <p:spPr>
          <a:xfrm rot="10079396">
            <a:off x="2322144" y="2008547"/>
            <a:ext cx="3904474" cy="2935019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AA2553-4542-6157-1009-DE95EEFA8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38" y="26923"/>
            <a:ext cx="7087589" cy="123842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C91219-1F9C-7028-3268-DFBEAF889A3E}"/>
              </a:ext>
            </a:extLst>
          </p:cNvPr>
          <p:cNvGrpSpPr/>
          <p:nvPr/>
        </p:nvGrpSpPr>
        <p:grpSpPr>
          <a:xfrm>
            <a:off x="225585" y="723615"/>
            <a:ext cx="720360" cy="5183585"/>
            <a:chOff x="225585" y="723615"/>
            <a:chExt cx="720360" cy="518358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AF5AF17-69AC-302C-6EAB-0BF977C22A78}"/>
                    </a:ext>
                  </a:extLst>
                </p14:cNvPr>
                <p14:cNvContentPartPr/>
                <p14:nvPr/>
              </p14:nvContentPartPr>
              <p14:xfrm>
                <a:off x="231709" y="798440"/>
                <a:ext cx="175680" cy="51087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AF5AF17-69AC-302C-6EAB-0BF977C22A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069" y="789800"/>
                  <a:ext cx="193320" cy="51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2A21E02-9FCF-2C9D-B27A-E829CED7EB6C}"/>
                    </a:ext>
                  </a:extLst>
                </p14:cNvPr>
                <p14:cNvContentPartPr/>
                <p14:nvPr/>
              </p14:nvContentPartPr>
              <p14:xfrm>
                <a:off x="225585" y="723615"/>
                <a:ext cx="298440" cy="3376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2A21E02-9FCF-2C9D-B27A-E829CED7EB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585" y="714975"/>
                  <a:ext cx="316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A429C3A-1AC2-07FF-D09D-157C6E213FDA}"/>
                    </a:ext>
                  </a:extLst>
                </p14:cNvPr>
                <p14:cNvContentPartPr/>
                <p14:nvPr/>
              </p14:nvContentPartPr>
              <p14:xfrm>
                <a:off x="523665" y="771135"/>
                <a:ext cx="422280" cy="409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A429C3A-1AC2-07FF-D09D-157C6E213F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4665" y="762495"/>
                  <a:ext cx="43992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539803-AD75-A71D-A345-E31C655C1075}"/>
              </a:ext>
            </a:extLst>
          </p:cNvPr>
          <p:cNvGrpSpPr/>
          <p:nvPr/>
        </p:nvGrpSpPr>
        <p:grpSpPr>
          <a:xfrm>
            <a:off x="485865" y="3948135"/>
            <a:ext cx="7238520" cy="2914920"/>
            <a:chOff x="485865" y="3948135"/>
            <a:chExt cx="7238520" cy="29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84951FC-57DC-AF38-2957-6BD5F7578CDC}"/>
                    </a:ext>
                  </a:extLst>
                </p14:cNvPr>
                <p14:cNvContentPartPr/>
                <p14:nvPr/>
              </p14:nvContentPartPr>
              <p14:xfrm>
                <a:off x="838305" y="6400095"/>
                <a:ext cx="6819480" cy="2250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84951FC-57DC-AF38-2957-6BD5F7578C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9305" y="6391455"/>
                  <a:ext cx="6837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C76EC47-A8B3-A796-F1B8-D494DC99A32E}"/>
                    </a:ext>
                  </a:extLst>
                </p14:cNvPr>
                <p14:cNvContentPartPr/>
                <p14:nvPr/>
              </p14:nvContentPartPr>
              <p14:xfrm>
                <a:off x="6962985" y="6028935"/>
                <a:ext cx="761400" cy="8341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C76EC47-A8B3-A796-F1B8-D494DC99A3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4345" y="6020295"/>
                  <a:ext cx="7790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F5D39A0-2C83-1065-A5F7-2F0DD108CAE2}"/>
                    </a:ext>
                  </a:extLst>
                </p14:cNvPr>
                <p14:cNvContentPartPr/>
                <p14:nvPr/>
              </p14:nvContentPartPr>
              <p14:xfrm>
                <a:off x="485865" y="4285095"/>
                <a:ext cx="1307160" cy="2154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F5D39A0-2C83-1065-A5F7-2F0DD108CA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6865" y="4276095"/>
                  <a:ext cx="1324800" cy="21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B501998-F528-911E-DE2F-24EBF9692CE2}"/>
                    </a:ext>
                  </a:extLst>
                </p14:cNvPr>
                <p14:cNvContentPartPr/>
                <p14:nvPr/>
              </p14:nvContentPartPr>
              <p14:xfrm>
                <a:off x="1473345" y="3948135"/>
                <a:ext cx="577800" cy="1000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B501998-F528-911E-DE2F-24EBF9692C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64345" y="3939135"/>
                  <a:ext cx="595440" cy="101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311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E1B26B2-0E14-915A-F238-965BE5DDC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57839"/>
              </p:ext>
            </p:extLst>
          </p:nvPr>
        </p:nvGraphicFramePr>
        <p:xfrm>
          <a:off x="809782" y="896252"/>
          <a:ext cx="6795130" cy="5065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513">
                  <a:extLst>
                    <a:ext uri="{9D8B030D-6E8A-4147-A177-3AD203B41FA5}">
                      <a16:colId xmlns:a16="http://schemas.microsoft.com/office/drawing/2014/main" val="521749031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4252149646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603343257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1830432454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4207360312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2533223578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3661770828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1312456610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3303200774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1157353878"/>
                    </a:ext>
                  </a:extLst>
                </a:gridCol>
              </a:tblGrid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89981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709063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13192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9929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19390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01983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6072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071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76FCA83-8A27-B768-4089-8AC476B745E5}"/>
              </a:ext>
            </a:extLst>
          </p:cNvPr>
          <p:cNvSpPr/>
          <p:nvPr/>
        </p:nvSpPr>
        <p:spPr>
          <a:xfrm rot="10079396">
            <a:off x="2322144" y="2008547"/>
            <a:ext cx="3904474" cy="2935019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DEDAA-2650-1458-0A68-B6EB64421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34" y="100802"/>
            <a:ext cx="725906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0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757DDC-E8A3-E0FB-F4B9-0E71D8C5BEFD}"/>
              </a:ext>
            </a:extLst>
          </p:cNvPr>
          <p:cNvSpPr txBox="1"/>
          <p:nvPr/>
        </p:nvSpPr>
        <p:spPr>
          <a:xfrm>
            <a:off x="628650" y="342900"/>
            <a:ext cx="66960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레스터라이저는</a:t>
            </a:r>
            <a:r>
              <a:rPr lang="ko-KR" altLang="en-US" dirty="0"/>
              <a:t> 정말 심플하게 다음과 같이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84569-E9E5-EC0A-D84D-CD69F497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3" y="938105"/>
            <a:ext cx="1091717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2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C2797F-70C1-D323-7DF7-F0D61448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0" y="875961"/>
            <a:ext cx="10488489" cy="485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5287E1-60D4-4203-FA65-E1030FEA132F}"/>
              </a:ext>
            </a:extLst>
          </p:cNvPr>
          <p:cNvSpPr txBox="1"/>
          <p:nvPr/>
        </p:nvSpPr>
        <p:spPr>
          <a:xfrm>
            <a:off x="628650" y="342900"/>
            <a:ext cx="66960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뷰포트와</a:t>
            </a:r>
            <a:r>
              <a:rPr lang="ko-KR" altLang="en-US" dirty="0"/>
              <a:t> </a:t>
            </a:r>
            <a:r>
              <a:rPr lang="ko-KR" altLang="en-US" dirty="0" err="1"/>
              <a:t>레스터라이저</a:t>
            </a:r>
            <a:r>
              <a:rPr lang="ko-KR" altLang="en-US" dirty="0"/>
              <a:t> 만들고 세팅해줬다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26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E1B26B2-0E14-915A-F238-965BE5DDC6E7}"/>
              </a:ext>
            </a:extLst>
          </p:cNvPr>
          <p:cNvGraphicFramePr>
            <a:graphicFrameLocks noGrp="1"/>
          </p:cNvGraphicFramePr>
          <p:nvPr/>
        </p:nvGraphicFramePr>
        <p:xfrm>
          <a:off x="809782" y="896252"/>
          <a:ext cx="6795130" cy="5065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513">
                  <a:extLst>
                    <a:ext uri="{9D8B030D-6E8A-4147-A177-3AD203B41FA5}">
                      <a16:colId xmlns:a16="http://schemas.microsoft.com/office/drawing/2014/main" val="521749031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4252149646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603343257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1830432454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4207360312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2533223578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3661770828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1312456610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3303200774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1157353878"/>
                    </a:ext>
                  </a:extLst>
                </a:gridCol>
              </a:tblGrid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89981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709063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13192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9929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19390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01983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96072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071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76FCA83-8A27-B768-4089-8AC476B745E5}"/>
              </a:ext>
            </a:extLst>
          </p:cNvPr>
          <p:cNvSpPr/>
          <p:nvPr/>
        </p:nvSpPr>
        <p:spPr>
          <a:xfrm rot="10079396">
            <a:off x="2322144" y="2008547"/>
            <a:ext cx="3904474" cy="2935019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B4EB0-684B-840E-D0B0-D617BDE3D2C2}"/>
              </a:ext>
            </a:extLst>
          </p:cNvPr>
          <p:cNvSpPr txBox="1"/>
          <p:nvPr/>
        </p:nvSpPr>
        <p:spPr>
          <a:xfrm>
            <a:off x="628650" y="342900"/>
            <a:ext cx="87915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랜더링의</a:t>
            </a:r>
            <a:r>
              <a:rPr lang="ko-KR" altLang="en-US" dirty="0"/>
              <a:t> </a:t>
            </a:r>
            <a:r>
              <a:rPr lang="ko-KR" altLang="en-US" dirty="0" err="1"/>
              <a:t>대상이되는</a:t>
            </a:r>
            <a:r>
              <a:rPr lang="ko-KR" altLang="en-US" dirty="0"/>
              <a:t> 픽셀들을 건져냈다</a:t>
            </a:r>
            <a:r>
              <a:rPr lang="en-US" altLang="ko-KR" dirty="0"/>
              <a:t>. </a:t>
            </a:r>
            <a:r>
              <a:rPr lang="ko-KR" altLang="en-US" dirty="0" err="1"/>
              <a:t>그다음</a:t>
            </a:r>
            <a:r>
              <a:rPr lang="ko-KR" altLang="en-US" dirty="0"/>
              <a:t> 단계는 </a:t>
            </a:r>
            <a:r>
              <a:rPr lang="ko-KR" altLang="en-US" dirty="0" err="1"/>
              <a:t>픽셀쉐이더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9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C44F1A-7D09-9B8B-71CE-40A839D55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63345"/>
              </p:ext>
            </p:extLst>
          </p:nvPr>
        </p:nvGraphicFramePr>
        <p:xfrm>
          <a:off x="759908" y="1212845"/>
          <a:ext cx="5436104" cy="443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513">
                  <a:extLst>
                    <a:ext uri="{9D8B030D-6E8A-4147-A177-3AD203B41FA5}">
                      <a16:colId xmlns:a16="http://schemas.microsoft.com/office/drawing/2014/main" val="1492686205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751191262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3628830557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3756790470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1714545176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1761659276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2022972817"/>
                    </a:ext>
                  </a:extLst>
                </a:gridCol>
                <a:gridCol w="679513">
                  <a:extLst>
                    <a:ext uri="{9D8B030D-6E8A-4147-A177-3AD203B41FA5}">
                      <a16:colId xmlns:a16="http://schemas.microsoft.com/office/drawing/2014/main" val="2459676269"/>
                    </a:ext>
                  </a:extLst>
                </a:gridCol>
              </a:tblGrid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28340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899020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14691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43579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09566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78009"/>
                  </a:ext>
                </a:extLst>
              </a:tr>
              <a:tr h="633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715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D8FAF3-5300-BE06-2C6D-B56E7C619DE1}"/>
              </a:ext>
            </a:extLst>
          </p:cNvPr>
          <p:cNvSpPr txBox="1"/>
          <p:nvPr/>
        </p:nvSpPr>
        <p:spPr>
          <a:xfrm>
            <a:off x="628650" y="342900"/>
            <a:ext cx="111347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픽셀쉐이더는</a:t>
            </a:r>
            <a:r>
              <a:rPr lang="ko-KR" altLang="en-US" dirty="0"/>
              <a:t> 건져진 픽셀들의 정보를 가지고 픽셀 하나하나가 어떻게 출력되어야 할지에 대한 함수다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건져진 픽셀들을 가지고 </a:t>
            </a:r>
            <a:r>
              <a:rPr lang="en-US" altLang="ko-KR" dirty="0"/>
              <a:t>for</a:t>
            </a:r>
            <a:r>
              <a:rPr lang="ko-KR" altLang="en-US" dirty="0"/>
              <a:t>문을 돌려서 색상의 출력결과를 </a:t>
            </a:r>
            <a:r>
              <a:rPr lang="ko-KR" altLang="en-US" dirty="0" err="1"/>
              <a:t>리턴해줘야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51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94EEB8-D49E-EDB0-0B18-08A67E0A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6" y="971333"/>
            <a:ext cx="6963747" cy="3105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714A40-1A5B-62DA-AE1A-B3E2C25BBA54}"/>
              </a:ext>
            </a:extLst>
          </p:cNvPr>
          <p:cNvSpPr txBox="1"/>
          <p:nvPr/>
        </p:nvSpPr>
        <p:spPr>
          <a:xfrm>
            <a:off x="628650" y="342900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픽셀쉐이더를</a:t>
            </a:r>
            <a:r>
              <a:rPr lang="ko-KR" altLang="en-US" dirty="0"/>
              <a:t> 만들었고</a:t>
            </a:r>
          </a:p>
        </p:txBody>
      </p:sp>
    </p:spTree>
    <p:extLst>
      <p:ext uri="{BB962C8B-B14F-4D97-AF65-F5344CB8AC3E}">
        <p14:creationId xmlns:p14="http://schemas.microsoft.com/office/powerpoint/2010/main" val="93068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5D4091-B89E-A15C-D601-66AF706B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80803"/>
            <a:ext cx="10374173" cy="4067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AAD7D-B446-B7D8-49F7-67169BF2CDD4}"/>
              </a:ext>
            </a:extLst>
          </p:cNvPr>
          <p:cNvSpPr txBox="1"/>
          <p:nvPr/>
        </p:nvSpPr>
        <p:spPr>
          <a:xfrm>
            <a:off x="628650" y="342900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en-US" altLang="ko-KR" dirty="0"/>
              <a:t>AUTOCOMPILE</a:t>
            </a:r>
            <a:r>
              <a:rPr lang="ko-KR" altLang="en-US" dirty="0"/>
              <a:t>함수에서 </a:t>
            </a:r>
            <a:r>
              <a:rPr lang="ko-KR" altLang="en-US" dirty="0" err="1"/>
              <a:t>픽셀쉐이더</a:t>
            </a:r>
            <a:r>
              <a:rPr lang="ko-KR" altLang="en-US" dirty="0"/>
              <a:t> 처리 항목을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95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95</Words>
  <Application>Microsoft Office PowerPoint</Application>
  <PresentationFormat>와이드스크린</PresentationFormat>
  <Paragraphs>29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205</cp:revision>
  <dcterms:created xsi:type="dcterms:W3CDTF">2023-07-10T05:32:34Z</dcterms:created>
  <dcterms:modified xsi:type="dcterms:W3CDTF">2023-08-21T06:42:10Z</dcterms:modified>
</cp:coreProperties>
</file>