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42" r:id="rId2"/>
    <p:sldId id="367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11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5:13:02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4103 817 24575,'0'-7'0,"-1"0"0,-1 0 0,1 0 0,-1 0 0,0 0 0,0 1 0,-1-1 0,0 0 0,0 1 0,-1 0 0,0 0 0,0 0 0,0 0 0,0 0 0,-1 1 0,0 0 0,-1 0 0,-9-8 0,-12-6 0,-1 1 0,-55-27 0,46 26 0,-148-73 0,-5 8 0,-212-63 0,207 92 0,-343-50 0,434 92 0,-1 4 0,0 5 0,-173 16 0,198-1 0,0 4 0,1 4 0,1 3 0,1 3 0,1 4 0,-93 49 0,63-20 0,3 5 0,2 4 0,-143 124 0,194-145 0,2 3 0,2 1 0,3 3 0,1 1 0,3 2 0,3 2 0,-42 89 0,44-71 0,4 1 0,3 2 0,4 1 0,3 1 0,-17 147 0,32-184 0,2 0 0,2 0 0,2 1 0,2-1 0,2 0 0,1 0 0,3-1 0,1 0 0,3-1 0,1 0 0,2 0 0,32 58 0,11-4 0,89 109 0,87 77 0,-101-125 0,-127-149 0,31 38 0,48 44 0,-70-76 0,-1-1 0,2-1 0,0 0 0,0-1 0,1-1 0,37 15 0,-13-9 0,196 64 0,-199-70 0,0-2 0,0-1 0,1-3 0,54 1 0,-37-8 0,-1-3 0,1-2 0,-2-2 0,103-34 0,210-102 0,-314 123 0,68-34 0,123-77 0,106-91 0,-346 222 0,158-110 0,-5-6 0,207-200 0,-268 220 0,-4-4 0,-5-4 0,-4-4 0,93-162 0,-142 208 0,-3-2 0,-2-1 0,-4-1 0,-2-2 0,24-128 0,-38 137 0,-3 0 0,-2-1 0,-4 1 0,-2-1 0,-2 1 0,-4-1 0,-16-71 0,14 102 0,-1 1 0,-2-1 0,-1 2 0,-2 0 0,-1 0 0,-26-37 0,-9-2 0,-73-78 0,93 115-1365,5 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5:36:21.8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2326 13 24575,'0'-1'0,"0"0"0,0 1 0,0-1 0,0 1 0,0-1 0,0 1 0,-1-1 0,1 1 0,0-1 0,0 1 0,-1 0 0,1-1 0,0 1 0,0-1 0,-1 1 0,1 0 0,-1-1 0,1 1 0,0-1 0,-1 1 0,1 0 0,-1 0 0,1-1 0,-1 1 0,1 0 0,-1 0 0,1-1 0,-1 1 0,1 0 0,-1 0 0,1 0 0,-1 0 0,1 0 0,-1 0 0,1 0 0,-1 0 0,1 0 0,-1 0 0,1 0 0,-1 0 0,1 0 0,-1 0 0,1 1 0,-1-1 0,1 0 0,-1 1 0,-28 11 0,4 8 0,0 1 0,0 1 0,2 0 0,-38 50 0,20-23 0,-30 34 0,-647 707 0,188-236 0,42 39 0,478-579 0,2 1 0,0 0 0,1 0 0,0 1 0,-7 30 0,9-30 0,0 0 0,-1 0 0,-1 0 0,0-1 0,-13 19 0,2-8 0,-1-2 0,0 0 0,-2-1 0,-34 29 0,55-52-9,0 1-35,-1 0 0,0 0 1,0-1-1,1 1 0,-1 0 0,0 0 1,0-1-1,0 1 0,0-1 0,0 1 1,0-1-1,0 1 0,0-1 0,0 0 1,0 1-1,0-1 0,0 0 0,0 0 1,0 0-1,0 0 0,0 0 1,0 0-1,0 0 0,-1 0 0,1 0 1,0 0-1,0-1 0,0 1 0,0 0 1,-1-1-1,-3-10-6782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5:36:25.1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4627 24575,'69'-64'0,"104"-77"0,90-41 0,-34 24 0,858-696-317,-215 160 88,-67 48 503,-5 4-2,-445 361-272,-247 186 0,108-123 0,259-273 0,-323 360 0,-136 116-1365,-1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5:36:26.1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7304 24575,'3'0'0,"0"-1"0,1 0 0,-1 0 0,0-1 0,0 1 0,0-1 0,-1 1 0,1-1 0,0 0 0,0 0 0,-1 0 0,3-3 0,12-8 0,186-117 0,100-68 0,1034-802-3580,-909 671 2595,352-271-1406,1033-829 2293,-815 634-590,710-582 638,-1173 891 3301,-385 328-980,169-226-1,-28 12-2270,-282 362 20,-14 14-304,-2 4-817,-14 14-5725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5:36:27.3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7965 24575,'7'-1'0,"-1"-1"0,1 1 0,-1-1 0,0 0 0,1-1 0,-1 0 0,0 0 0,0 0 0,9-7 0,6-3 0,431-250 22,-29 16-284,3009-1781-5730,-2339 1341 6066,-40-51-444,537-527-1227,-866 643 3465,-163 135 3035,-93 112-3670,-316 257-1112,289-217-121,218-175 0,-628 484 55,0 2-292,-2-1 0,0-1 1,-1-2-1,-2 0 1,25-37-1,-36 40-6589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5:36:28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6109 24575,'17'0'0,"0"-2"0,0 0 0,0-1 0,0-1 0,-1 0 0,0-1 0,23-10 0,106-64 0,-100 52 0,977-651-1670,-49-74-805,-564 429 2110,2226-1773-3148,-1752 1389 3100,178-86 6237,-1012 761-5501,444-315 1966,-285 202-2289,-98 72 0,-89 60-1365,-4 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5:36:29.3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4410 24575,'0'0'0,"0"1"0,0-1 0,0 1 0,0-1 0,1 1 0,-1-1 0,0 1 0,0-1 0,1 1 0,-1-1 0,0 1 0,1-1 0,-1 0 0,0 1 0,1-1 0,-1 0 0,1 1 0,-1-1 0,0 0 0,1 1 0,-1-1 0,1 0 0,-1 0 0,1 0 0,-1 1 0,1-1 0,-1 0 0,1 0 0,-1 0 0,1 0 0,-1 0 0,1 0 0,0 0 0,23-1 0,4-7 0,0 0 0,0-2 0,-1-1 0,0-1 0,38-23 0,-27 14 0,296-168-566,435-323 1,842-740-1553,-1060 787 1484,-36-37 339,-44-85 3185,-259 307-1618,-48 84-1254,33-44-20,-143 167-1363,-42 56-5461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5:36:30.7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2044 24575,'12'-1'0,"-1"-2"0,0 1 0,0-2 0,0 1 0,0-1 0,-1-1 0,1 0 0,-1-1 0,0 0 0,-1 0 0,1-1 0,8-9 0,6-1 0,786-647 0,-582 463 0,387-315 0,-217 185 0,-355 294 0,1 2 0,66-71 0,-63 66 55,-25 23-1475,-7 5-5406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5:38:38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2687 11650 24575,'0'1'0,"0"1"0,0-1 0,0 0 0,0 0 0,0 0 0,0 0 0,-1 1 0,1-1 0,0 0 0,-1 0 0,1 0 0,-1 0 0,1 0 0,-1 0 0,0 0 0,1 0 0,-1 0 0,0 0 0,1 0 0,-1 0 0,0-1 0,0 1 0,0 0 0,0-1 0,0 1 0,0 0 0,0-1 0,0 1 0,0-1 0,0 0 0,0 1 0,-1-1 0,1 0 0,0 1 0,0-1 0,0 0 0,0 0 0,-1 0 0,1 0 0,0 0 0,0-1 0,0 1 0,0 0 0,-1 0 0,1-1 0,0 1 0,0-1 0,0 1 0,0-1 0,0 1 0,-1-2 0,-10-5 0,0-1 0,1 0 0,-19-18 0,10 8 0,-373-280 0,45 36 0,191 139 0,-236-190 0,23-23 0,288 248 0,4-4 0,4-3 0,4-3 0,5-3 0,-80-167 0,78 118 0,6-3 0,7-2 0,-49-239 0,80 290 0,-51-305 0,73 405 0,1 1 0,0 0 0,0-1 0,0 1 0,0-1 0,0 1 0,1 0 0,0-1 0,1-3 0,-2 7 0,0-1 0,0 1 0,0-1 0,1 1 0,-1-1 0,0 1 0,1-1 0,-1 1 0,0 0 0,1-1 0,-1 1 0,1 0 0,-1-1 0,0 1 0,1 0 0,-1-1 0,1 1 0,-1 0 0,1 0 0,-1 0 0,1 0 0,-1-1 0,1 1 0,-1 0 0,1 0 0,-1 0 0,1 0 0,0 0 0,-1 0 0,1 0 0,-1 0 0,1 0 0,0 1 0,5 2 0,-1 0 0,0 0 0,0 1 0,0-1 0,0 1 0,0 1 0,-1-1 0,8 9 0,82 102 0,-4 3 0,117 205 0,108 288 0,-133-185 0,-94-212 0,-56-150 0,-32-64 0,0-1 0,0 1 0,0 0 0,0-1 0,0 1 0,0 0 0,0-1 0,0 1 0,0 0 0,0-1 0,1 1 0,-1 0 0,0-1 0,0 1 0,0 0 0,1-1 0,-1 1 0,0 0 0,0 0 0,1 0 0,-1-1 0,0 1 0,0 0 0,1 0 0,-1 0 0,0-1 0,1 1 0,-1 0 0,0 0 0,1 0 0,-1 0 0,0 0 0,1 0 0,-1 0 0,0 0 0,1 0 0,-1 0 0,0 0 0,1 0 0,-1 0 0,0 0 0,1 0 0,-1 0 0,0 0 0,1 0 0,-1 1 0,0-1 0,1 0 0,-1 0 0,0 0 0,1 0 0,-1 1 0,0-1 0,0 0 0,1 0 0,-1 1 0,0-1 0,0 0 0,0 1 0,1-1 0,-1 0 0,0 0 0,0 1 0,2-23 0,-1-1 0,-1 1 0,-1-1 0,-1 1 0,-6-31 0,0-1 0,-322-1886-2494,-141-276 2072,421 1992 775,46 194 83,4 30-423,0 0 1,0-1-1,0 1 1,0 0-1,0 0 1,0 0-1,0 0 0,0 0 1,0-1-1,0 1 1,0 0-1,0 0 1,0 0-1,0 0 1,0 0-1,0 0 1,0-1-1,0 1 0,0 0 1,0 0-1,0 0 1,0 0-1,1 0 1,-1 0-1,0-1 1,0 1-1,0 0 1,0 0-1,0 0 1,0 0-1,0 0 0,1 0 1,-1 0-1,0 0 1,0 0-1,0 0 1,0 0-1,0-1 1,1 1-1,-1 0 1,0 0-1,0 0 0,0 0 1,0 0-1,0 0 1,1 0-1,-1 0 1,0 0-1,0 0 1,0 1-1,0-1 1,0 0-1,1 0 0,-1 0 1,0 0-1,0 0 1,0 0-1,0 0 1,0 0-1,0 0 1,0 0-1,1 0 1,-1 1-1,0-1 0,0 0 1,0 0-1,0 0 1,30 44 649,101 190-389,124 314 1,-233-500-275,-22-48 0,0-1 0,0 1 0,0 0 0,0 0 0,0-1 0,0 1 0,0 0 0,1 0 0,-1 0 0,0-1 0,0 1 0,0 0 0,0 0 0,1 0 0,-1-1 0,0 1 0,0 0 0,0 0 0,1 0 0,-1 0 0,0 0 0,0 0 0,1-1 0,-1 1 0,0 0 0,0 0 0,1 0 0,-1 0 0,0 0 0,0 0 0,1 0 0,-1 0 0,0 0 0,0 0 0,1 0 0,-1 0 0,0 0 0,0 0 0,0 1 0,1-1 0,-1 0 0,0 0 0,0 0 0,1 0 0,-1 0 0,0 0 0,0 1 0,0-1 0,1 0 0,-1 0 0,0 0 0,0 0 0,0 1 0,0-1 0,0 0 0,1 0 0,-1 1 0,0-1 0,0 0 0,0 1 0,2-17 0,-1 0 0,-1 1 0,0-1 0,-1 0 0,-1 1 0,0-1 0,-6-16 0,-1-19 0,-4-26 1,-133-973-882,91-982 705,99 1418 176,-43 610-4,-1-1-1,1 0 1,0 0-1,0 1 1,1-1 0,-1 1-1,1-1 1,0 1-1,4-6 1,-6 9 6,1 1-1,-1-1 1,1 1-1,-1 0 1,1-1-1,-1 1 1,1 0 0,-1-1-1,1 1 1,-1 0-1,1 0 1,-1-1-1,1 1 1,-1 0 0,1 0-1,0 0 1,-1 0-1,1 0 1,-1 0 0,1 0-1,0 0 1,-1 0-1,1 0 1,-1 0-1,1 0 1,0 0 0,0 1-1,1 0 15,1 0 0,-1 1 0,0-1 0,0 1 0,0 0 0,0 0 0,0 0 0,0 0 0,0 0 0,1 2 0,23 34 299,-2 0-1,38 82 1,28 97-380,-90-216 66,53 140-1,-6 2 0,-6 2 0,-7 2 0,26 244 0,-58-366 0,-2-17 0,0-12 0,-2-53 0,15-1030-350,103 6 0,-7 533 350,-105 532 0,-2 2 0,1 1 0,1-1 0,0 1 0,1 0 0,0 0 0,1 0 0,0 1 0,1 0 0,10-13 0,-16 24-1,0 0 0,-1 0 0,1 1 1,0-1-1,0 0 0,0 0 0,0 1 0,0-1 1,0 1-1,0-1 0,0 1 0,0-1 0,0 1 1,0 0-1,0-1 0,1 1 0,-1 0 1,0 0-1,0 0 0,0 0 0,0 0 0,0 0 1,1 0-1,-1 0 0,0 1 0,0-1 0,0 0 1,0 1-1,0-1 0,0 1 0,0-1 1,0 1-1,0-1 0,0 1 0,0 0 0,1 1 1,28 37 146,0 15 62,-3 1 0,25 71 1,31 125-284,-70-210 108,105 371-33,-98-338 0,-10-55 0,-2-17 0,7-35 0,31-171 0,-11 41 0,4 10 0,7 2 0,7 3 0,6 1 0,102-179 0,-158 319 0,1 0 0,0 1 0,0 0 0,1 0 0,0 0 0,9-8 0,-13 13 0,1 0 0,-1 0 0,0 0 0,1 1 0,0-1 0,-1 0 0,1 1 0,-1-1 0,1 1 0,0 0 0,-1-1 0,1 1 0,0 0 0,-1 0 0,1 0 0,0 0 0,-1 1 0,1-1 0,0 0 0,-1 1 0,1-1 0,-1 1 0,1-1 0,-1 1 0,1 0 0,-1-1 0,1 1 0,-1 0 0,1 0 0,-1 0 0,0 0 0,0 1 0,1-1 0,0 2 0,15 16 0,-1 1 0,-1 0 0,0 2 0,-2-1 0,20 45 0,-8-16 0,89 200 0,-58-119 0,-52-122 0,0 0 0,1 0 0,0 0 0,0-1 0,12 15 0,-16-22 0,0 0 0,1 1 0,-1-1 0,0 0 0,1 0 0,-1 0 0,1 0 0,-1 0 0,1-1 0,-1 1 0,1 0 0,0-1 0,-1 1 0,1-1 0,0 1 0,0-1 0,-1 0 0,1 0 0,0 0 0,0 0 0,-1 0 0,1 0 0,0 0 0,0-1 0,-1 1 0,1-1 0,0 1 0,-1-1 0,1 1 0,-1-1 0,1 0 0,0 0 0,-1 0 0,0 0 0,1 0 0,-1 0 0,0 0 0,1-1 0,-1 1 0,1-2 0,18-21 0,-1-1 0,-1 0 0,-1-2 0,-1 0 0,17-42 0,-4 11 0,56-113 0,-30 55 0,140-214 0,-188 320 0,0 1 0,1-1 0,0 1 0,1 0 0,11-8 0,-19 16 0,1-1 0,0 1 0,-1 0 0,1 0 0,0 0 0,0 0 0,-1 0 0,1 0 0,0 1 0,0-1 0,0 1 0,0-1 0,0 1 0,0 0 0,0-1 0,0 1 0,0 0 0,0 0 0,0 1 0,0-1 0,0 0 0,0 1 0,0-1 0,0 1 0,0 0 0,0-1 0,0 1 0,0 0 0,-1 0 0,1 0 0,0 1 0,-1-1 0,1 0 0,-1 0 0,1 1 0,-1-1 0,0 1 0,2 2 0,6 9 0,-1 1 0,-1 0 0,0 0 0,-1 1 0,7 22 0,8 21 0,-20-56 0,0 0 0,0 0 0,0 0 0,0 0 0,0-1 0,0 1 0,0 0 0,1 0 0,-1-1 0,1 1 0,-1-1 0,1 1 0,-1-1 0,1 0 0,0 0 0,0 0 0,0 0 0,-1 0 0,1 0 0,0 0 0,0 0 0,0-1 0,1 1 0,-1-1 0,0 1 0,0-1 0,0 0 0,0 0 0,0 0 0,0 0 0,1-1 0,-1 1 0,0 0 0,0-1 0,0 1 0,3-2 0,7-3 0,0-1 0,0 0 0,0-1 0,20-15 0,-17 11 0,104-75 0,65-43 0,-144 104 0,1 2 0,73-31 0,-108 52 0,0 0 0,0 0 0,0 0 0,0 1 0,0 0 0,0 0 0,0 0 0,10 1 0,-13 0 0,0 1 0,0 0 0,1-1 0,-1 1 0,0 1 0,0-1 0,0 0 0,0 1 0,-1 0 0,1-1 0,0 1 0,0 0 0,-1 0 0,0 1 0,1-1 0,-1 1 0,4 4 0,17 26 0,-2 2 0,0 0 0,20 52 0,37 118 0,-42-61 0,-27-100 0,24 70 0,-33-113 0,0 1 0,0-1 0,1 1 0,-1-1 0,1 0 0,-1 0 0,1 1 0,-1-1 0,1 0 0,0 0 0,0 0 0,-1 1 0,1-1 0,0 0 0,0 0 0,0 0 0,0 0 0,0-1 0,1 1 0,-1 0 0,0 0 0,0-1 0,0 1 0,1-1 0,-1 1 0,0-1 0,1 1 0,-1-1 0,0 0 0,1 0 0,-1 0 0,1 1 0,-1-1 0,0-1 0,1 1 0,-1 0 0,0 0 0,1 0 0,-1-1 0,0 1 0,1-1 0,-1 1 0,2-1 0,5-4 0,-1-1 0,1 1 0,-1-1 0,0 0 0,9-11 0,-6 8 0,277-259 0,-282 263 0,3-2 0,0 0 0,0 1 0,1-1 0,15-7 0,-23 13 0,1 0 0,-1 1 0,0-1 0,0 1 0,0-1 0,1 1 0,-1 0 0,0-1 0,0 1 0,1 0 0,-1 0 0,0 0 0,1 0 0,-1 0 0,0 0 0,0 0 0,1 1 0,-1-1 0,0 0 0,0 1 0,1-1 0,-1 1 0,0-1 0,0 1 0,0-1 0,0 1 0,0 0 0,0 0 0,0 0 0,0-1 0,0 1 0,0 0 0,0 0 0,0 0 0,0 0 0,-1 1 0,1-1 0,-1 0 0,1 0 0,-1 0 0,1 0 0,-1 1 0,1-1 0,-1 0 0,0 1 0,0 1 0,5 30 0,-1 0 0,-2 1 0,-1-1 0,-7 59 0,1-14 0,3-39 0,-1 47 0,3-81 0,0 0 0,0 0 0,1 0 0,0 0 0,0-1 0,0 1 0,1 0 0,-1 0 0,1-1 0,0 1 0,1-1 0,4 8 0,-6-11 0,0 0 0,0 0 0,1 0 0,-1 0 0,0 0 0,1 0 0,-1 0 0,1 0 0,-1-1 0,1 1 0,-1 0 0,1-1 0,-1 0 0,1 1 0,-1-1 0,1 0 0,0 0 0,-1 0 0,4 0 0,34-10 0,31-19 0,-1-4 0,116-75 0,-93 52 0,5-2 0,2 4 0,125-49 0,-215 100 0,0 0 0,0 0 0,0 0 0,1 1 0,-1 1 0,18-2 0,-25 4 0,1-1 0,-1 0 0,0 1 0,1-1 0,-1 1 0,0 0 0,1 0 0,-1 0 0,0 0 0,0 0 0,0 0 0,0 1 0,0-1 0,0 0 0,0 1 0,-1 0 0,1 0 0,0-1 0,-1 1 0,1 0 0,-1 0 0,0 0 0,0 0 0,0 1 0,0-1 0,0 0 0,0 0 0,0 1 0,-1-1 0,1 5 0,4 30 0,-1 0 0,-2 0 0,-2 0 0,-4 42 0,0-7 0,0 59 0,0 316 0,4-445 0,0 1 0,0-1 0,0 0 0,0 1 0,0-1 0,1 1 0,-1-1 0,1 1 0,-1-1 0,1 0 0,0 1 0,0-1 0,0 0 0,0 0 0,1 0 0,-1 0 0,1 0 0,-1 0 0,1 0 0,0 0 0,-1 0 0,1-1 0,0 1 0,0-1 0,0 0 0,0 1 0,0-1 0,1 0 0,-1 0 0,0 0 0,1 0 0,-1-1 0,0 1 0,1-1 0,-1 1 0,1-1 0,-1 0 0,1 0 0,-1 0 0,5-1 0,7-1 0,0-1 0,-1 0 0,0-1 0,0-1 0,0 0 0,14-8 0,122-74 0,-105 58 0,2 3 0,70-31 0,-114 56 0,0 0 0,0 0 0,0 0 0,1 0 0,-1 1 0,0-1 0,0 1 0,0-1 0,0 1 0,1 0 0,-1 0 0,0 0 0,0 0 0,0 0 0,1 1 0,-1-1 0,0 1 0,0-1 0,0 1 0,0 0 0,0 0 0,0 0 0,0 0 0,0 0 0,0 0 0,0 1 0,0-1 0,-1 0 0,1 1 0,-1 0 0,1-1 0,-1 1 0,1 0 0,-1 0 0,0-1 0,0 1 0,0 0 0,0 0 0,0 1 0,-1-1 0,2 4 0,2 9 0,-1 1 0,-1 0 0,-1-1 0,0 31 0,-1-34 0,-7 146 0,-50 288 0,29-270 0,25-158 0,1-7 0,0-1 0,0 1 0,1 0 0,0 0 0,1 0 0,1 0 0,0-1 0,0 1 0,4 13 0,-5-22 0,1-1 0,-1 1 0,1-1 0,0 1 0,0-1 0,0 1 0,0-1 0,0 0 0,0 1 0,0-1 0,0 0 0,0 0 0,1 0 0,-1 0 0,0 0 0,1 0 0,-1 0 0,1-1 0,-1 1 0,1 0 0,-1-1 0,1 1 0,-1-1 0,1 0 0,2 1 0,1-1 0,0 0 0,1-1 0,-1 1 0,0-1 0,0 0 0,0-1 0,6-1 0,35-15 0,-1-2 0,-1-2 0,68-45 0,-52 31 0,76-51 0,45-26 0,-177 110 0,0 0 0,1 1 0,-1-1 0,1 1 0,-1 0 0,1 1 0,0-1 0,0 1 0,0 0 0,0 0 0,0 0 0,0 1 0,0-1 0,10 2 0,-13 0 0,-1-1 0,1 1 0,0 0 0,-1 0 0,1 0 0,0 0 0,-1 0 0,1 0 0,-1 0 0,0 1 0,1-1 0,-1 0 0,0 1 0,0-1 0,0 1 0,1 1 0,1 3 0,-1-1 0,0 0 0,0 1 0,0-1 0,-1 1 0,2 10 0,1 50 0,-2 0 0,-4 0 0,-15 105 0,6-67 0,-79 1154 0,90-1239 0,-2 7 0,2 0 0,5 40 0,-4-64 0,-1 0 0,0 0 0,1 0 0,-1 0 0,1 1 0,0-1 0,0 0 0,0 0 0,0 0 0,0-1 0,0 1 0,0 0 0,1 0 0,-1 0 0,1-1 0,-1 1 0,1-1 0,0 1 0,-1-1 0,1 0 0,4 2 0,-3-2 0,1 0 0,-1 0 0,1 0 0,0-1 0,-1 1 0,1-1 0,0 0 0,-1 0 0,1 0 0,0-1 0,0 1 0,3-2 0,11-4 0,0 0 0,0-1 0,33-19 0,-43 22 0,29-18 0,-29 16 0,0 0 0,1 1 0,0 0 0,0 0 0,1 1 0,-1 0 0,1 1 0,0 0 0,13-2 0,-22 5 0,1 0 0,-1 1 0,1-1 0,-1 0 0,1 1 0,-1-1 0,0 1 0,1-1 0,-1 1 0,0-1 0,0 1 0,1 0 0,-1 0 0,0 0 0,0 0 0,0 0 0,0 0 0,0 0 0,0 0 0,0 0 0,-1 0 0,1 0 0,0 1 0,0-1 0,-1 0 0,1 1 0,-1-1 0,1 0 0,-1 2 0,8 49 0,-8-51 0,1 69 0,-3-1 0,-3 1 0,-25 117 0,17-111 0,-195 1004-473,23-135 83,178-909 390,-21 157 0,29-155-18,0-38 17,-1 1 1,0 0-1,0 0 0,0 0 0,1 0 0,-1-1 1,0 1-1,1 0 0,-1 0 0,1-1 0,-1 1 0,1 0 1,-1-1-1,1 1 0,-1 0 0,1-1 0,0 1 1,-1-1-1,1 1 0,0-1 0,1 1 0,1-1 11,-1 0 0,1 0 0,0-1 0,0 1 0,0-1 0,0 0 0,0 0 0,-1 0 0,1 0 0,0-1 0,-1 1 0,1 0 0,-1-1 0,1 0 0,-1 0 0,0 0 0,3-2 0,148-121 752,-58 46-783,108-70-1,-199 146 22,1 0 0,-1 1 0,1-1 0,0 1 0,0 0 0,0 0 0,0 0 0,0 1 0,10-2 0,-14 3 0,0 0 0,0 0 0,0 1 0,1-1 0,-1 0 0,0 0 0,0 1 0,0-1 0,0 1 0,0-1 0,0 1 0,0-1 0,0 1 0,0-1 0,0 1 0,0 0 0,0 0 0,1 1 0,0 1 0,-1-1 0,0 0 0,1 1 0,-1-1 0,0 1 0,-1-1 0,1 1 0,0 0 0,-1-1 0,1 1 0,-1 3 0,1 32 0,-2-1 0,-2 0 0,-1 0 0,-17 67 0,8-42 0,-3 16 0,-82 462 0,46 6 0,51-530 0,1-5 0,-1-1 0,1 1 0,1 0 0,0-1 0,3 11 0,-4-19 0,0-1 0,1 1 0,0 0 0,-1 0 0,1-1 0,0 1 0,0-1 0,0 1 0,0-1 0,0 1 0,0-1 0,0 0 0,0 1 0,1-1 0,-1 0 0,1 0 0,-1 0 0,0 0 0,1 0 0,0 0 0,-1 0 0,1-1 0,0 1 0,-1-1 0,1 1 0,0-1 0,-1 1 0,1-1 0,0 0 0,0 0 0,0 0 0,-1 0 0,1 0 0,3-1 0,12-3 0,0 0 0,-1-1 0,0-1 0,0 0 0,0-2 0,24-14 0,-21 11 0,0 1 0,1 0 0,28-8 0,-46 17 0,0 0 0,0 1 0,0-1 0,1 0 0,-1 1 0,0 0 0,0-1 0,0 1 0,0 0 0,0 0 0,1 0 0,-1 1 0,0-1 0,0 0 0,0 1 0,0 0 0,0-1 0,0 1 0,0 0 0,0 0 0,0 0 0,0 0 0,0 0 0,0 0 0,-1 1 0,1-1 0,-1 1 0,1-1 0,-1 1 0,1 0 0,-1-1 0,0 1 0,0 0 0,0 0 0,0 0 0,0 0 0,0 0 0,0 0 0,-1 0 0,1 0 0,-1 0 0,1 0 0,-1 1 0,0 2 0,1 9 0,-1 1 0,0-1 0,-1 0 0,-1 1 0,-5 23 0,-9 21 0,-2-1 0,-32 71 0,-66 112 0,77-163 0,-47 95 0,-205 428 0,288-594 0,0-2 0,0 0 0,1 0 0,0 1 0,0-1 0,0 0 0,1 1 0,-1-1 0,1 1 0,1-1 0,-1 1 0,1 0 0,0-1 0,1 11 0,0-10 0,-1 0 0,1-1 0,-1 1 0,-1 0 0,1 0 0,-1 0 0,0-1 0,0 1 0,-1 0 0,1-1 0,-1 1 0,-4 6 0,-39 63 0,31-53 0,-51 75 0,-4-4 0,-3-3 0,-88 83 0,112-125 0,-3-3 0,-2-3 0,-1-1 0,-2-3 0,-2-3 0,-101 46 0,129-70 0,-2-1 0,-33 6 0,20-5 0,35-8 0,0 1 0,0 0 0,1 0 0,-1 1 0,1 1 0,0-1 0,-15 13 0,-56 58 0,39-36 0,-140 120 0,81-75 0,4 4 0,-84 101 0,163-162 0,17-28 0,0 0 0,0 0 0,0 1 0,0-1 0,0 0 0,0 1 0,0-1 0,0 0 0,0 1 0,0-1 0,0 0 0,0 1 0,0-1 0,0 0 0,0 0 0,0 1 0,1-1 0,-1 0 0,0 0 0,0 1 0,0-1 0,1 0 0,-1 0 0,0 1 0,0-1 0,0 0 0,1 0 0,-1 0 0,0 1 0,0-1 0,1 0 0,-1 0 0,0 0 0,1 0 0,-1 0 0,0 1 0,0-1 0,1 0 0,-1 0 0,0 0 0,1 0 0,-1 0 0,1 0 0,3-1 0,1 0 0,-1 0 0,1 0 0,-1 0 0,0-1 0,1 0 0,-1 0 0,0 0 0,0 0 0,4-4 0,58-43 0,-47 34 0,0 0 0,1 1 0,1 1 0,25-11 0,-45 23 0,1 0 0,0 0 0,0 1 0,0-1 0,0 0 0,0 1 0,0 0 0,0-1 0,0 1 0,0 0 0,0 0 0,0 0 0,0 0 0,0 0 0,4 2 0,-6-2 0,1 1 0,0-1 0,0 1 0,0-1 0,-1 1 0,1-1 0,0 1 0,-1 0 0,1 0 0,0-1 0,-1 1 0,1 0 0,-1 0 0,1 0 0,-1-1 0,0 1 0,1 0 0,-1 0 0,0 0 0,0 0 0,1 0 0,-1 0 0,0 1 0,0 3 0,-1 1 0,1-1 0,-1 0 0,0 0 0,0 0 0,-1 0 0,1 0 0,-1 0 0,0-1 0,-6 10 0,-8 12 0,-2-2 0,-1 0 0,0-1 0,-2 0 0,-1-2 0,0-1 0,-2 0 0,0-2 0,-1-1 0,-1-1 0,-1-1 0,-51 22 0,66-34 0,1 0 0,0 0 0,-1-1 0,1-1 0,-1 0 0,1 0 0,-1-1 0,0 0 0,1-1 0,-1-1 0,1 0 0,-17-5 0,-2-3 0,1-2 0,0-2 0,-29-18 0,22 13 0,-48-21 0,72 36 0,-1-1 0,0 2 0,-1 0 0,1 0 0,-1 1 0,1 1 0,-26 0 0,30 2 0,1 1 0,-1-1 0,0 2 0,1-1 0,0 1 0,-1 0 0,1 1 0,0 0 0,1 0 0,-1 1 0,-12 10 0,-5 7 0,-41 45 0,38-36 0,22-25 0,-151 147 0,133-132 0,-1-1 0,-1-2 0,0-1 0,-57 28 0,62-38 0,1-1 0,-1 0 0,0-2 0,-25 3 0,-48 11 0,2 13 0,-94 47 0,-74 27 0,253-103 0,-1 1 0,0-1 0,0-1 0,0 1 0,0-1 0,0-1 0,0 0 0,0 0 0,-1 0 0,1-1 0,0 0 0,0-1 0,0 1 0,1-2 0,-1 1 0,0-1 0,1 0 0,0-1 0,-1 0 0,1 0 0,1 0 0,-1-1 0,1 0 0,-9-8 0,-77-73-67,-41-33 240,117 107-384,0 0 1,-1 1 0,-1 1 0,1 1 0,-2 1 0,-32-11 0,23 12-6616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5.xml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263F76-2C2B-020D-1DA6-AEACE4F7ED99}"/>
              </a:ext>
            </a:extLst>
          </p:cNvPr>
          <p:cNvSpPr txBox="1"/>
          <p:nvPr/>
        </p:nvSpPr>
        <p:spPr>
          <a:xfrm>
            <a:off x="628650" y="342900"/>
            <a:ext cx="111347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기존의 </a:t>
            </a:r>
            <a:r>
              <a:rPr lang="en-US" altLang="ko-KR" dirty="0" err="1"/>
              <a:t>GetDevice</a:t>
            </a:r>
            <a:r>
              <a:rPr lang="en-US" altLang="ko-KR" dirty="0"/>
              <a:t> </a:t>
            </a:r>
            <a:r>
              <a:rPr lang="en-US" altLang="ko-KR" dirty="0" err="1"/>
              <a:t>GetContent</a:t>
            </a:r>
            <a:r>
              <a:rPr lang="ko-KR" altLang="en-US" dirty="0"/>
              <a:t>를 </a:t>
            </a:r>
            <a:r>
              <a:rPr lang="en-US" altLang="ko-KR" dirty="0" err="1"/>
              <a:t>maindevice</a:t>
            </a:r>
            <a:r>
              <a:rPr lang="ko-KR" altLang="en-US" dirty="0"/>
              <a:t>를 통해서 해왔는데 인터페이스가 좀 </a:t>
            </a:r>
            <a:r>
              <a:rPr lang="ko-KR" altLang="en-US" dirty="0" err="1"/>
              <a:t>난잡한거</a:t>
            </a:r>
            <a:r>
              <a:rPr lang="ko-KR" altLang="en-US" dirty="0"/>
              <a:t> 같아서</a:t>
            </a:r>
            <a:endParaRPr lang="en-US" altLang="ko-KR" dirty="0"/>
          </a:p>
          <a:p>
            <a:r>
              <a:rPr lang="ko-KR" altLang="en-US" dirty="0"/>
              <a:t>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F0E64B-B591-061E-E2A9-2AC6E6A3E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45" y="1173175"/>
            <a:ext cx="6612484" cy="352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4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40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15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55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592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257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579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773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347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579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12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4CF9AC-D7E4-E046-CC63-5DF9D6D0C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020" y="166885"/>
            <a:ext cx="5906552" cy="1100600"/>
          </a:xfrm>
          <a:prstGeom prst="rect">
            <a:avLst/>
          </a:prstGeom>
        </p:spPr>
      </p:pic>
      <p:pic>
        <p:nvPicPr>
          <p:cNvPr id="5" name="그림 4" descr="텍스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id="{CF7CB1CE-5850-9909-20BB-3E42010BD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6" y="0"/>
            <a:ext cx="519076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6FD88F-9FD8-DB18-FE37-8F1222967320}"/>
              </a:ext>
            </a:extLst>
          </p:cNvPr>
          <p:cNvSpPr txBox="1"/>
          <p:nvPr/>
        </p:nvSpPr>
        <p:spPr>
          <a:xfrm>
            <a:off x="5930021" y="1474583"/>
            <a:ext cx="573334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우리는 열심히 </a:t>
            </a:r>
            <a:r>
              <a:rPr lang="ko-KR" altLang="en-US" dirty="0" err="1"/>
              <a:t>랜더링</a:t>
            </a:r>
            <a:r>
              <a:rPr lang="ko-KR" altLang="en-US" dirty="0"/>
              <a:t> 파이프라인에 동작을 위한 부속품만 열심히 세팅한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진짜 동작을 위해서는 위의 함수와 같은 </a:t>
            </a:r>
            <a:r>
              <a:rPr lang="en-US" altLang="ko-KR" dirty="0"/>
              <a:t>DRAW</a:t>
            </a:r>
            <a:r>
              <a:rPr lang="ko-KR" altLang="en-US" dirty="0"/>
              <a:t>계열 함수를 사용해야 </a:t>
            </a:r>
            <a:r>
              <a:rPr lang="ko-KR" altLang="en-US" dirty="0" err="1"/>
              <a:t>랜더링</a:t>
            </a:r>
            <a:r>
              <a:rPr lang="ko-KR" altLang="en-US" dirty="0"/>
              <a:t> 파이프라인의 세팅으로 </a:t>
            </a:r>
            <a:r>
              <a:rPr lang="ko-KR" altLang="en-US" dirty="0" err="1"/>
              <a:t>랜더링이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회 이루어진다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919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10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B9099C-78C6-7592-D9A5-B6F87C27B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06" y="494890"/>
            <a:ext cx="8516539" cy="58682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2D9650-6EDB-7D6D-FC46-18DDA7928BB9}"/>
              </a:ext>
            </a:extLst>
          </p:cNvPr>
          <p:cNvSpPr txBox="1"/>
          <p:nvPr/>
        </p:nvSpPr>
        <p:spPr>
          <a:xfrm>
            <a:off x="4255130" y="2805442"/>
            <a:ext cx="573334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화면이 나오지 않는다면 화면이 나오지 않는 그래픽 카드를 디버깅하는 기능은 그래픽 디버깅을 </a:t>
            </a:r>
            <a:r>
              <a:rPr lang="ko-KR" altLang="en-US" dirty="0" err="1"/>
              <a:t>눌러볼것이다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92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EF840C-7900-A896-2AB3-8B323DB4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9" y="0"/>
            <a:ext cx="5323692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CA9DF51-3CA7-A5EC-A8CF-41721A522376}"/>
                  </a:ext>
                </a:extLst>
              </p14:cNvPr>
              <p14:cNvContentPartPr/>
              <p14:nvPr/>
            </p14:nvContentPartPr>
            <p14:xfrm>
              <a:off x="-1305" y="4087558"/>
              <a:ext cx="1616760" cy="12733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CA9DF51-3CA7-A5EC-A8CF-41721A5223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945" y="4078918"/>
                <a:ext cx="1634400" cy="12909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AA16E04-A270-899B-1451-2FD14E11F87E}"/>
              </a:ext>
            </a:extLst>
          </p:cNvPr>
          <p:cNvSpPr txBox="1"/>
          <p:nvPr/>
        </p:nvSpPr>
        <p:spPr>
          <a:xfrm>
            <a:off x="5920967" y="225205"/>
            <a:ext cx="573334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그래픽카드에 요청한 내용을 캡처해서 </a:t>
            </a:r>
            <a:r>
              <a:rPr lang="ko-KR" altLang="en-US" dirty="0" err="1"/>
              <a:t>볼수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아래와 </a:t>
            </a:r>
            <a:r>
              <a:rPr lang="ko-KR" altLang="en-US" dirty="0" err="1"/>
              <a:t>같인</a:t>
            </a:r>
            <a:r>
              <a:rPr lang="ko-KR" altLang="en-US" dirty="0"/>
              <a:t> 그래픽카드가 처리한 항목을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E3AF64-9FF3-D0E8-2514-78440CB58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990" y="2398944"/>
            <a:ext cx="5811061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6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2E2FB8-52BC-BF80-6B63-5177661BE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" y="0"/>
            <a:ext cx="12158227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1428316-9EC1-2882-27B3-40E506FAF21F}"/>
                  </a:ext>
                </a:extLst>
              </p14:cNvPr>
              <p14:cNvContentPartPr/>
              <p14:nvPr/>
            </p14:nvContentPartPr>
            <p14:xfrm>
              <a:off x="3236535" y="1860598"/>
              <a:ext cx="837720" cy="9486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1428316-9EC1-2882-27B3-40E506FAF2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7535" y="1851958"/>
                <a:ext cx="855360" cy="96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5634A25F-8F0E-BAA9-CC1D-B74F63A6BBE3}"/>
              </a:ext>
            </a:extLst>
          </p:cNvPr>
          <p:cNvGrpSpPr/>
          <p:nvPr/>
        </p:nvGrpSpPr>
        <p:grpSpPr>
          <a:xfrm>
            <a:off x="3123135" y="1697878"/>
            <a:ext cx="5879880" cy="3408480"/>
            <a:chOff x="3123135" y="1697878"/>
            <a:chExt cx="5879880" cy="340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D3D932D-2881-A436-862D-A355EC41975A}"/>
                    </a:ext>
                  </a:extLst>
                </p14:cNvPr>
                <p14:cNvContentPartPr/>
                <p14:nvPr/>
              </p14:nvContentPartPr>
              <p14:xfrm>
                <a:off x="3123135" y="1955638"/>
                <a:ext cx="2028960" cy="16660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D3D932D-2881-A436-862D-A355EC41975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14495" y="1946638"/>
                  <a:ext cx="2046600" cy="16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DB160BB-6844-2F7D-8F00-DE0207B28525}"/>
                    </a:ext>
                  </a:extLst>
                </p14:cNvPr>
                <p14:cNvContentPartPr/>
                <p14:nvPr/>
              </p14:nvContentPartPr>
              <p14:xfrm>
                <a:off x="3376935" y="1697878"/>
                <a:ext cx="3215160" cy="26294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DB160BB-6844-2F7D-8F00-DE0207B2852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67935" y="1689238"/>
                  <a:ext cx="3232800" cy="264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FBD4C3F-A769-3899-A876-CE8082B8DE22}"/>
                    </a:ext>
                  </a:extLst>
                </p14:cNvPr>
                <p14:cNvContentPartPr/>
                <p14:nvPr/>
              </p14:nvContentPartPr>
              <p14:xfrm>
                <a:off x="3693735" y="2238958"/>
                <a:ext cx="4097520" cy="28674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FBD4C3F-A769-3899-A876-CE8082B8DE2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84735" y="2229958"/>
                  <a:ext cx="4115160" cy="28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82289FF-FD32-4520-90C3-E075AF750368}"/>
                    </a:ext>
                  </a:extLst>
                </p14:cNvPr>
                <p14:cNvContentPartPr/>
                <p14:nvPr/>
              </p14:nvContentPartPr>
              <p14:xfrm>
                <a:off x="5622255" y="2626318"/>
                <a:ext cx="2962080" cy="21996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82289FF-FD32-4520-90C3-E075AF75036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13255" y="2617318"/>
                  <a:ext cx="2979720" cy="22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554D7EE-45B9-91B6-E5DF-990955D2641A}"/>
                    </a:ext>
                  </a:extLst>
                </p14:cNvPr>
                <p14:cNvContentPartPr/>
                <p14:nvPr/>
              </p14:nvContentPartPr>
              <p14:xfrm>
                <a:off x="6979815" y="3310318"/>
                <a:ext cx="1860840" cy="15912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554D7EE-45B9-91B6-E5DF-990955D2641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71175" y="3301678"/>
                  <a:ext cx="1878480" cy="16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3397A894-973F-94BB-F3AD-F8712757FDBB}"/>
                    </a:ext>
                  </a:extLst>
                </p14:cNvPr>
                <p14:cNvContentPartPr/>
                <p14:nvPr/>
              </p14:nvContentPartPr>
              <p14:xfrm>
                <a:off x="8102655" y="4261438"/>
                <a:ext cx="900360" cy="7362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3397A894-973F-94BB-F3AD-F8712757FDB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093655" y="4252438"/>
                  <a:ext cx="918000" cy="75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3453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F204E93-8EC9-88C5-FC42-211FE0C94C56}"/>
              </a:ext>
            </a:extLst>
          </p:cNvPr>
          <p:cNvSpPr/>
          <p:nvPr/>
        </p:nvSpPr>
        <p:spPr>
          <a:xfrm>
            <a:off x="950614" y="470781"/>
            <a:ext cx="8093798" cy="4816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B6E7EA-346B-8DCE-6EA9-60EC25085A2C}"/>
              </a:ext>
            </a:extLst>
          </p:cNvPr>
          <p:cNvSpPr/>
          <p:nvPr/>
        </p:nvSpPr>
        <p:spPr>
          <a:xfrm>
            <a:off x="1258432" y="217283"/>
            <a:ext cx="3313568" cy="444525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27AF004-8033-326E-6F0F-9263274DF819}"/>
              </a:ext>
            </a:extLst>
          </p:cNvPr>
          <p:cNvSpPr/>
          <p:nvPr/>
        </p:nvSpPr>
        <p:spPr>
          <a:xfrm>
            <a:off x="2471596" y="814812"/>
            <a:ext cx="995881" cy="124032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0154748-BE0A-7605-BFC2-5601538FF49C}"/>
              </a:ext>
            </a:extLst>
          </p:cNvPr>
          <p:cNvSpPr/>
          <p:nvPr/>
        </p:nvSpPr>
        <p:spPr>
          <a:xfrm>
            <a:off x="2009870" y="2055137"/>
            <a:ext cx="1855960" cy="22535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4F0B94EF-2E84-D69B-7E76-7D66FFD34710}"/>
                  </a:ext>
                </a:extLst>
              </p14:cNvPr>
              <p14:cNvContentPartPr/>
              <p14:nvPr/>
            </p14:nvContentPartPr>
            <p14:xfrm>
              <a:off x="1531575" y="368758"/>
              <a:ext cx="2827440" cy="42807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4F0B94EF-2E84-D69B-7E76-7D66FFD347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2935" y="360118"/>
                <a:ext cx="2845080" cy="42984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5949832-FE8B-7F84-E028-8E86E5C5CBCE}"/>
              </a:ext>
            </a:extLst>
          </p:cNvPr>
          <p:cNvSpPr txBox="1"/>
          <p:nvPr/>
        </p:nvSpPr>
        <p:spPr>
          <a:xfrm>
            <a:off x="5920967" y="225205"/>
            <a:ext cx="573334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번의 </a:t>
            </a:r>
            <a:r>
              <a:rPr lang="ko-KR" altLang="en-US" dirty="0" err="1"/>
              <a:t>랜더링으로</a:t>
            </a:r>
            <a:r>
              <a:rPr lang="ko-KR" altLang="en-US" dirty="0"/>
              <a:t> 무언가를 그리고</a:t>
            </a:r>
            <a:endParaRPr lang="en-US" altLang="ko-KR" dirty="0"/>
          </a:p>
          <a:p>
            <a:r>
              <a:rPr lang="ko-KR" altLang="en-US" dirty="0"/>
              <a:t>무언가를 색상에 변화를 </a:t>
            </a:r>
            <a:r>
              <a:rPr lang="ko-KR" altLang="en-US" dirty="0" err="1"/>
              <a:t>줄수잇는건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오로지 어디까지</a:t>
            </a:r>
            <a:r>
              <a:rPr lang="en-US" altLang="ko-KR" dirty="0"/>
              <a:t>? </a:t>
            </a:r>
            <a:r>
              <a:rPr lang="ko-KR" altLang="en-US" dirty="0"/>
              <a:t>내가 위치시킨 </a:t>
            </a:r>
            <a:r>
              <a:rPr lang="ko-KR" altLang="en-US" dirty="0" err="1"/>
              <a:t>매쉬의</a:t>
            </a:r>
            <a:r>
              <a:rPr lang="ko-KR" altLang="en-US" dirty="0"/>
              <a:t> </a:t>
            </a:r>
            <a:r>
              <a:rPr lang="ko-KR" altLang="en-US" dirty="0" err="1"/>
              <a:t>위치까지다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2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5949832-FE8B-7F84-E028-8E86E5C5CBCE}"/>
              </a:ext>
            </a:extLst>
          </p:cNvPr>
          <p:cNvSpPr txBox="1"/>
          <p:nvPr/>
        </p:nvSpPr>
        <p:spPr>
          <a:xfrm>
            <a:off x="425513" y="225205"/>
            <a:ext cx="112287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월드뷰프로젝션</a:t>
            </a:r>
            <a:r>
              <a:rPr lang="ko-KR" altLang="en-US" dirty="0"/>
              <a:t> 행렬을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쉐이더에</a:t>
            </a:r>
            <a:r>
              <a:rPr lang="ko-KR" altLang="en-US" dirty="0"/>
              <a:t> 넣어줘야 그걸 곱해서 내가 원하는 위치에 저 녀석을 위치시킬 수 있다</a:t>
            </a:r>
            <a:r>
              <a:rPr lang="en-US" altLang="ko-KR" dirty="0"/>
              <a:t>. </a:t>
            </a:r>
            <a:r>
              <a:rPr lang="ko-KR" altLang="en-US" dirty="0"/>
              <a:t>그러므로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F59851-7F31-B195-600C-4256F6810B65}"/>
              </a:ext>
            </a:extLst>
          </p:cNvPr>
          <p:cNvSpPr/>
          <p:nvPr/>
        </p:nvSpPr>
        <p:spPr>
          <a:xfrm>
            <a:off x="805758" y="1176950"/>
            <a:ext cx="3784349" cy="505183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일반적인 하드</a:t>
            </a:r>
            <a:endParaRPr lang="en-US" altLang="ko-KR" dirty="0"/>
          </a:p>
          <a:p>
            <a:pPr algn="ctr"/>
            <a:r>
              <a:rPr lang="en-US" altLang="ko-KR" dirty="0"/>
              <a:t>Ram </a:t>
            </a:r>
            <a:r>
              <a:rPr lang="en-US" altLang="ko-KR" dirty="0" err="1"/>
              <a:t>Cpu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9106B6-5FFC-3317-5EC3-59215D953600}"/>
              </a:ext>
            </a:extLst>
          </p:cNvPr>
          <p:cNvSpPr/>
          <p:nvPr/>
        </p:nvSpPr>
        <p:spPr>
          <a:xfrm>
            <a:off x="1130927" y="2589290"/>
            <a:ext cx="3024613" cy="839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1180C3-6882-B15B-8973-DE6C10EE0B86}"/>
              </a:ext>
            </a:extLst>
          </p:cNvPr>
          <p:cNvSpPr/>
          <p:nvPr/>
        </p:nvSpPr>
        <p:spPr>
          <a:xfrm>
            <a:off x="1130926" y="1419130"/>
            <a:ext cx="3024613" cy="1170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GameEngineObject</a:t>
            </a:r>
            <a:endParaRPr lang="en-US" altLang="ko-KR" dirty="0"/>
          </a:p>
          <a:p>
            <a:pPr algn="ctr"/>
            <a:r>
              <a:rPr lang="en-US" altLang="ko-KR" dirty="0"/>
              <a:t>Transform=&gt;</a:t>
            </a:r>
            <a:r>
              <a:rPr lang="en-US" altLang="ko-KR" dirty="0" err="1"/>
              <a:t>transformdata</a:t>
            </a:r>
            <a:r>
              <a:rPr lang="en-US" altLang="ko-KR" dirty="0"/>
              <a:t>=&gt; </a:t>
            </a:r>
            <a:r>
              <a:rPr lang="en-US" altLang="ko-KR" dirty="0" err="1"/>
              <a:t>worldViewProjection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D31C39-75C7-4B6C-13B5-0ED3486B279B}"/>
              </a:ext>
            </a:extLst>
          </p:cNvPr>
          <p:cNvSpPr/>
          <p:nvPr/>
        </p:nvSpPr>
        <p:spPr>
          <a:xfrm>
            <a:off x="6716162" y="1176950"/>
            <a:ext cx="3784349" cy="505183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03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48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56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3362</TotalTime>
  <Words>118</Words>
  <Application>Microsoft Office PowerPoint</Application>
  <PresentationFormat>와이드스크린</PresentationFormat>
  <Paragraphs>25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214</cp:revision>
  <dcterms:created xsi:type="dcterms:W3CDTF">2023-07-10T05:32:34Z</dcterms:created>
  <dcterms:modified xsi:type="dcterms:W3CDTF">2023-08-22T06:01:57Z</dcterms:modified>
</cp:coreProperties>
</file>