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42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2" r:id="rId11"/>
    <p:sldId id="381" r:id="rId12"/>
    <p:sldId id="383" r:id="rId13"/>
    <p:sldId id="384" r:id="rId14"/>
    <p:sldId id="38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6242" autoAdjust="0"/>
  </p:normalViewPr>
  <p:slideViewPr>
    <p:cSldViewPr snapToGrid="0">
      <p:cViewPr varScale="1">
        <p:scale>
          <a:sx n="106" d="100"/>
          <a:sy n="106" d="100"/>
        </p:scale>
        <p:origin x="11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6:18:21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1187 286 24575,'-30'-2'0,"-1"-1"0,1-2 0,-42-11 0,38 8 0,0 1 0,-49-3 0,-44 4 0,0 6 0,0 5 0,-131 24 0,233-25 0,0 2 0,0 0 0,-44 19 0,63-23 0,1 1 0,-1-1 0,1 1 0,0 0 0,0 1 0,0-1 0,1 1 0,-1 0 0,1 0 0,0 1 0,0-1 0,0 1 0,0 0 0,1 0 0,0 0 0,0 0 0,1 1 0,-1-1 0,1 1 0,0 0 0,1-1 0,-2 9 0,2-1 0,1 1 0,0 0 0,1 0 0,0-1 0,1 1 0,1 0 0,0-1 0,1 0 0,1 0 0,0 0 0,0 0 0,1-1 0,1 0 0,0 0 0,1 0 0,0-1 0,12 13 0,-6-14 0,0 0 0,0-2 0,1 1 0,0-2 0,1 0 0,-1 0 0,26 5 0,1-1 0,0-1 0,0-3 0,70 4 0,134-10 0,-137-3 0,20-3 0,-1-5 0,225-50 0,-284 48 0,0 2 0,78 0 0,142 12 0,-133 1 0,-69-1 0,114-4 0,-197 2 0,0-1 0,0 1 0,0-1 0,0 0 0,0 0 0,0-1 0,0 1 0,0-1 0,0 0 0,-1 0 0,1 0 0,-1 0 0,0-1 0,1 1 0,-1-1 0,0 0 0,3-4 0,-3 2 0,1 0 0,-1-1 0,0 0 0,0 0 0,-1 0 0,1 0 0,-1 0 0,-1 0 0,1-1 0,0-6 0,0-8 0,-2 1 0,0-1 0,-1 0 0,-1 0 0,-8-38 0,5 42 0,-1 0 0,0 1 0,-1 0 0,-1 0 0,0 0 0,-1 1 0,-1 0 0,0 1 0,-1 0 0,-1 1 0,0 0 0,-1 1 0,0 0 0,-1 1 0,0 0 0,-26-14 0,2 4 0,0 2 0,-1 2 0,-1 2 0,-1 1 0,-76-15 0,34 18 0,0 3 0,-1 4 0,-104 8 0,38 0 0,-68-6 0,-171 5 0,365-2-195,-1 1 0,1 1 0,0 2 0,0 0 0,1 2 0,-30 11 0,28-6-6631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6:30:03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2927 60 24575,'-372'-3'0,"-391"7"0,661 5 0,0 4 0,-164 45 0,116-23 0,-86 12 0,31-3 0,105-22 0,-130 49 0,176-54 0,18-5 0,-106 39 0,124-44 0,1 1 0,1 1 0,-1 1 0,1 0 0,-24 21 0,35-26 0,1 1 0,-1-1 0,1 1 0,1 0 0,-1 0 0,1 1 0,0-1 0,0 1 0,1-1 0,0 1 0,0 0 0,1 0 0,-1 0 0,1 0 0,1 0 0,0 0 0,0 1 0,1 6 0,1 10 0,1-1 0,1 1 0,2-1 0,8 25 0,-6-26 0,0-1 0,1 0 0,2-1 0,0 0 0,1 0 0,1-1 0,0-1 0,2 0 0,0-1 0,24 22 0,-14-20 0,0 0 0,1-2 0,0 0 0,2-2 0,0-1 0,54 19 0,-23-15 0,0-3 0,105 15 0,118-9 0,13-18-154,0-14-1,325-53 0,578-156-163,-1145 208 318,551-105 0,-404 87 0,210-4 0,460 40 782,-630 10-782,-131-6 0,1-5 0,122-10 0,-230 5 0,0 0 0,1-1 0,-1 1 0,0-1 0,1 1 0,-1-1 0,0 0 0,0 0 0,0 0 0,0 0 0,1 0 0,-2-1 0,1 1 0,0-1 0,0 1 0,0-1 0,-1 0 0,1 1 0,-1-1 0,1 0 0,-1 0 0,0 0 0,1 0 0,-1 0 0,-1-1 0,1 1 0,0 0 0,0 0 0,-1-1 0,1 1 0,-1 0 0,0-1 0,1 1 0,-1 0 0,-1-4 0,1-1 0,-1-1 0,0 0 0,0 1 0,-1-1 0,1 1 0,-2-1 0,1 1 0,-1 0 0,0 0 0,-5-7 0,-12-16 0,-2 0 0,-1 2 0,-2 1 0,0 0 0,-30-22 0,10 12 0,-1 3 0,-76-42 0,56 42 0,-2 2 0,-133-40 0,-154-13 0,155 52 0,-313-10 0,-207 40 0,544 5 0,-1858 5-1365,2010-7-5461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263F76-2C2B-020D-1DA6-AEACE4F7ED99}"/>
              </a:ext>
            </a:extLst>
          </p:cNvPr>
          <p:cNvSpPr txBox="1"/>
          <p:nvPr/>
        </p:nvSpPr>
        <p:spPr>
          <a:xfrm>
            <a:off x="402313" y="270472"/>
            <a:ext cx="1113472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상수버퍼를</a:t>
            </a:r>
            <a:r>
              <a:rPr lang="ko-KR" altLang="en-US" dirty="0"/>
              <a:t> 만들었고 약간의 최적화를 했는데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같은 바이트 크기의 </a:t>
            </a:r>
            <a:r>
              <a:rPr lang="ko-KR" altLang="en-US" dirty="0" err="1"/>
              <a:t>상수버퍼가</a:t>
            </a:r>
            <a:r>
              <a:rPr lang="ko-KR" altLang="en-US" dirty="0"/>
              <a:t> 여러 개라면 하나의 버퍼를 만들고</a:t>
            </a:r>
            <a:endParaRPr lang="en-US" altLang="ko-KR" dirty="0"/>
          </a:p>
          <a:p>
            <a:r>
              <a:rPr lang="ko-KR" altLang="en-US" dirty="0"/>
              <a:t>같은 바이트 크기의 </a:t>
            </a:r>
            <a:r>
              <a:rPr lang="ko-KR" altLang="en-US" dirty="0" err="1"/>
              <a:t>상수버퍼를</a:t>
            </a:r>
            <a:r>
              <a:rPr lang="ko-KR" altLang="en-US" dirty="0"/>
              <a:t> 사용하는 </a:t>
            </a:r>
            <a:r>
              <a:rPr lang="ko-KR" altLang="en-US" dirty="0" err="1"/>
              <a:t>랜더러들은</a:t>
            </a:r>
            <a:r>
              <a:rPr lang="ko-KR" altLang="en-US" dirty="0"/>
              <a:t> 공유하면서 사용하는 형태를 취하고 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216FD8-5A22-7BD9-8B7F-A545EE08A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13" y="1658290"/>
            <a:ext cx="8964276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41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880611-BA87-314A-224C-188E431E2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82" y="2394009"/>
            <a:ext cx="3077004" cy="23053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F74889-B8E3-CC84-9945-26F04FAB1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926" y="2509478"/>
            <a:ext cx="8049748" cy="3124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90DAF3-DD5C-3F3F-2DFB-DF90ADA5E9DD}"/>
              </a:ext>
            </a:extLst>
          </p:cNvPr>
          <p:cNvSpPr txBox="1"/>
          <p:nvPr/>
        </p:nvSpPr>
        <p:spPr>
          <a:xfrm>
            <a:off x="402313" y="270472"/>
            <a:ext cx="111347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다음과 같은 옵션으로 세팅해 놓은 상태다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2347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ED39D1-ACBF-42D3-1B74-1EBA26BBD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92" y="1849855"/>
            <a:ext cx="7687163" cy="34011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3D9FB4-D3F3-C1AC-718C-9B0ED022D945}"/>
              </a:ext>
            </a:extLst>
          </p:cNvPr>
          <p:cNvSpPr txBox="1"/>
          <p:nvPr/>
        </p:nvSpPr>
        <p:spPr>
          <a:xfrm>
            <a:off x="402313" y="270472"/>
            <a:ext cx="111347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에러나지</a:t>
            </a:r>
            <a:r>
              <a:rPr lang="ko-KR" altLang="en-US" dirty="0"/>
              <a:t> 않게 세팅했다면 완료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73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57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127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10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E0EB02-3C57-E6D9-7B91-FDCC165CDED8}"/>
              </a:ext>
            </a:extLst>
          </p:cNvPr>
          <p:cNvSpPr txBox="1"/>
          <p:nvPr/>
        </p:nvSpPr>
        <p:spPr>
          <a:xfrm>
            <a:off x="402313" y="270472"/>
            <a:ext cx="111347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쉐이더를</a:t>
            </a:r>
            <a:r>
              <a:rPr lang="ko-KR" altLang="en-US" dirty="0"/>
              <a:t> 보면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3A0D3E-196C-9390-2C6F-DA22389C2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34" y="876199"/>
            <a:ext cx="5306165" cy="14480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0AC6E3-E375-98C3-971B-D0147D730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34" y="2560596"/>
            <a:ext cx="5887272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8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B2803AA-0B7A-30F3-572B-84E969145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86" y="1618997"/>
            <a:ext cx="11354770" cy="22287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6E255C-8E9A-CCE9-E150-4941D8666382}"/>
              </a:ext>
            </a:extLst>
          </p:cNvPr>
          <p:cNvSpPr txBox="1"/>
          <p:nvPr/>
        </p:nvSpPr>
        <p:spPr>
          <a:xfrm>
            <a:off x="402313" y="270472"/>
            <a:ext cx="1113472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같은 크기의 바이트를 가지는 </a:t>
            </a:r>
            <a:r>
              <a:rPr lang="ko-KR" altLang="en-US" dirty="0" err="1"/>
              <a:t>상수버퍼</a:t>
            </a:r>
            <a:r>
              <a:rPr lang="ko-KR" altLang="en-US" dirty="0"/>
              <a:t> 공유를 하기 위해서 최초의 키를 </a:t>
            </a:r>
            <a:r>
              <a:rPr lang="en-US" altLang="ko-KR" dirty="0"/>
              <a:t>int</a:t>
            </a:r>
            <a:r>
              <a:rPr lang="ko-KR" altLang="en-US" dirty="0"/>
              <a:t>로 해서 바이트 크기별로 </a:t>
            </a:r>
            <a:r>
              <a:rPr lang="ko-KR" altLang="en-US" dirty="0" err="1"/>
              <a:t>상수버퍼들을</a:t>
            </a:r>
            <a:r>
              <a:rPr lang="ko-KR" altLang="en-US" dirty="0"/>
              <a:t> 관리하게 만들었다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이름으로만 관리 시스템과는 차별점이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256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10D56B-40FD-9E58-FFB0-894B7F8E13BE}"/>
              </a:ext>
            </a:extLst>
          </p:cNvPr>
          <p:cNvSpPr txBox="1"/>
          <p:nvPr/>
        </p:nvSpPr>
        <p:spPr>
          <a:xfrm>
            <a:off x="402313" y="270472"/>
            <a:ext cx="1113472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상수버퍼를</a:t>
            </a:r>
            <a:r>
              <a:rPr lang="ko-KR" altLang="en-US" dirty="0"/>
              <a:t> </a:t>
            </a:r>
            <a:r>
              <a:rPr lang="ko-KR" altLang="en-US" dirty="0" err="1"/>
              <a:t>만들수</a:t>
            </a:r>
            <a:r>
              <a:rPr lang="ko-KR" altLang="en-US" dirty="0"/>
              <a:t> 있는 기능을 세팅한 후로는 </a:t>
            </a:r>
            <a:r>
              <a:rPr lang="en-US" altLang="ko-KR" dirty="0"/>
              <a:t>Change</a:t>
            </a:r>
            <a:r>
              <a:rPr lang="ko-KR" altLang="en-US" dirty="0"/>
              <a:t>데이터를 통해서 </a:t>
            </a:r>
            <a:r>
              <a:rPr lang="ko-KR" altLang="en-US" dirty="0" err="1"/>
              <a:t>랜더링</a:t>
            </a:r>
            <a:r>
              <a:rPr lang="ko-KR" altLang="en-US" dirty="0"/>
              <a:t> 파이프라인에 </a:t>
            </a:r>
            <a:r>
              <a:rPr lang="ko-KR" altLang="en-US" dirty="0" err="1"/>
              <a:t>상수버퍼를</a:t>
            </a:r>
            <a:r>
              <a:rPr lang="ko-KR" altLang="en-US" dirty="0"/>
              <a:t> 세팅하여 </a:t>
            </a:r>
            <a:r>
              <a:rPr lang="ko-KR" altLang="en-US" dirty="0" err="1"/>
              <a:t>쉐이더의</a:t>
            </a:r>
            <a:r>
              <a:rPr lang="ko-KR" altLang="en-US" dirty="0"/>
              <a:t> 결과를 바꿀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내가 넣어준 변수가 </a:t>
            </a:r>
            <a:r>
              <a:rPr lang="ko-KR" altLang="en-US" dirty="0" err="1"/>
              <a:t>쉐이더의</a:t>
            </a:r>
            <a:r>
              <a:rPr lang="ko-KR" altLang="en-US" dirty="0"/>
              <a:t> 연산에 이용되므로 </a:t>
            </a:r>
            <a:r>
              <a:rPr lang="ko-KR" altLang="en-US" dirty="0" err="1"/>
              <a:t>쉐이더의</a:t>
            </a:r>
            <a:r>
              <a:rPr lang="ko-KR" altLang="en-US" dirty="0"/>
              <a:t> 결과에 영향을 </a:t>
            </a:r>
            <a:r>
              <a:rPr lang="ko-KR" altLang="en-US" dirty="0" err="1"/>
              <a:t>미칠수</a:t>
            </a:r>
            <a:r>
              <a:rPr lang="ko-KR" altLang="en-US" dirty="0"/>
              <a:t> 있게 되었다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35AC78-90B4-E585-E2B7-AD3EA39CF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07" y="1333705"/>
            <a:ext cx="11898385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0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2B68EB-7226-EEB7-4784-547BC34751A4}"/>
              </a:ext>
            </a:extLst>
          </p:cNvPr>
          <p:cNvSpPr txBox="1"/>
          <p:nvPr/>
        </p:nvSpPr>
        <p:spPr>
          <a:xfrm>
            <a:off x="402313" y="270472"/>
            <a:ext cx="11134725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최적화에는 </a:t>
            </a:r>
            <a:r>
              <a:rPr lang="en-US" altLang="ko-KR" dirty="0"/>
              <a:t>2</a:t>
            </a:r>
            <a:r>
              <a:rPr lang="ko-KR" altLang="en-US" dirty="0"/>
              <a:t>가지 최적화가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연산적 최적화와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메모리 최적화가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두가지가 동시에 일어나면 가장 올바른 방향이다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연산을 줄이려면 메모리를 </a:t>
            </a:r>
            <a:r>
              <a:rPr lang="ko-KR" altLang="en-US" dirty="0" err="1"/>
              <a:t>써야하고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메모리를 최적화하려면 연산을 </a:t>
            </a:r>
            <a:r>
              <a:rPr lang="ko-KR" altLang="en-US" dirty="0" err="1"/>
              <a:t>해야해야한다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클라이언트 쪽에서는 시뮬레이션 같은 게임이 아니라면 메모리를 </a:t>
            </a:r>
            <a:r>
              <a:rPr lang="ko-KR" altLang="en-US" dirty="0" err="1"/>
              <a:t>팍팍쓰는게</a:t>
            </a:r>
            <a:r>
              <a:rPr lang="ko-KR" altLang="en-US" dirty="0"/>
              <a:t> 좋다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 err="1"/>
              <a:t>라이트맵</a:t>
            </a:r>
            <a:r>
              <a:rPr lang="ko-KR" altLang="en-US" dirty="0"/>
              <a:t>  </a:t>
            </a:r>
            <a:r>
              <a:rPr lang="en-US" altLang="ko-KR" dirty="0"/>
              <a:t>=&gt; </a:t>
            </a:r>
            <a:r>
              <a:rPr lang="ko-KR" altLang="en-US" dirty="0"/>
              <a:t>빛을 한번만 계산해</a:t>
            </a:r>
            <a:r>
              <a:rPr lang="en-US" altLang="ko-KR" dirty="0"/>
              <a:t>. =&gt; </a:t>
            </a:r>
            <a:r>
              <a:rPr lang="ko-KR" altLang="en-US" dirty="0"/>
              <a:t>다시는 계산하지 않는다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 err="1"/>
              <a:t>네비매쉬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지형충돌 </a:t>
            </a:r>
            <a:r>
              <a:rPr lang="en-US" altLang="ko-KR" dirty="0"/>
              <a:t>=&gt; </a:t>
            </a:r>
            <a:r>
              <a:rPr lang="ko-KR" altLang="en-US" dirty="0"/>
              <a:t>한번계산해 </a:t>
            </a:r>
            <a:r>
              <a:rPr lang="en-US" altLang="ko-KR" dirty="0"/>
              <a:t>=&gt; </a:t>
            </a:r>
            <a:r>
              <a:rPr lang="ko-KR" altLang="en-US" dirty="0"/>
              <a:t>다시는 하지 않아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r>
              <a:rPr lang="ko-KR" altLang="en-US" dirty="0"/>
              <a:t>연산을 매프레임마다 </a:t>
            </a:r>
            <a:r>
              <a:rPr lang="ko-KR" altLang="en-US" dirty="0" err="1"/>
              <a:t>하는것이</a:t>
            </a:r>
            <a:r>
              <a:rPr lang="ko-KR" altLang="en-US" dirty="0"/>
              <a:t> 아닌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515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F3E2859-9C8E-BB99-346E-025ADD8E3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35" y="2585850"/>
            <a:ext cx="10991235" cy="22939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74816F-3228-A6C9-FE3A-FCA3508F7FEF}"/>
              </a:ext>
            </a:extLst>
          </p:cNvPr>
          <p:cNvSpPr txBox="1"/>
          <p:nvPr/>
        </p:nvSpPr>
        <p:spPr>
          <a:xfrm>
            <a:off x="402313" y="270472"/>
            <a:ext cx="1113472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이제 인터페이스를 간략하게 간소화하기 위해서 </a:t>
            </a:r>
            <a:r>
              <a:rPr lang="en-US" altLang="ko-KR" dirty="0" err="1"/>
              <a:t>GameEngineSpriteRenderer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텍스처 </a:t>
            </a:r>
            <a:r>
              <a:rPr lang="en-US" altLang="ko-KR" dirty="0"/>
              <a:t>1</a:t>
            </a:r>
            <a:r>
              <a:rPr lang="ko-KR" altLang="en-US" dirty="0"/>
              <a:t>장을 </a:t>
            </a:r>
            <a:r>
              <a:rPr lang="ko-KR" altLang="en-US" dirty="0" err="1"/>
              <a:t>랜더링하는데</a:t>
            </a:r>
            <a:r>
              <a:rPr lang="ko-KR" altLang="en-US" dirty="0"/>
              <a:t> 특화된 기능들을 </a:t>
            </a:r>
            <a:r>
              <a:rPr lang="ko-KR" altLang="en-US" dirty="0" err="1"/>
              <a:t>넣을것이고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GameEngineRenderer</a:t>
            </a:r>
            <a:r>
              <a:rPr lang="ko-KR" altLang="en-US" dirty="0"/>
              <a:t>는 기본적으로 어떤 기능이든지 사용이 가능하게 </a:t>
            </a:r>
            <a:r>
              <a:rPr lang="ko-KR" altLang="en-US" dirty="0" err="1"/>
              <a:t>만들것입니다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255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평행, 도표이(가) 표시된 사진&#10;&#10;자동 생성된 설명">
            <a:extLst>
              <a:ext uri="{FF2B5EF4-FFF2-40B4-BE49-F238E27FC236}">
                <a16:creationId xmlns:a16="http://schemas.microsoft.com/office/drawing/2014/main" id="{17A973E0-322A-8BD4-F8A3-7880CAE5BF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25" b="65017"/>
          <a:stretch/>
        </p:blipFill>
        <p:spPr>
          <a:xfrm>
            <a:off x="78406" y="968720"/>
            <a:ext cx="12319852" cy="33950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7AC659DB-FBAE-52B6-D605-EAFE1E731DCD}"/>
                  </a:ext>
                </a:extLst>
              </p14:cNvPr>
              <p14:cNvContentPartPr/>
              <p14:nvPr/>
            </p14:nvContentPartPr>
            <p14:xfrm>
              <a:off x="894539" y="1237078"/>
              <a:ext cx="918360" cy="2757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7AC659DB-FBAE-52B6-D605-EAFE1E731D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899" y="1228438"/>
                <a:ext cx="936000" cy="2934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251CC38-DF81-CCC0-8794-E6DE26103F8F}"/>
              </a:ext>
            </a:extLst>
          </p:cNvPr>
          <p:cNvSpPr txBox="1"/>
          <p:nvPr/>
        </p:nvSpPr>
        <p:spPr>
          <a:xfrm>
            <a:off x="402313" y="270472"/>
            <a:ext cx="111347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쉐이더가</a:t>
            </a:r>
            <a:r>
              <a:rPr lang="ko-KR" altLang="en-US" dirty="0"/>
              <a:t> </a:t>
            </a:r>
            <a:r>
              <a:rPr lang="ko-KR" altLang="en-US" dirty="0" err="1"/>
              <a:t>실행될때</a:t>
            </a:r>
            <a:r>
              <a:rPr lang="ko-KR" altLang="en-US" dirty="0"/>
              <a:t> </a:t>
            </a:r>
            <a:r>
              <a:rPr lang="ko-KR" altLang="en-US" dirty="0" err="1"/>
              <a:t>세팅되어</a:t>
            </a:r>
            <a:r>
              <a:rPr lang="ko-KR" altLang="en-US" dirty="0"/>
              <a:t> 있으면 </a:t>
            </a:r>
            <a:r>
              <a:rPr lang="ko-KR" altLang="en-US" dirty="0" err="1"/>
              <a:t>쉐이더의</a:t>
            </a:r>
            <a:r>
              <a:rPr lang="ko-KR" altLang="en-US" dirty="0"/>
              <a:t> 참고요소가 되는 녀석이다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059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263AA7-8692-9FB9-AF40-07D14551BD82}"/>
              </a:ext>
            </a:extLst>
          </p:cNvPr>
          <p:cNvSpPr txBox="1"/>
          <p:nvPr/>
        </p:nvSpPr>
        <p:spPr>
          <a:xfrm>
            <a:off x="402313" y="270472"/>
            <a:ext cx="11134725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기존의 다이렉트의 텍스처 로딩방식은 굉장히 복잡하고 짜증이 났는데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마소에서 그런 감안해서 다수의 프로그래머들도 충분히 사용하기 쉬운 인터페이스의 라이브러리 파일을</a:t>
            </a:r>
            <a:endParaRPr lang="en-US" altLang="ko-KR" dirty="0"/>
          </a:p>
          <a:p>
            <a:r>
              <a:rPr lang="ko-KR" altLang="en-US" dirty="0"/>
              <a:t>만들어 줬다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https://github.com/microsoft/DirectXTex</a:t>
            </a:r>
          </a:p>
          <a:p>
            <a:r>
              <a:rPr lang="ko-KR" altLang="en-US" dirty="0"/>
              <a:t>에서 받아볼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이걸 </a:t>
            </a:r>
            <a:r>
              <a:rPr lang="ko-KR" altLang="en-US" dirty="0" err="1"/>
              <a:t>받고나면</a:t>
            </a:r>
            <a:r>
              <a:rPr lang="ko-KR" altLang="en-US" dirty="0"/>
              <a:t> 다음의 프로젝트를 </a:t>
            </a:r>
            <a:r>
              <a:rPr lang="ko-KR" altLang="en-US" dirty="0" err="1"/>
              <a:t>사용할수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2C920B-5DC9-5E28-E023-7D1B09A21C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04"/>
          <a:stretch/>
        </p:blipFill>
        <p:spPr>
          <a:xfrm>
            <a:off x="308227" y="2534970"/>
            <a:ext cx="6306430" cy="37271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C42C905-57D1-7B3E-3839-9BD3401FE2E6}"/>
                  </a:ext>
                </a:extLst>
              </p14:cNvPr>
              <p14:cNvContentPartPr/>
              <p14:nvPr/>
            </p14:nvContentPartPr>
            <p14:xfrm>
              <a:off x="294975" y="3382678"/>
              <a:ext cx="2259720" cy="44820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C42C905-57D1-7B3E-3839-9BD3401FE2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6335" y="3373678"/>
                <a:ext cx="2277360" cy="46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125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9B68DB-80CC-E54F-518C-72679FF4ECD7}"/>
              </a:ext>
            </a:extLst>
          </p:cNvPr>
          <p:cNvSpPr txBox="1"/>
          <p:nvPr/>
        </p:nvSpPr>
        <p:spPr>
          <a:xfrm>
            <a:off x="402313" y="270472"/>
            <a:ext cx="11134725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이제 빌드를 하면 빌드의 결과물이 </a:t>
            </a:r>
            <a:r>
              <a:rPr lang="ko-KR" altLang="en-US" dirty="0" err="1"/>
              <a:t>나올것인데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빌드의 결과물을 그 빌드 결과물을 사용하는 첫번째 프로젝트에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GameEngineCore</a:t>
            </a:r>
            <a:r>
              <a:rPr lang="en-US" altLang="ko-KR" dirty="0"/>
              <a:t>\ThirdParty\</a:t>
            </a:r>
            <a:r>
              <a:rPr lang="en-US" altLang="ko-KR" dirty="0" err="1"/>
              <a:t>DirectXTex</a:t>
            </a:r>
            <a:r>
              <a:rPr lang="en-US" altLang="ko-KR" dirty="0"/>
              <a:t>\lib</a:t>
            </a:r>
          </a:p>
          <a:p>
            <a:r>
              <a:rPr lang="en-US" altLang="ko-KR" dirty="0" err="1"/>
              <a:t>GameEngineCore</a:t>
            </a:r>
            <a:r>
              <a:rPr lang="en-US" altLang="ko-KR" dirty="0"/>
              <a:t>\</a:t>
            </a:r>
            <a:r>
              <a:rPr lang="en-US" altLang="ko-KR" dirty="0" err="1"/>
              <a:t>ThirdParty</a:t>
            </a:r>
            <a:r>
              <a:rPr lang="en-US" altLang="ko-KR" dirty="0"/>
              <a:t>\</a:t>
            </a:r>
            <a:r>
              <a:rPr lang="en-US" altLang="ko-KR" dirty="0" err="1"/>
              <a:t>DirectXTex</a:t>
            </a:r>
            <a:r>
              <a:rPr lang="en-US" altLang="ko-KR" dirty="0"/>
              <a:t>\</a:t>
            </a:r>
            <a:r>
              <a:rPr lang="en-US" altLang="ko-KR" dirty="0" err="1"/>
              <a:t>inc</a:t>
            </a:r>
            <a:endParaRPr lang="en-US" altLang="ko-KR" dirty="0"/>
          </a:p>
          <a:p>
            <a:r>
              <a:rPr lang="ko-KR" altLang="en-US" dirty="0"/>
              <a:t>다음과 같이 들어가 있고</a:t>
            </a:r>
            <a:r>
              <a:rPr lang="en-US" altLang="ko-KR" dirty="0"/>
              <a:t> </a:t>
            </a:r>
            <a:r>
              <a:rPr lang="ko-KR" altLang="en-US" dirty="0" err="1"/>
              <a:t>그다음</a:t>
            </a:r>
            <a:r>
              <a:rPr lang="ko-KR" altLang="en-US" dirty="0"/>
              <a:t> </a:t>
            </a:r>
            <a:r>
              <a:rPr lang="en-US" altLang="ko-KR" dirty="0" err="1"/>
              <a:t>github</a:t>
            </a:r>
            <a:r>
              <a:rPr lang="ko-KR" altLang="en-US" dirty="0"/>
              <a:t>에 올려놓게 세팅했다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973AEF-4E04-FDE8-6AFA-51075072F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55" y="2747229"/>
            <a:ext cx="5515745" cy="36962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EED440-7085-30C5-6D5D-00BDA9E6C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587" y="2919246"/>
            <a:ext cx="3248478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79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3468</TotalTime>
  <Words>274</Words>
  <Application>Microsoft Office PowerPoint</Application>
  <PresentationFormat>와이드스크린</PresentationFormat>
  <Paragraphs>46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chcjsdud 조해근</cp:lastModifiedBy>
  <cp:revision>222</cp:revision>
  <dcterms:created xsi:type="dcterms:W3CDTF">2023-07-10T05:32:34Z</dcterms:created>
  <dcterms:modified xsi:type="dcterms:W3CDTF">2023-08-23T06:46:47Z</dcterms:modified>
</cp:coreProperties>
</file>